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8"/>
  </p:notesMasterIdLst>
  <p:sldIdLst>
    <p:sldId id="256" r:id="rId2"/>
    <p:sldId id="258" r:id="rId3"/>
    <p:sldId id="260" r:id="rId4"/>
    <p:sldId id="302" r:id="rId5"/>
    <p:sldId id="257" r:id="rId6"/>
    <p:sldId id="303" r:id="rId7"/>
    <p:sldId id="267" r:id="rId8"/>
    <p:sldId id="306" r:id="rId9"/>
    <p:sldId id="307" r:id="rId10"/>
    <p:sldId id="308" r:id="rId11"/>
    <p:sldId id="309" r:id="rId12"/>
    <p:sldId id="310" r:id="rId13"/>
    <p:sldId id="312" r:id="rId14"/>
    <p:sldId id="313" r:id="rId15"/>
    <p:sldId id="278" r:id="rId16"/>
    <p:sldId id="314" r:id="rId17"/>
  </p:sldIdLst>
  <p:sldSz cx="9144000" cy="5143500" type="screen16x9"/>
  <p:notesSz cx="6858000" cy="9144000"/>
  <p:embeddedFontLst>
    <p:embeddedFont>
      <p:font typeface="Signika SemiBold" panose="020B0604020202020204" charset="0"/>
      <p:regular r:id="rId19"/>
      <p:bold r:id="rId20"/>
    </p:embeddedFont>
    <p:embeddedFont>
      <p:font typeface="SimSun" panose="02010600030101010101" pitchFamily="2" charset="-122"/>
      <p:regular r:id="rId21"/>
    </p:embeddedFont>
    <p:embeddedFont>
      <p:font typeface="Signika" panose="020B0604020202020204" charset="0"/>
      <p:regular r:id="rId22"/>
      <p:bold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Signika Medium" panose="020B0604020202020204" charset="0"/>
      <p:regular r:id="rId26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Oswald Medium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3EB1BE-2733-49FB-8B0A-9445E814C9DA}" v="125" dt="2022-06-19T13:42:18.527"/>
  </p1510:revLst>
</p1510:revInfo>
</file>

<file path=ppt/tableStyles.xml><?xml version="1.0" encoding="utf-8"?>
<a:tblStyleLst xmlns:a="http://schemas.openxmlformats.org/drawingml/2006/main" def="{897FF59D-4914-485B-B996-B3656BB9DC47}">
  <a:tblStyle styleId="{897FF59D-4914-485B-B996-B3656BB9DC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4149F6-C6D5-4E46-96AD-075B1AFADF60}" type="doc">
      <dgm:prSet loTypeId="urn:microsoft.com/office/officeart/2005/8/layout/hList6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5AB2AB-C979-4559-87C6-D4518E9E353F}">
      <dgm:prSet custT="1"/>
      <dgm:spPr/>
      <dgm:t>
        <a:bodyPr/>
        <a:lstStyle/>
        <a:p>
          <a:r>
            <a:rPr lang="en-US" sz="1200" b="0" i="0" dirty="0"/>
            <a:t>Authentication </a:t>
          </a:r>
        </a:p>
        <a:p>
          <a:r>
            <a:rPr lang="en-US" sz="1200" b="0" i="0" dirty="0"/>
            <a:t>API</a:t>
          </a:r>
          <a:endParaRPr lang="en-US" sz="1200" dirty="0"/>
        </a:p>
      </dgm:t>
    </dgm:pt>
    <dgm:pt modelId="{62F3A8CA-F64F-4EBE-B0B9-26586383538A}" type="parTrans" cxnId="{6CD25D8F-59B9-4CE3-9252-9CA5790109B7}">
      <dgm:prSet/>
      <dgm:spPr/>
      <dgm:t>
        <a:bodyPr/>
        <a:lstStyle/>
        <a:p>
          <a:endParaRPr lang="en-US"/>
        </a:p>
      </dgm:t>
    </dgm:pt>
    <dgm:pt modelId="{B03598B7-1AB7-4EA5-9DD4-A95203869A11}" type="sibTrans" cxnId="{6CD25D8F-59B9-4CE3-9252-9CA5790109B7}">
      <dgm:prSet/>
      <dgm:spPr/>
      <dgm:t>
        <a:bodyPr/>
        <a:lstStyle/>
        <a:p>
          <a:endParaRPr lang="en-US"/>
        </a:p>
      </dgm:t>
    </dgm:pt>
    <dgm:pt modelId="{B161B6B6-EDFF-4153-B382-37E7FF32DB18}">
      <dgm:prSet custT="1"/>
      <dgm:spPr/>
      <dgm:t>
        <a:bodyPr/>
        <a:lstStyle/>
        <a:p>
          <a:r>
            <a:rPr lang="en-US" sz="1100" dirty="0"/>
            <a:t>Wishlist </a:t>
          </a:r>
        </a:p>
        <a:p>
          <a:r>
            <a:rPr lang="en-US" sz="1100" dirty="0"/>
            <a:t>API</a:t>
          </a:r>
        </a:p>
      </dgm:t>
    </dgm:pt>
    <dgm:pt modelId="{568A4280-8E97-40F4-BBE2-9F9E48FE9620}" type="parTrans" cxnId="{181899DD-29C2-4130-8CE1-07CF6A908924}">
      <dgm:prSet/>
      <dgm:spPr/>
      <dgm:t>
        <a:bodyPr/>
        <a:lstStyle/>
        <a:p>
          <a:endParaRPr lang="en-US"/>
        </a:p>
      </dgm:t>
    </dgm:pt>
    <dgm:pt modelId="{F40EDE47-E305-4E1B-838A-AD4EE5E0B1BF}" type="sibTrans" cxnId="{181899DD-29C2-4130-8CE1-07CF6A908924}">
      <dgm:prSet/>
      <dgm:spPr/>
      <dgm:t>
        <a:bodyPr/>
        <a:lstStyle/>
        <a:p>
          <a:endParaRPr lang="en-US"/>
        </a:p>
      </dgm:t>
    </dgm:pt>
    <dgm:pt modelId="{A1B49F1D-332D-4E33-B466-82106D9A224D}" type="pres">
      <dgm:prSet presAssocID="{C44149F6-C6D5-4E46-96AD-075B1AFADF6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E260C0-61EE-4497-9D4A-BE84E523A3EF}" type="pres">
      <dgm:prSet presAssocID="{495AB2AB-C979-4559-87C6-D4518E9E353F}" presName="node" presStyleLbl="node1" presStyleIdx="0" presStyleCnt="2" custLinFactNeighborX="-56394" custLinFactNeighborY="97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B075C8-177D-4296-9933-F3D1ECDC87D0}" type="pres">
      <dgm:prSet presAssocID="{B03598B7-1AB7-4EA5-9DD4-A95203869A11}" presName="sibTrans" presStyleCnt="0"/>
      <dgm:spPr/>
    </dgm:pt>
    <dgm:pt modelId="{420189A9-3E83-4F01-9179-E4FCD56F4B33}" type="pres">
      <dgm:prSet presAssocID="{B161B6B6-EDFF-4153-B382-37E7FF32DB18}" presName="node" presStyleLbl="node1" presStyleIdx="1" presStyleCnt="2" custLinFactNeighborX="74684" custLinFactNeighborY="166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D25D8F-59B9-4CE3-9252-9CA5790109B7}" srcId="{C44149F6-C6D5-4E46-96AD-075B1AFADF60}" destId="{495AB2AB-C979-4559-87C6-D4518E9E353F}" srcOrd="0" destOrd="0" parTransId="{62F3A8CA-F64F-4EBE-B0B9-26586383538A}" sibTransId="{B03598B7-1AB7-4EA5-9DD4-A95203869A11}"/>
    <dgm:cxn modelId="{181899DD-29C2-4130-8CE1-07CF6A908924}" srcId="{C44149F6-C6D5-4E46-96AD-075B1AFADF60}" destId="{B161B6B6-EDFF-4153-B382-37E7FF32DB18}" srcOrd="1" destOrd="0" parTransId="{568A4280-8E97-40F4-BBE2-9F9E48FE9620}" sibTransId="{F40EDE47-E305-4E1B-838A-AD4EE5E0B1BF}"/>
    <dgm:cxn modelId="{5DD928B3-1BE6-44B4-9109-1B03A1C6B4D8}" type="presOf" srcId="{C44149F6-C6D5-4E46-96AD-075B1AFADF60}" destId="{A1B49F1D-332D-4E33-B466-82106D9A224D}" srcOrd="0" destOrd="0" presId="urn:microsoft.com/office/officeart/2005/8/layout/hList6"/>
    <dgm:cxn modelId="{47C541CC-DCBB-4030-9626-2949A3B6F097}" type="presOf" srcId="{B161B6B6-EDFF-4153-B382-37E7FF32DB18}" destId="{420189A9-3E83-4F01-9179-E4FCD56F4B33}" srcOrd="0" destOrd="0" presId="urn:microsoft.com/office/officeart/2005/8/layout/hList6"/>
    <dgm:cxn modelId="{3A11B771-DE92-4C77-AFB3-1F29B681940B}" type="presOf" srcId="{495AB2AB-C979-4559-87C6-D4518E9E353F}" destId="{A4E260C0-61EE-4497-9D4A-BE84E523A3EF}" srcOrd="0" destOrd="0" presId="urn:microsoft.com/office/officeart/2005/8/layout/hList6"/>
    <dgm:cxn modelId="{F3439538-F751-4D5C-90CC-5EF44790E064}" type="presParOf" srcId="{A1B49F1D-332D-4E33-B466-82106D9A224D}" destId="{A4E260C0-61EE-4497-9D4A-BE84E523A3EF}" srcOrd="0" destOrd="0" presId="urn:microsoft.com/office/officeart/2005/8/layout/hList6"/>
    <dgm:cxn modelId="{38B6DC64-7B6A-4FC2-A882-3418ABF9B03B}" type="presParOf" srcId="{A1B49F1D-332D-4E33-B466-82106D9A224D}" destId="{54B075C8-177D-4296-9933-F3D1ECDC87D0}" srcOrd="1" destOrd="0" presId="urn:microsoft.com/office/officeart/2005/8/layout/hList6"/>
    <dgm:cxn modelId="{088633A3-E447-40E2-B60A-2BFA160CF58C}" type="presParOf" srcId="{A1B49F1D-332D-4E33-B466-82106D9A224D}" destId="{420189A9-3E83-4F01-9179-E4FCD56F4B33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260C0-61EE-4497-9D4A-BE84E523A3EF}">
      <dsp:nvSpPr>
        <dsp:cNvPr id="0" name=""/>
        <dsp:cNvSpPr/>
      </dsp:nvSpPr>
      <dsp:spPr>
        <a:xfrm rot="16200000">
          <a:off x="-321501" y="321501"/>
          <a:ext cx="1960136" cy="131713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62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/>
            <a:t>Authentication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/>
            <a:t>API</a:t>
          </a:r>
          <a:endParaRPr lang="en-US" sz="1200" kern="1200" dirty="0"/>
        </a:p>
      </dsp:txBody>
      <dsp:txXfrm rot="5400000">
        <a:off x="1" y="392026"/>
        <a:ext cx="1317132" cy="1176082"/>
      </dsp:txXfrm>
    </dsp:sp>
    <dsp:sp modelId="{420189A9-3E83-4F01-9179-E4FCD56F4B33}">
      <dsp:nvSpPr>
        <dsp:cNvPr id="0" name=""/>
        <dsp:cNvSpPr/>
      </dsp:nvSpPr>
      <dsp:spPr>
        <a:xfrm rot="16200000">
          <a:off x="1097154" y="321501"/>
          <a:ext cx="1960136" cy="131713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6985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Wishlist 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API</a:t>
          </a:r>
        </a:p>
      </dsp:txBody>
      <dsp:txXfrm rot="5400000">
        <a:off x="1418656" y="392026"/>
        <a:ext cx="1317132" cy="1176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20976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9a89a9c1f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9a89a9c1f_2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208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89bf4e24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89bf4e24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99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89bf4e24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89bf4e24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563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89bf4e24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89bf4e24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888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89bf4e24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89bf4e24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247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89bf4e24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89bf4e24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120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88ee80fb42_0_1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88ee80fb42_0_1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949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8d0fc3baa4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8d0fc3baa4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721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89a89a9c1f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89a89a9c1f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103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0fc3baa4_1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0fc3baa4_1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761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0fc3baa4_1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0fc3baa4_1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347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89a89a9c1f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89a89a9c1f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130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89a89a9c1f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89a89a9c1f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908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8d0fc3baa4_1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8d0fc3baa4_1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864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89b9c0edf8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89b9c0edf8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1510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8d0fc3baa4_1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8d0fc3baa4_1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56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E826-780B-4B77-A1DD-15C5A23AF72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42C2-A091-40CC-A318-D7483ABCA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1060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E826-780B-4B77-A1DD-15C5A23AF72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42C2-A091-40CC-A318-D7483ABCA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813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E826-780B-4B77-A1DD-15C5A23AF72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42C2-A091-40CC-A318-D7483ABCA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791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730800" y="2989925"/>
            <a:ext cx="4222200" cy="91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400"/>
              <a:buNone/>
              <a:defRPr sz="9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730800" y="2040354"/>
            <a:ext cx="4279500" cy="87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41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2"/>
          </p:nvPr>
        </p:nvSpPr>
        <p:spPr>
          <a:xfrm>
            <a:off x="730800" y="4287350"/>
            <a:ext cx="3747600" cy="2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9708249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"/>
          <p:cNvSpPr txBox="1">
            <a:spLocks noGrp="1"/>
          </p:cNvSpPr>
          <p:nvPr>
            <p:ph type="title" hasCustomPrompt="1"/>
          </p:nvPr>
        </p:nvSpPr>
        <p:spPr>
          <a:xfrm>
            <a:off x="3791725" y="664046"/>
            <a:ext cx="678300" cy="5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77" name="Google Shape;277;p14"/>
          <p:cNvSpPr txBox="1">
            <a:spLocks noGrp="1"/>
          </p:cNvSpPr>
          <p:nvPr>
            <p:ph type="title" idx="2"/>
          </p:nvPr>
        </p:nvSpPr>
        <p:spPr>
          <a:xfrm>
            <a:off x="4650075" y="505200"/>
            <a:ext cx="2474700" cy="27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8" name="Google Shape;278;p14"/>
          <p:cNvSpPr txBox="1">
            <a:spLocks noGrp="1"/>
          </p:cNvSpPr>
          <p:nvPr>
            <p:ph type="subTitle" idx="1"/>
          </p:nvPr>
        </p:nvSpPr>
        <p:spPr>
          <a:xfrm>
            <a:off x="4650075" y="833249"/>
            <a:ext cx="24747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279" name="Google Shape;279;p14"/>
          <p:cNvSpPr txBox="1">
            <a:spLocks noGrp="1"/>
          </p:cNvSpPr>
          <p:nvPr>
            <p:ph type="title" idx="3" hasCustomPrompt="1"/>
          </p:nvPr>
        </p:nvSpPr>
        <p:spPr>
          <a:xfrm>
            <a:off x="3791725" y="1774031"/>
            <a:ext cx="678300" cy="5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0" name="Google Shape;280;p14"/>
          <p:cNvSpPr txBox="1">
            <a:spLocks noGrp="1"/>
          </p:cNvSpPr>
          <p:nvPr>
            <p:ph type="title" idx="4"/>
          </p:nvPr>
        </p:nvSpPr>
        <p:spPr>
          <a:xfrm>
            <a:off x="4650075" y="1615184"/>
            <a:ext cx="2474700" cy="27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subTitle" idx="5"/>
          </p:nvPr>
        </p:nvSpPr>
        <p:spPr>
          <a:xfrm>
            <a:off x="4650075" y="1943233"/>
            <a:ext cx="24747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title" idx="6" hasCustomPrompt="1"/>
          </p:nvPr>
        </p:nvSpPr>
        <p:spPr>
          <a:xfrm>
            <a:off x="3791725" y="2884015"/>
            <a:ext cx="678300" cy="5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3" name="Google Shape;283;p14"/>
          <p:cNvSpPr txBox="1">
            <a:spLocks noGrp="1"/>
          </p:cNvSpPr>
          <p:nvPr>
            <p:ph type="title" idx="7"/>
          </p:nvPr>
        </p:nvSpPr>
        <p:spPr>
          <a:xfrm>
            <a:off x="4650075" y="2725168"/>
            <a:ext cx="2474700" cy="27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subTitle" idx="8"/>
          </p:nvPr>
        </p:nvSpPr>
        <p:spPr>
          <a:xfrm>
            <a:off x="4650075" y="3053217"/>
            <a:ext cx="24747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285" name="Google Shape;285;p14"/>
          <p:cNvSpPr txBox="1">
            <a:spLocks noGrp="1"/>
          </p:cNvSpPr>
          <p:nvPr>
            <p:ph type="title" idx="9" hasCustomPrompt="1"/>
          </p:nvPr>
        </p:nvSpPr>
        <p:spPr>
          <a:xfrm>
            <a:off x="3791725" y="3994000"/>
            <a:ext cx="678300" cy="5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6" name="Google Shape;286;p14"/>
          <p:cNvSpPr txBox="1">
            <a:spLocks noGrp="1"/>
          </p:cNvSpPr>
          <p:nvPr>
            <p:ph type="title" idx="13"/>
          </p:nvPr>
        </p:nvSpPr>
        <p:spPr>
          <a:xfrm>
            <a:off x="4650075" y="3835152"/>
            <a:ext cx="2474700" cy="27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7" name="Google Shape;287;p14"/>
          <p:cNvSpPr txBox="1">
            <a:spLocks noGrp="1"/>
          </p:cNvSpPr>
          <p:nvPr>
            <p:ph type="subTitle" idx="14"/>
          </p:nvPr>
        </p:nvSpPr>
        <p:spPr>
          <a:xfrm>
            <a:off x="4650075" y="4163200"/>
            <a:ext cx="24747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7712483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is is a Quote">
  <p:cSld name="This is a Quote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4"/>
          <p:cNvSpPr txBox="1">
            <a:spLocks noGrp="1"/>
          </p:cNvSpPr>
          <p:nvPr>
            <p:ph type="subTitle" idx="1"/>
          </p:nvPr>
        </p:nvSpPr>
        <p:spPr>
          <a:xfrm>
            <a:off x="1966950" y="1337250"/>
            <a:ext cx="5210100" cy="17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ignika Medium"/>
              <a:buNone/>
              <a:defRPr sz="2800">
                <a:solidFill>
                  <a:schemeClr val="dk1"/>
                </a:solidFill>
                <a:latin typeface="Signika Medium"/>
                <a:ea typeface="Signika Medium"/>
                <a:cs typeface="Signika Medium"/>
                <a:sym typeface="Signik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ignika Medium"/>
              <a:buNone/>
              <a:defRPr sz="2800">
                <a:latin typeface="Signika Medium"/>
                <a:ea typeface="Signika Medium"/>
                <a:cs typeface="Signika Medium"/>
                <a:sym typeface="Signika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ignika Medium"/>
              <a:buNone/>
              <a:defRPr sz="2800">
                <a:latin typeface="Signika Medium"/>
                <a:ea typeface="Signika Medium"/>
                <a:cs typeface="Signika Medium"/>
                <a:sym typeface="Signika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ignika Medium"/>
              <a:buNone/>
              <a:defRPr sz="2800">
                <a:latin typeface="Signika Medium"/>
                <a:ea typeface="Signika Medium"/>
                <a:cs typeface="Signika Medium"/>
                <a:sym typeface="Signika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ignika Medium"/>
              <a:buNone/>
              <a:defRPr sz="2800">
                <a:latin typeface="Signika Medium"/>
                <a:ea typeface="Signika Medium"/>
                <a:cs typeface="Signika Medium"/>
                <a:sym typeface="Signika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ignika Medium"/>
              <a:buNone/>
              <a:defRPr sz="2800">
                <a:latin typeface="Signika Medium"/>
                <a:ea typeface="Signika Medium"/>
                <a:cs typeface="Signika Medium"/>
                <a:sym typeface="Signika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ignika Medium"/>
              <a:buNone/>
              <a:defRPr sz="2800">
                <a:latin typeface="Signika Medium"/>
                <a:ea typeface="Signika Medium"/>
                <a:cs typeface="Signika Medium"/>
                <a:sym typeface="Signika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ignika Medium"/>
              <a:buNone/>
              <a:defRPr sz="2800">
                <a:latin typeface="Signika Medium"/>
                <a:ea typeface="Signika Medium"/>
                <a:cs typeface="Signika Medium"/>
                <a:sym typeface="Signika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ignika Medium"/>
              <a:buNone/>
              <a:defRPr sz="2800">
                <a:latin typeface="Signika Medium"/>
                <a:ea typeface="Signika Medium"/>
                <a:cs typeface="Signika Medium"/>
                <a:sym typeface="Signika Medium"/>
              </a:defRPr>
            </a:lvl9pPr>
          </a:lstStyle>
          <a:p>
            <a:endParaRPr/>
          </a:p>
        </p:txBody>
      </p:sp>
      <p:sp>
        <p:nvSpPr>
          <p:cNvPr id="511" name="Google Shape;511;p24"/>
          <p:cNvSpPr txBox="1">
            <a:spLocks noGrp="1"/>
          </p:cNvSpPr>
          <p:nvPr>
            <p:ph type="title"/>
          </p:nvPr>
        </p:nvSpPr>
        <p:spPr>
          <a:xfrm>
            <a:off x="1965900" y="3411900"/>
            <a:ext cx="52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9662307"/>
      </p:ext>
    </p:extLst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737325" y="377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1"/>
          </p:nvPr>
        </p:nvSpPr>
        <p:spPr>
          <a:xfrm>
            <a:off x="737325" y="1150450"/>
            <a:ext cx="6794400" cy="32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379682"/>
      </p:ext>
    </p:extLst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3"/>
          <p:cNvSpPr txBox="1">
            <a:spLocks noGrp="1"/>
          </p:cNvSpPr>
          <p:nvPr>
            <p:ph type="title"/>
          </p:nvPr>
        </p:nvSpPr>
        <p:spPr>
          <a:xfrm>
            <a:off x="733600" y="377725"/>
            <a:ext cx="815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9490675"/>
      </p:ext>
    </p:extLst>
  </p:cSld>
  <p:clrMapOvr>
    <a:masterClrMapping/>
  </p:clrMapOvr>
  <p:transition spd="slow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>
            <a:spLocks noGrp="1"/>
          </p:cNvSpPr>
          <p:nvPr>
            <p:ph type="title"/>
          </p:nvPr>
        </p:nvSpPr>
        <p:spPr>
          <a:xfrm>
            <a:off x="733600" y="377725"/>
            <a:ext cx="815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title" idx="2"/>
          </p:nvPr>
        </p:nvSpPr>
        <p:spPr>
          <a:xfrm>
            <a:off x="1322650" y="3445850"/>
            <a:ext cx="1833300" cy="407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title" idx="3"/>
          </p:nvPr>
        </p:nvSpPr>
        <p:spPr>
          <a:xfrm>
            <a:off x="5988050" y="3445850"/>
            <a:ext cx="1833300" cy="407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subTitle" idx="1"/>
          </p:nvPr>
        </p:nvSpPr>
        <p:spPr>
          <a:xfrm>
            <a:off x="1322650" y="3915975"/>
            <a:ext cx="1833300" cy="625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4"/>
          </p:nvPr>
        </p:nvSpPr>
        <p:spPr>
          <a:xfrm>
            <a:off x="5988050" y="3915975"/>
            <a:ext cx="1833300" cy="625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title" idx="5"/>
          </p:nvPr>
        </p:nvSpPr>
        <p:spPr>
          <a:xfrm>
            <a:off x="3655350" y="1452625"/>
            <a:ext cx="1833300" cy="407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subTitle" idx="6"/>
          </p:nvPr>
        </p:nvSpPr>
        <p:spPr>
          <a:xfrm>
            <a:off x="3655350" y="1922750"/>
            <a:ext cx="1833300" cy="625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1510142"/>
      </p:ext>
    </p:extLst>
  </p:cSld>
  <p:clrMapOvr>
    <a:masterClrMapping/>
  </p:clrMapOvr>
  <p:transition spd="slow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9"/>
          <p:cNvSpPr txBox="1">
            <a:spLocks noGrp="1"/>
          </p:cNvSpPr>
          <p:nvPr>
            <p:ph type="title"/>
          </p:nvPr>
        </p:nvSpPr>
        <p:spPr>
          <a:xfrm>
            <a:off x="733600" y="377725"/>
            <a:ext cx="815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8746818"/>
      </p:ext>
    </p:extLst>
  </p:cSld>
  <p:clrMapOvr>
    <a:masterClrMapping/>
  </p:clrMapOvr>
  <p:transition spd="slow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+ Bullet Points">
  <p:cSld name="Tittle + Bullet Points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"/>
          <p:cNvSpPr txBox="1">
            <a:spLocks noGrp="1"/>
          </p:cNvSpPr>
          <p:nvPr>
            <p:ph type="subTitle" idx="1"/>
          </p:nvPr>
        </p:nvSpPr>
        <p:spPr>
          <a:xfrm>
            <a:off x="4989763" y="2059525"/>
            <a:ext cx="3639300" cy="47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 Medium"/>
              <a:buNone/>
              <a:defRPr sz="21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7"/>
          <p:cNvSpPr txBox="1">
            <a:spLocks noGrp="1"/>
          </p:cNvSpPr>
          <p:nvPr>
            <p:ph type="body" idx="2"/>
          </p:nvPr>
        </p:nvSpPr>
        <p:spPr>
          <a:xfrm>
            <a:off x="4989775" y="2615425"/>
            <a:ext cx="3639300" cy="15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Char char="●"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Char char="○"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Char char="■"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Char char="●"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Char char="○"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Char char="■"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Char char="●"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Char char="○"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Signika"/>
              <a:buChar char="■"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323" name="Google Shape;323;p17"/>
          <p:cNvSpPr txBox="1">
            <a:spLocks noGrp="1"/>
          </p:cNvSpPr>
          <p:nvPr>
            <p:ph type="title"/>
          </p:nvPr>
        </p:nvSpPr>
        <p:spPr>
          <a:xfrm>
            <a:off x="733600" y="377725"/>
            <a:ext cx="409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6817970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E826-780B-4B77-A1DD-15C5A23AF72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42C2-A091-40CC-A318-D7483ABCA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5186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149298"/>
      </p:ext>
    </p:extLst>
  </p:cSld>
  <p:clrMapOvr>
    <a:masterClrMapping/>
  </p:clrMapOvr>
  <p:transition spd="slow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>
            <a:spLocks noGrp="1"/>
          </p:cNvSpPr>
          <p:nvPr>
            <p:ph type="subTitle" idx="1"/>
          </p:nvPr>
        </p:nvSpPr>
        <p:spPr>
          <a:xfrm>
            <a:off x="1600075" y="4341296"/>
            <a:ext cx="34149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Medium"/>
              <a:buNone/>
              <a:defRPr sz="1200">
                <a:solidFill>
                  <a:schemeClr val="dk1"/>
                </a:solidFill>
                <a:latin typeface="Signika Medium"/>
                <a:ea typeface="Signika Medium"/>
                <a:cs typeface="Signika Medium"/>
                <a:sym typeface="Signik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ignika"/>
              <a:buNone/>
              <a:defRPr>
                <a:latin typeface="Signika"/>
                <a:ea typeface="Signika"/>
                <a:cs typeface="Signika"/>
                <a:sym typeface="Signik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ignika"/>
              <a:buNone/>
              <a:defRPr>
                <a:latin typeface="Signika"/>
                <a:ea typeface="Signika"/>
                <a:cs typeface="Signika"/>
                <a:sym typeface="Signik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ignika"/>
              <a:buNone/>
              <a:defRPr>
                <a:latin typeface="Signika"/>
                <a:ea typeface="Signika"/>
                <a:cs typeface="Signika"/>
                <a:sym typeface="Signik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ignika"/>
              <a:buNone/>
              <a:defRPr>
                <a:latin typeface="Signika"/>
                <a:ea typeface="Signika"/>
                <a:cs typeface="Signika"/>
                <a:sym typeface="Signik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ignika"/>
              <a:buNone/>
              <a:defRPr>
                <a:latin typeface="Signika"/>
                <a:ea typeface="Signika"/>
                <a:cs typeface="Signika"/>
                <a:sym typeface="Signik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ignika"/>
              <a:buNone/>
              <a:defRPr>
                <a:latin typeface="Signika"/>
                <a:ea typeface="Signika"/>
                <a:cs typeface="Signika"/>
                <a:sym typeface="Signik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ignika"/>
              <a:buNone/>
              <a:defRPr>
                <a:latin typeface="Signika"/>
                <a:ea typeface="Signika"/>
                <a:cs typeface="Signika"/>
                <a:sym typeface="Signik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ignika"/>
              <a:buNone/>
              <a:defRPr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1615330" y="548600"/>
            <a:ext cx="3399600" cy="8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subTitle" idx="2"/>
          </p:nvPr>
        </p:nvSpPr>
        <p:spPr>
          <a:xfrm>
            <a:off x="1600075" y="1584400"/>
            <a:ext cx="3399600" cy="11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ignika"/>
              <a:buNone/>
              <a:defRPr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089575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E826-780B-4B77-A1DD-15C5A23AF72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42C2-A091-40CC-A318-D7483ABCA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78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E826-780B-4B77-A1DD-15C5A23AF72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42C2-A091-40CC-A318-D7483ABCA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944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E826-780B-4B77-A1DD-15C5A23AF72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42C2-A091-40CC-A318-D7483ABCA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637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E826-780B-4B77-A1DD-15C5A23AF72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42C2-A091-40CC-A318-D7483ABCA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4370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E826-780B-4B77-A1DD-15C5A23AF72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42C2-A091-40CC-A318-D7483ABCA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997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E826-780B-4B77-A1DD-15C5A23AF72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42C2-A091-40CC-A318-D7483ABCA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0384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E826-780B-4B77-A1DD-15C5A23AF72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42C2-A091-40CC-A318-D7483ABCA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674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6E826-780B-4B77-A1DD-15C5A23AF72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B42C2-A091-40CC-A318-D7483ABCA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7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</p:sldLayoutIdLst>
  <p:transition spd="slow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7"/>
          <p:cNvSpPr txBox="1">
            <a:spLocks noGrp="1"/>
          </p:cNvSpPr>
          <p:nvPr>
            <p:ph type="title"/>
          </p:nvPr>
        </p:nvSpPr>
        <p:spPr>
          <a:xfrm>
            <a:off x="492386" y="1406309"/>
            <a:ext cx="4728592" cy="91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800" dirty="0"/>
              <a:t>Hunting</a:t>
            </a:r>
            <a:endParaRPr sz="11500" dirty="0"/>
          </a:p>
        </p:txBody>
      </p:sp>
      <p:sp>
        <p:nvSpPr>
          <p:cNvPr id="520" name="Google Shape;520;p27"/>
          <p:cNvSpPr txBox="1">
            <a:spLocks noGrp="1"/>
          </p:cNvSpPr>
          <p:nvPr>
            <p:ph type="subTitle" idx="1"/>
          </p:nvPr>
        </p:nvSpPr>
        <p:spPr>
          <a:xfrm>
            <a:off x="1281960" y="634579"/>
            <a:ext cx="4279500" cy="87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/>
              <a:t>Job</a:t>
            </a:r>
            <a:endParaRPr sz="6000" dirty="0"/>
          </a:p>
        </p:txBody>
      </p:sp>
      <p:grpSp>
        <p:nvGrpSpPr>
          <p:cNvPr id="521" name="Google Shape;521;p27"/>
          <p:cNvGrpSpPr/>
          <p:nvPr/>
        </p:nvGrpSpPr>
        <p:grpSpPr>
          <a:xfrm>
            <a:off x="4703165" y="2297750"/>
            <a:ext cx="433181" cy="620273"/>
            <a:chOff x="4703165" y="2221550"/>
            <a:chExt cx="433181" cy="620273"/>
          </a:xfrm>
        </p:grpSpPr>
        <p:sp>
          <p:nvSpPr>
            <p:cNvPr id="522" name="Google Shape;522;p27"/>
            <p:cNvSpPr/>
            <p:nvPr/>
          </p:nvSpPr>
          <p:spPr>
            <a:xfrm>
              <a:off x="4851305" y="2221550"/>
              <a:ext cx="285040" cy="581560"/>
            </a:xfrm>
            <a:custGeom>
              <a:avLst/>
              <a:gdLst/>
              <a:ahLst/>
              <a:cxnLst/>
              <a:rect l="l" t="t" r="r" b="b"/>
              <a:pathLst>
                <a:path w="14277" h="29129" extrusionOk="0">
                  <a:moveTo>
                    <a:pt x="3324" y="1"/>
                  </a:moveTo>
                  <a:cubicBezTo>
                    <a:pt x="1102" y="1"/>
                    <a:pt x="0" y="1778"/>
                    <a:pt x="184" y="3275"/>
                  </a:cubicBezTo>
                  <a:cubicBezTo>
                    <a:pt x="493" y="5565"/>
                    <a:pt x="2990" y="8825"/>
                    <a:pt x="4166" y="11074"/>
                  </a:cubicBezTo>
                  <a:cubicBezTo>
                    <a:pt x="5899" y="14334"/>
                    <a:pt x="8499" y="19266"/>
                    <a:pt x="9510" y="29128"/>
                  </a:cubicBezTo>
                  <a:lnTo>
                    <a:pt x="12048" y="28489"/>
                  </a:lnTo>
                  <a:cubicBezTo>
                    <a:pt x="12852" y="25146"/>
                    <a:pt x="13368" y="21742"/>
                    <a:pt x="13616" y="18317"/>
                  </a:cubicBezTo>
                  <a:cubicBezTo>
                    <a:pt x="14276" y="10105"/>
                    <a:pt x="11078" y="3915"/>
                    <a:pt x="7096" y="1336"/>
                  </a:cubicBezTo>
                  <a:cubicBezTo>
                    <a:pt x="5611" y="378"/>
                    <a:pt x="4349" y="1"/>
                    <a:pt x="33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4919646" y="2247884"/>
              <a:ext cx="211749" cy="552751"/>
            </a:xfrm>
            <a:custGeom>
              <a:avLst/>
              <a:gdLst/>
              <a:ahLst/>
              <a:cxnLst/>
              <a:rect l="l" t="t" r="r" b="b"/>
              <a:pathLst>
                <a:path w="10606" h="27686" extrusionOk="0">
                  <a:moveTo>
                    <a:pt x="207" y="0"/>
                  </a:moveTo>
                  <a:cubicBezTo>
                    <a:pt x="135" y="0"/>
                    <a:pt x="72" y="39"/>
                    <a:pt x="41" y="99"/>
                  </a:cubicBezTo>
                  <a:cubicBezTo>
                    <a:pt x="0" y="182"/>
                    <a:pt x="21" y="305"/>
                    <a:pt x="124" y="347"/>
                  </a:cubicBezTo>
                  <a:cubicBezTo>
                    <a:pt x="3962" y="2431"/>
                    <a:pt x="10152" y="12850"/>
                    <a:pt x="7139" y="27479"/>
                  </a:cubicBezTo>
                  <a:cubicBezTo>
                    <a:pt x="7118" y="27582"/>
                    <a:pt x="7180" y="27665"/>
                    <a:pt x="7284" y="27686"/>
                  </a:cubicBezTo>
                  <a:lnTo>
                    <a:pt x="7325" y="27686"/>
                  </a:lnTo>
                  <a:cubicBezTo>
                    <a:pt x="7407" y="27686"/>
                    <a:pt x="7490" y="27624"/>
                    <a:pt x="7511" y="27541"/>
                  </a:cubicBezTo>
                  <a:cubicBezTo>
                    <a:pt x="10605" y="12561"/>
                    <a:pt x="4333" y="2224"/>
                    <a:pt x="289" y="17"/>
                  </a:cubicBezTo>
                  <a:cubicBezTo>
                    <a:pt x="261" y="5"/>
                    <a:pt x="234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4703165" y="2452605"/>
              <a:ext cx="341721" cy="389218"/>
            </a:xfrm>
            <a:custGeom>
              <a:avLst/>
              <a:gdLst/>
              <a:ahLst/>
              <a:cxnLst/>
              <a:rect l="l" t="t" r="r" b="b"/>
              <a:pathLst>
                <a:path w="17116" h="19495" extrusionOk="0">
                  <a:moveTo>
                    <a:pt x="5579" y="1"/>
                  </a:moveTo>
                  <a:cubicBezTo>
                    <a:pt x="2160" y="1"/>
                    <a:pt x="1" y="2710"/>
                    <a:pt x="1868" y="5217"/>
                  </a:cubicBezTo>
                  <a:cubicBezTo>
                    <a:pt x="4096" y="8229"/>
                    <a:pt x="12391" y="10086"/>
                    <a:pt x="14000" y="19495"/>
                  </a:cubicBezTo>
                  <a:lnTo>
                    <a:pt x="16930" y="17555"/>
                  </a:lnTo>
                  <a:cubicBezTo>
                    <a:pt x="17116" y="14811"/>
                    <a:pt x="16765" y="12067"/>
                    <a:pt x="15898" y="9467"/>
                  </a:cubicBezTo>
                  <a:cubicBezTo>
                    <a:pt x="14454" y="5444"/>
                    <a:pt x="12205" y="1709"/>
                    <a:pt x="7686" y="327"/>
                  </a:cubicBezTo>
                  <a:cubicBezTo>
                    <a:pt x="6950" y="102"/>
                    <a:pt x="6241" y="1"/>
                    <a:pt x="5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4786160" y="2484589"/>
              <a:ext cx="247187" cy="339525"/>
            </a:xfrm>
            <a:custGeom>
              <a:avLst/>
              <a:gdLst/>
              <a:ahLst/>
              <a:cxnLst/>
              <a:rect l="l" t="t" r="r" b="b"/>
              <a:pathLst>
                <a:path w="12381" h="17006" extrusionOk="0">
                  <a:moveTo>
                    <a:pt x="189" y="0"/>
                  </a:moveTo>
                  <a:cubicBezTo>
                    <a:pt x="104" y="0"/>
                    <a:pt x="40" y="59"/>
                    <a:pt x="22" y="148"/>
                  </a:cubicBezTo>
                  <a:cubicBezTo>
                    <a:pt x="1" y="252"/>
                    <a:pt x="63" y="355"/>
                    <a:pt x="166" y="375"/>
                  </a:cubicBezTo>
                  <a:cubicBezTo>
                    <a:pt x="6892" y="1696"/>
                    <a:pt x="12009" y="9227"/>
                    <a:pt x="11329" y="16799"/>
                  </a:cubicBezTo>
                  <a:cubicBezTo>
                    <a:pt x="11308" y="16902"/>
                    <a:pt x="11390" y="16985"/>
                    <a:pt x="11494" y="17006"/>
                  </a:cubicBezTo>
                  <a:lnTo>
                    <a:pt x="11514" y="17006"/>
                  </a:lnTo>
                  <a:cubicBezTo>
                    <a:pt x="11617" y="17006"/>
                    <a:pt x="11700" y="16923"/>
                    <a:pt x="11700" y="16820"/>
                  </a:cubicBezTo>
                  <a:cubicBezTo>
                    <a:pt x="12381" y="9062"/>
                    <a:pt x="7140" y="1366"/>
                    <a:pt x="228" y="4"/>
                  </a:cubicBezTo>
                  <a:cubicBezTo>
                    <a:pt x="215" y="1"/>
                    <a:pt x="202" y="0"/>
                    <a:pt x="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27"/>
          <p:cNvGrpSpPr/>
          <p:nvPr/>
        </p:nvGrpSpPr>
        <p:grpSpPr>
          <a:xfrm>
            <a:off x="5650424" y="458215"/>
            <a:ext cx="1154676" cy="2191738"/>
            <a:chOff x="1564199" y="99465"/>
            <a:chExt cx="1154676" cy="2191738"/>
          </a:xfrm>
        </p:grpSpPr>
        <p:sp>
          <p:nvSpPr>
            <p:cNvPr id="527" name="Google Shape;527;p27"/>
            <p:cNvSpPr/>
            <p:nvPr/>
          </p:nvSpPr>
          <p:spPr>
            <a:xfrm>
              <a:off x="1564199" y="99465"/>
              <a:ext cx="1154676" cy="2191738"/>
            </a:xfrm>
            <a:custGeom>
              <a:avLst/>
              <a:gdLst/>
              <a:ahLst/>
              <a:cxnLst/>
              <a:rect l="l" t="t" r="r" b="b"/>
              <a:pathLst>
                <a:path w="57835" h="109779" extrusionOk="0">
                  <a:moveTo>
                    <a:pt x="2229" y="0"/>
                  </a:moveTo>
                  <a:cubicBezTo>
                    <a:pt x="1904" y="0"/>
                    <a:pt x="1579" y="78"/>
                    <a:pt x="1279" y="232"/>
                  </a:cubicBezTo>
                  <a:lnTo>
                    <a:pt x="949" y="418"/>
                  </a:lnTo>
                  <a:cubicBezTo>
                    <a:pt x="392" y="790"/>
                    <a:pt x="41" y="1409"/>
                    <a:pt x="0" y="2069"/>
                  </a:cubicBezTo>
                  <a:lnTo>
                    <a:pt x="0" y="76905"/>
                  </a:lnTo>
                  <a:cubicBezTo>
                    <a:pt x="41" y="77586"/>
                    <a:pt x="392" y="78184"/>
                    <a:pt x="949" y="78556"/>
                  </a:cubicBezTo>
                  <a:lnTo>
                    <a:pt x="54657" y="109547"/>
                  </a:lnTo>
                  <a:cubicBezTo>
                    <a:pt x="54956" y="109702"/>
                    <a:pt x="55281" y="109779"/>
                    <a:pt x="55606" y="109779"/>
                  </a:cubicBezTo>
                  <a:cubicBezTo>
                    <a:pt x="55931" y="109779"/>
                    <a:pt x="56256" y="109702"/>
                    <a:pt x="56555" y="109547"/>
                  </a:cubicBezTo>
                  <a:lnTo>
                    <a:pt x="56886" y="109361"/>
                  </a:lnTo>
                  <a:cubicBezTo>
                    <a:pt x="57443" y="109010"/>
                    <a:pt x="57793" y="108391"/>
                    <a:pt x="57835" y="107731"/>
                  </a:cubicBezTo>
                  <a:lnTo>
                    <a:pt x="57835" y="32874"/>
                  </a:lnTo>
                  <a:cubicBezTo>
                    <a:pt x="57793" y="32214"/>
                    <a:pt x="57443" y="31615"/>
                    <a:pt x="56886" y="31244"/>
                  </a:cubicBezTo>
                  <a:lnTo>
                    <a:pt x="3178" y="232"/>
                  </a:lnTo>
                  <a:cubicBezTo>
                    <a:pt x="2879" y="78"/>
                    <a:pt x="2554" y="0"/>
                    <a:pt x="2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2652132" y="737247"/>
              <a:ext cx="66743" cy="1553956"/>
            </a:xfrm>
            <a:custGeom>
              <a:avLst/>
              <a:gdLst/>
              <a:ahLst/>
              <a:cxnLst/>
              <a:rect l="l" t="t" r="r" b="b"/>
              <a:pathLst>
                <a:path w="3343" h="77834" extrusionOk="0">
                  <a:moveTo>
                    <a:pt x="3054" y="1"/>
                  </a:moveTo>
                  <a:lnTo>
                    <a:pt x="0" y="1775"/>
                  </a:lnTo>
                  <a:lnTo>
                    <a:pt x="0" y="77519"/>
                  </a:lnTo>
                  <a:lnTo>
                    <a:pt x="165" y="77602"/>
                  </a:lnTo>
                  <a:cubicBezTo>
                    <a:pt x="464" y="77757"/>
                    <a:pt x="789" y="77834"/>
                    <a:pt x="1114" y="77834"/>
                  </a:cubicBezTo>
                  <a:cubicBezTo>
                    <a:pt x="1439" y="77834"/>
                    <a:pt x="1764" y="77757"/>
                    <a:pt x="2063" y="77602"/>
                  </a:cubicBezTo>
                  <a:lnTo>
                    <a:pt x="2373" y="77416"/>
                  </a:lnTo>
                  <a:cubicBezTo>
                    <a:pt x="2930" y="77065"/>
                    <a:pt x="3301" y="76446"/>
                    <a:pt x="3322" y="75786"/>
                  </a:cubicBezTo>
                  <a:lnTo>
                    <a:pt x="3343" y="38358"/>
                  </a:lnTo>
                  <a:lnTo>
                    <a:pt x="3343" y="929"/>
                  </a:lnTo>
                  <a:cubicBezTo>
                    <a:pt x="3322" y="599"/>
                    <a:pt x="3219" y="289"/>
                    <a:pt x="30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1564199" y="127237"/>
              <a:ext cx="1110194" cy="2162010"/>
            </a:xfrm>
            <a:custGeom>
              <a:avLst/>
              <a:gdLst/>
              <a:ahLst/>
              <a:cxnLst/>
              <a:rect l="l" t="t" r="r" b="b"/>
              <a:pathLst>
                <a:path w="55607" h="108290" extrusionOk="0">
                  <a:moveTo>
                    <a:pt x="539" y="0"/>
                  </a:moveTo>
                  <a:cubicBezTo>
                    <a:pt x="223" y="0"/>
                    <a:pt x="0" y="249"/>
                    <a:pt x="0" y="678"/>
                  </a:cubicBezTo>
                  <a:lnTo>
                    <a:pt x="0" y="75514"/>
                  </a:lnTo>
                  <a:cubicBezTo>
                    <a:pt x="41" y="76195"/>
                    <a:pt x="392" y="76793"/>
                    <a:pt x="949" y="77165"/>
                  </a:cubicBezTo>
                  <a:lnTo>
                    <a:pt x="54657" y="108156"/>
                  </a:lnTo>
                  <a:cubicBezTo>
                    <a:pt x="54809" y="108247"/>
                    <a:pt x="54953" y="108290"/>
                    <a:pt x="55082" y="108290"/>
                  </a:cubicBezTo>
                  <a:cubicBezTo>
                    <a:pt x="55390" y="108290"/>
                    <a:pt x="55606" y="108042"/>
                    <a:pt x="55606" y="107619"/>
                  </a:cubicBezTo>
                  <a:lnTo>
                    <a:pt x="55606" y="32783"/>
                  </a:lnTo>
                  <a:cubicBezTo>
                    <a:pt x="55565" y="32102"/>
                    <a:pt x="55214" y="31504"/>
                    <a:pt x="54657" y="31132"/>
                  </a:cubicBezTo>
                  <a:lnTo>
                    <a:pt x="949" y="121"/>
                  </a:lnTo>
                  <a:cubicBezTo>
                    <a:pt x="803" y="39"/>
                    <a:pt x="664" y="0"/>
                    <a:pt x="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1697665" y="306403"/>
              <a:ext cx="843262" cy="573175"/>
            </a:xfrm>
            <a:custGeom>
              <a:avLst/>
              <a:gdLst/>
              <a:ahLst/>
              <a:cxnLst/>
              <a:rect l="l" t="t" r="r" b="b"/>
              <a:pathLst>
                <a:path w="42237" h="28709" extrusionOk="0">
                  <a:moveTo>
                    <a:pt x="516" y="0"/>
                  </a:moveTo>
                  <a:cubicBezTo>
                    <a:pt x="206" y="0"/>
                    <a:pt x="0" y="263"/>
                    <a:pt x="0" y="700"/>
                  </a:cubicBezTo>
                  <a:lnTo>
                    <a:pt x="0" y="3650"/>
                  </a:lnTo>
                  <a:cubicBezTo>
                    <a:pt x="21" y="4311"/>
                    <a:pt x="392" y="4930"/>
                    <a:pt x="949" y="5280"/>
                  </a:cubicBezTo>
                  <a:lnTo>
                    <a:pt x="41308" y="28575"/>
                  </a:lnTo>
                  <a:cubicBezTo>
                    <a:pt x="41459" y="28666"/>
                    <a:pt x="41602" y="28709"/>
                    <a:pt x="41728" y="28709"/>
                  </a:cubicBezTo>
                  <a:cubicBezTo>
                    <a:pt x="42030" y="28709"/>
                    <a:pt x="42236" y="28461"/>
                    <a:pt x="42236" y="28039"/>
                  </a:cubicBezTo>
                  <a:lnTo>
                    <a:pt x="42236" y="25088"/>
                  </a:lnTo>
                  <a:cubicBezTo>
                    <a:pt x="42216" y="24428"/>
                    <a:pt x="41865" y="23809"/>
                    <a:pt x="41308" y="23438"/>
                  </a:cubicBezTo>
                  <a:lnTo>
                    <a:pt x="949" y="143"/>
                  </a:lnTo>
                  <a:cubicBezTo>
                    <a:pt x="792" y="46"/>
                    <a:pt x="645" y="0"/>
                    <a:pt x="51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1686944" y="552272"/>
              <a:ext cx="243473" cy="286598"/>
            </a:xfrm>
            <a:custGeom>
              <a:avLst/>
              <a:gdLst/>
              <a:ahLst/>
              <a:cxnLst/>
              <a:rect l="l" t="t" r="r" b="b"/>
              <a:pathLst>
                <a:path w="12195" h="14355" extrusionOk="0">
                  <a:moveTo>
                    <a:pt x="3611" y="1"/>
                  </a:moveTo>
                  <a:cubicBezTo>
                    <a:pt x="3090" y="1"/>
                    <a:pt x="2601" y="121"/>
                    <a:pt x="2167" y="373"/>
                  </a:cubicBezTo>
                  <a:cubicBezTo>
                    <a:pt x="1" y="1631"/>
                    <a:pt x="1" y="5696"/>
                    <a:pt x="2167" y="9451"/>
                  </a:cubicBezTo>
                  <a:cubicBezTo>
                    <a:pt x="3902" y="12459"/>
                    <a:pt x="6511" y="14354"/>
                    <a:pt x="8594" y="14354"/>
                  </a:cubicBezTo>
                  <a:cubicBezTo>
                    <a:pt x="9112" y="14354"/>
                    <a:pt x="9597" y="14237"/>
                    <a:pt x="10029" y="13991"/>
                  </a:cubicBezTo>
                  <a:cubicBezTo>
                    <a:pt x="12195" y="12732"/>
                    <a:pt x="12195" y="8667"/>
                    <a:pt x="10029" y="4912"/>
                  </a:cubicBezTo>
                  <a:cubicBezTo>
                    <a:pt x="8296" y="1909"/>
                    <a:pt x="5692" y="1"/>
                    <a:pt x="3611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1770578" y="603402"/>
              <a:ext cx="77883" cy="100484"/>
            </a:xfrm>
            <a:custGeom>
              <a:avLst/>
              <a:gdLst/>
              <a:ahLst/>
              <a:cxnLst/>
              <a:rect l="l" t="t" r="r" b="b"/>
              <a:pathLst>
                <a:path w="3901" h="5033" extrusionOk="0">
                  <a:moveTo>
                    <a:pt x="1060" y="1"/>
                  </a:moveTo>
                  <a:cubicBezTo>
                    <a:pt x="424" y="1"/>
                    <a:pt x="0" y="505"/>
                    <a:pt x="0" y="1381"/>
                  </a:cubicBezTo>
                  <a:cubicBezTo>
                    <a:pt x="62" y="2764"/>
                    <a:pt x="784" y="4022"/>
                    <a:pt x="1940" y="4765"/>
                  </a:cubicBezTo>
                  <a:cubicBezTo>
                    <a:pt x="2260" y="4946"/>
                    <a:pt x="2561" y="5032"/>
                    <a:pt x="2826" y="5032"/>
                  </a:cubicBezTo>
                  <a:cubicBezTo>
                    <a:pt x="3467" y="5032"/>
                    <a:pt x="3900" y="4532"/>
                    <a:pt x="3900" y="3672"/>
                  </a:cubicBezTo>
                  <a:cubicBezTo>
                    <a:pt x="3838" y="2289"/>
                    <a:pt x="3116" y="1030"/>
                    <a:pt x="1940" y="267"/>
                  </a:cubicBezTo>
                  <a:cubicBezTo>
                    <a:pt x="1621" y="86"/>
                    <a:pt x="1322" y="1"/>
                    <a:pt x="10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1733503" y="695261"/>
              <a:ext cx="150376" cy="143608"/>
            </a:xfrm>
            <a:custGeom>
              <a:avLst/>
              <a:gdLst/>
              <a:ahLst/>
              <a:cxnLst/>
              <a:rect l="l" t="t" r="r" b="b"/>
              <a:pathLst>
                <a:path w="7532" h="7193" extrusionOk="0">
                  <a:moveTo>
                    <a:pt x="1789" y="1"/>
                  </a:moveTo>
                  <a:cubicBezTo>
                    <a:pt x="730" y="1"/>
                    <a:pt x="0" y="838"/>
                    <a:pt x="0" y="2289"/>
                  </a:cubicBezTo>
                  <a:lnTo>
                    <a:pt x="0" y="2578"/>
                  </a:lnTo>
                  <a:cubicBezTo>
                    <a:pt x="929" y="4146"/>
                    <a:pt x="2229" y="5467"/>
                    <a:pt x="3776" y="6437"/>
                  </a:cubicBezTo>
                  <a:cubicBezTo>
                    <a:pt x="4659" y="6953"/>
                    <a:pt x="5479" y="7193"/>
                    <a:pt x="6220" y="7193"/>
                  </a:cubicBezTo>
                  <a:cubicBezTo>
                    <a:pt x="6691" y="7193"/>
                    <a:pt x="7130" y="7096"/>
                    <a:pt x="7531" y="6911"/>
                  </a:cubicBezTo>
                  <a:lnTo>
                    <a:pt x="7531" y="6622"/>
                  </a:lnTo>
                  <a:cubicBezTo>
                    <a:pt x="7408" y="4373"/>
                    <a:pt x="6211" y="2310"/>
                    <a:pt x="4313" y="1072"/>
                  </a:cubicBezTo>
                  <a:lnTo>
                    <a:pt x="3219" y="432"/>
                  </a:lnTo>
                  <a:cubicBezTo>
                    <a:pt x="2706" y="140"/>
                    <a:pt x="2220" y="1"/>
                    <a:pt x="17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1697665" y="872550"/>
              <a:ext cx="222051" cy="158881"/>
            </a:xfrm>
            <a:custGeom>
              <a:avLst/>
              <a:gdLst/>
              <a:ahLst/>
              <a:cxnLst/>
              <a:rect l="l" t="t" r="r" b="b"/>
              <a:pathLst>
                <a:path w="11122" h="7958" extrusionOk="0">
                  <a:moveTo>
                    <a:pt x="621" y="1"/>
                  </a:moveTo>
                  <a:cubicBezTo>
                    <a:pt x="248" y="1"/>
                    <a:pt x="0" y="289"/>
                    <a:pt x="0" y="775"/>
                  </a:cubicBezTo>
                  <a:cubicBezTo>
                    <a:pt x="62" y="1580"/>
                    <a:pt x="496" y="2323"/>
                    <a:pt x="1176" y="2756"/>
                  </a:cubicBezTo>
                  <a:lnTo>
                    <a:pt x="9945" y="7791"/>
                  </a:lnTo>
                  <a:cubicBezTo>
                    <a:pt x="10141" y="7904"/>
                    <a:pt x="10326" y="7958"/>
                    <a:pt x="10490" y="7958"/>
                  </a:cubicBezTo>
                  <a:cubicBezTo>
                    <a:pt x="10863" y="7958"/>
                    <a:pt x="11122" y="7680"/>
                    <a:pt x="11122" y="7192"/>
                  </a:cubicBezTo>
                  <a:cubicBezTo>
                    <a:pt x="11060" y="6388"/>
                    <a:pt x="10626" y="5665"/>
                    <a:pt x="9945" y="5232"/>
                  </a:cubicBezTo>
                  <a:lnTo>
                    <a:pt x="1176" y="177"/>
                  </a:lnTo>
                  <a:cubicBezTo>
                    <a:pt x="974" y="57"/>
                    <a:pt x="785" y="1"/>
                    <a:pt x="6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1697665" y="975050"/>
              <a:ext cx="222051" cy="158961"/>
            </a:xfrm>
            <a:custGeom>
              <a:avLst/>
              <a:gdLst/>
              <a:ahLst/>
              <a:cxnLst/>
              <a:rect l="l" t="t" r="r" b="b"/>
              <a:pathLst>
                <a:path w="11122" h="7962" extrusionOk="0">
                  <a:moveTo>
                    <a:pt x="612" y="0"/>
                  </a:moveTo>
                  <a:cubicBezTo>
                    <a:pt x="244" y="0"/>
                    <a:pt x="0" y="282"/>
                    <a:pt x="0" y="779"/>
                  </a:cubicBezTo>
                  <a:cubicBezTo>
                    <a:pt x="62" y="1584"/>
                    <a:pt x="496" y="2306"/>
                    <a:pt x="1176" y="2739"/>
                  </a:cubicBezTo>
                  <a:lnTo>
                    <a:pt x="9945" y="7794"/>
                  </a:lnTo>
                  <a:cubicBezTo>
                    <a:pt x="10141" y="7908"/>
                    <a:pt x="10326" y="7961"/>
                    <a:pt x="10490" y="7961"/>
                  </a:cubicBezTo>
                  <a:cubicBezTo>
                    <a:pt x="10863" y="7961"/>
                    <a:pt x="11122" y="7683"/>
                    <a:pt x="11122" y="7196"/>
                  </a:cubicBezTo>
                  <a:cubicBezTo>
                    <a:pt x="11060" y="6391"/>
                    <a:pt x="10626" y="5648"/>
                    <a:pt x="9945" y="5236"/>
                  </a:cubicBezTo>
                  <a:lnTo>
                    <a:pt x="1176" y="181"/>
                  </a:lnTo>
                  <a:cubicBezTo>
                    <a:pt x="970" y="58"/>
                    <a:pt x="778" y="0"/>
                    <a:pt x="6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1697246" y="1077471"/>
              <a:ext cx="222470" cy="158702"/>
            </a:xfrm>
            <a:custGeom>
              <a:avLst/>
              <a:gdLst/>
              <a:ahLst/>
              <a:cxnLst/>
              <a:rect l="l" t="t" r="r" b="b"/>
              <a:pathLst>
                <a:path w="11143" h="7949" extrusionOk="0">
                  <a:moveTo>
                    <a:pt x="643" y="0"/>
                  </a:moveTo>
                  <a:cubicBezTo>
                    <a:pt x="268" y="0"/>
                    <a:pt x="15" y="279"/>
                    <a:pt x="1" y="766"/>
                  </a:cubicBezTo>
                  <a:cubicBezTo>
                    <a:pt x="63" y="1571"/>
                    <a:pt x="517" y="2293"/>
                    <a:pt x="1197" y="2726"/>
                  </a:cubicBezTo>
                  <a:lnTo>
                    <a:pt x="9946" y="7781"/>
                  </a:lnTo>
                  <a:cubicBezTo>
                    <a:pt x="10141" y="7895"/>
                    <a:pt x="10329" y="7948"/>
                    <a:pt x="10495" y="7948"/>
                  </a:cubicBezTo>
                  <a:cubicBezTo>
                    <a:pt x="10874" y="7948"/>
                    <a:pt x="11143" y="7670"/>
                    <a:pt x="11143" y="7183"/>
                  </a:cubicBezTo>
                  <a:cubicBezTo>
                    <a:pt x="11081" y="6378"/>
                    <a:pt x="10647" y="5656"/>
                    <a:pt x="9966" y="5223"/>
                  </a:cubicBezTo>
                  <a:lnTo>
                    <a:pt x="1197" y="168"/>
                  </a:lnTo>
                  <a:cubicBezTo>
                    <a:pt x="996" y="54"/>
                    <a:pt x="808" y="0"/>
                    <a:pt x="64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1697246" y="1180051"/>
              <a:ext cx="222470" cy="159101"/>
            </a:xfrm>
            <a:custGeom>
              <a:avLst/>
              <a:gdLst/>
              <a:ahLst/>
              <a:cxnLst/>
              <a:rect l="l" t="t" r="r" b="b"/>
              <a:pathLst>
                <a:path w="11143" h="7969" extrusionOk="0">
                  <a:moveTo>
                    <a:pt x="643" y="0"/>
                  </a:moveTo>
                  <a:cubicBezTo>
                    <a:pt x="268" y="0"/>
                    <a:pt x="15" y="278"/>
                    <a:pt x="1" y="766"/>
                  </a:cubicBezTo>
                  <a:cubicBezTo>
                    <a:pt x="63" y="1570"/>
                    <a:pt x="517" y="2313"/>
                    <a:pt x="1197" y="2746"/>
                  </a:cubicBezTo>
                  <a:lnTo>
                    <a:pt x="9946" y="7802"/>
                  </a:lnTo>
                  <a:cubicBezTo>
                    <a:pt x="10140" y="7914"/>
                    <a:pt x="10327" y="7968"/>
                    <a:pt x="10492" y="7968"/>
                  </a:cubicBezTo>
                  <a:cubicBezTo>
                    <a:pt x="10872" y="7968"/>
                    <a:pt x="11143" y="7685"/>
                    <a:pt x="11143" y="7183"/>
                  </a:cubicBezTo>
                  <a:cubicBezTo>
                    <a:pt x="11081" y="6378"/>
                    <a:pt x="10647" y="5656"/>
                    <a:pt x="9966" y="5222"/>
                  </a:cubicBezTo>
                  <a:lnTo>
                    <a:pt x="1197" y="167"/>
                  </a:lnTo>
                  <a:cubicBezTo>
                    <a:pt x="996" y="54"/>
                    <a:pt x="808" y="0"/>
                    <a:pt x="64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1697665" y="1334221"/>
              <a:ext cx="222051" cy="260963"/>
            </a:xfrm>
            <a:custGeom>
              <a:avLst/>
              <a:gdLst/>
              <a:ahLst/>
              <a:cxnLst/>
              <a:rect l="l" t="t" r="r" b="b"/>
              <a:pathLst>
                <a:path w="11122" h="13071" extrusionOk="0">
                  <a:moveTo>
                    <a:pt x="642" y="1"/>
                  </a:moveTo>
                  <a:cubicBezTo>
                    <a:pt x="258" y="1"/>
                    <a:pt x="0" y="303"/>
                    <a:pt x="0" y="843"/>
                  </a:cubicBezTo>
                  <a:lnTo>
                    <a:pt x="0" y="5816"/>
                  </a:lnTo>
                  <a:cubicBezTo>
                    <a:pt x="42" y="6641"/>
                    <a:pt x="475" y="7404"/>
                    <a:pt x="1176" y="7858"/>
                  </a:cubicBezTo>
                  <a:lnTo>
                    <a:pt x="9945" y="12913"/>
                  </a:lnTo>
                  <a:cubicBezTo>
                    <a:pt x="10130" y="13020"/>
                    <a:pt x="10305" y="13071"/>
                    <a:pt x="10462" y="13071"/>
                  </a:cubicBezTo>
                  <a:cubicBezTo>
                    <a:pt x="10849" y="13071"/>
                    <a:pt x="11122" y="12761"/>
                    <a:pt x="11122" y="12232"/>
                  </a:cubicBezTo>
                  <a:lnTo>
                    <a:pt x="11122" y="7260"/>
                  </a:lnTo>
                  <a:cubicBezTo>
                    <a:pt x="11080" y="6435"/>
                    <a:pt x="10647" y="5671"/>
                    <a:pt x="9945" y="5197"/>
                  </a:cubicBezTo>
                  <a:lnTo>
                    <a:pt x="1176" y="162"/>
                  </a:lnTo>
                  <a:cubicBezTo>
                    <a:pt x="983" y="53"/>
                    <a:pt x="801" y="1"/>
                    <a:pt x="6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2052763" y="667529"/>
              <a:ext cx="488164" cy="312832"/>
            </a:xfrm>
            <a:custGeom>
              <a:avLst/>
              <a:gdLst/>
              <a:ahLst/>
              <a:cxnLst/>
              <a:rect l="l" t="t" r="r" b="b"/>
              <a:pathLst>
                <a:path w="24451" h="15669" extrusionOk="0">
                  <a:moveTo>
                    <a:pt x="625" y="0"/>
                  </a:moveTo>
                  <a:cubicBezTo>
                    <a:pt x="256" y="0"/>
                    <a:pt x="0" y="277"/>
                    <a:pt x="0" y="790"/>
                  </a:cubicBezTo>
                  <a:cubicBezTo>
                    <a:pt x="62" y="1594"/>
                    <a:pt x="495" y="2316"/>
                    <a:pt x="1176" y="2750"/>
                  </a:cubicBezTo>
                  <a:lnTo>
                    <a:pt x="23274" y="15501"/>
                  </a:lnTo>
                  <a:cubicBezTo>
                    <a:pt x="23469" y="15614"/>
                    <a:pt x="23655" y="15668"/>
                    <a:pt x="23819" y="15668"/>
                  </a:cubicBezTo>
                  <a:cubicBezTo>
                    <a:pt x="24191" y="15668"/>
                    <a:pt x="24450" y="15390"/>
                    <a:pt x="24450" y="14903"/>
                  </a:cubicBezTo>
                  <a:cubicBezTo>
                    <a:pt x="24409" y="14098"/>
                    <a:pt x="23955" y="13355"/>
                    <a:pt x="23274" y="12943"/>
                  </a:cubicBezTo>
                  <a:lnTo>
                    <a:pt x="1176" y="171"/>
                  </a:lnTo>
                  <a:cubicBezTo>
                    <a:pt x="978" y="56"/>
                    <a:pt x="790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2052763" y="769890"/>
              <a:ext cx="488164" cy="312891"/>
            </a:xfrm>
            <a:custGeom>
              <a:avLst/>
              <a:gdLst/>
              <a:ahLst/>
              <a:cxnLst/>
              <a:rect l="l" t="t" r="r" b="b"/>
              <a:pathLst>
                <a:path w="24451" h="15672" extrusionOk="0">
                  <a:moveTo>
                    <a:pt x="621" y="1"/>
                  </a:moveTo>
                  <a:cubicBezTo>
                    <a:pt x="254" y="1"/>
                    <a:pt x="0" y="283"/>
                    <a:pt x="0" y="780"/>
                  </a:cubicBezTo>
                  <a:cubicBezTo>
                    <a:pt x="62" y="1584"/>
                    <a:pt x="495" y="2307"/>
                    <a:pt x="1176" y="2740"/>
                  </a:cubicBezTo>
                  <a:lnTo>
                    <a:pt x="23274" y="15491"/>
                  </a:lnTo>
                  <a:cubicBezTo>
                    <a:pt x="23474" y="15613"/>
                    <a:pt x="23663" y="15671"/>
                    <a:pt x="23830" y="15671"/>
                  </a:cubicBezTo>
                  <a:cubicBezTo>
                    <a:pt x="24196" y="15671"/>
                    <a:pt x="24450" y="15389"/>
                    <a:pt x="24450" y="14893"/>
                  </a:cubicBezTo>
                  <a:cubicBezTo>
                    <a:pt x="24409" y="14088"/>
                    <a:pt x="23955" y="13366"/>
                    <a:pt x="23274" y="12933"/>
                  </a:cubicBezTo>
                  <a:lnTo>
                    <a:pt x="1176" y="181"/>
                  </a:lnTo>
                  <a:cubicBezTo>
                    <a:pt x="976" y="59"/>
                    <a:pt x="787" y="1"/>
                    <a:pt x="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2052763" y="872470"/>
              <a:ext cx="488164" cy="312812"/>
            </a:xfrm>
            <a:custGeom>
              <a:avLst/>
              <a:gdLst/>
              <a:ahLst/>
              <a:cxnLst/>
              <a:rect l="l" t="t" r="r" b="b"/>
              <a:pathLst>
                <a:path w="24451" h="15668" extrusionOk="0">
                  <a:moveTo>
                    <a:pt x="621" y="1"/>
                  </a:moveTo>
                  <a:cubicBezTo>
                    <a:pt x="254" y="1"/>
                    <a:pt x="0" y="283"/>
                    <a:pt x="0" y="779"/>
                  </a:cubicBezTo>
                  <a:cubicBezTo>
                    <a:pt x="62" y="1584"/>
                    <a:pt x="495" y="2306"/>
                    <a:pt x="1176" y="2739"/>
                  </a:cubicBezTo>
                  <a:lnTo>
                    <a:pt x="23274" y="15491"/>
                  </a:lnTo>
                  <a:cubicBezTo>
                    <a:pt x="23470" y="15611"/>
                    <a:pt x="23656" y="15667"/>
                    <a:pt x="23821" y="15667"/>
                  </a:cubicBezTo>
                  <a:cubicBezTo>
                    <a:pt x="24192" y="15667"/>
                    <a:pt x="24450" y="15379"/>
                    <a:pt x="24450" y="14892"/>
                  </a:cubicBezTo>
                  <a:cubicBezTo>
                    <a:pt x="24409" y="14088"/>
                    <a:pt x="23955" y="13366"/>
                    <a:pt x="23274" y="12932"/>
                  </a:cubicBezTo>
                  <a:lnTo>
                    <a:pt x="1176" y="181"/>
                  </a:lnTo>
                  <a:cubicBezTo>
                    <a:pt x="976" y="59"/>
                    <a:pt x="787" y="1"/>
                    <a:pt x="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2041838" y="1057804"/>
              <a:ext cx="488164" cy="312832"/>
            </a:xfrm>
            <a:custGeom>
              <a:avLst/>
              <a:gdLst/>
              <a:ahLst/>
              <a:cxnLst/>
              <a:rect l="l" t="t" r="r" b="b"/>
              <a:pathLst>
                <a:path w="24451" h="15669" extrusionOk="0">
                  <a:moveTo>
                    <a:pt x="625" y="0"/>
                  </a:moveTo>
                  <a:cubicBezTo>
                    <a:pt x="256" y="0"/>
                    <a:pt x="0" y="277"/>
                    <a:pt x="0" y="790"/>
                  </a:cubicBezTo>
                  <a:cubicBezTo>
                    <a:pt x="62" y="1594"/>
                    <a:pt x="495" y="2316"/>
                    <a:pt x="1176" y="2750"/>
                  </a:cubicBezTo>
                  <a:lnTo>
                    <a:pt x="23274" y="15501"/>
                  </a:lnTo>
                  <a:cubicBezTo>
                    <a:pt x="23469" y="15614"/>
                    <a:pt x="23655" y="15668"/>
                    <a:pt x="23819" y="15668"/>
                  </a:cubicBezTo>
                  <a:cubicBezTo>
                    <a:pt x="24191" y="15668"/>
                    <a:pt x="24450" y="15390"/>
                    <a:pt x="24450" y="14903"/>
                  </a:cubicBezTo>
                  <a:cubicBezTo>
                    <a:pt x="24409" y="14098"/>
                    <a:pt x="23955" y="13355"/>
                    <a:pt x="23274" y="12943"/>
                  </a:cubicBezTo>
                  <a:lnTo>
                    <a:pt x="1176" y="171"/>
                  </a:lnTo>
                  <a:cubicBezTo>
                    <a:pt x="978" y="56"/>
                    <a:pt x="790" y="0"/>
                    <a:pt x="6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2041838" y="1160165"/>
              <a:ext cx="488164" cy="312891"/>
            </a:xfrm>
            <a:custGeom>
              <a:avLst/>
              <a:gdLst/>
              <a:ahLst/>
              <a:cxnLst/>
              <a:rect l="l" t="t" r="r" b="b"/>
              <a:pathLst>
                <a:path w="24451" h="15672" extrusionOk="0">
                  <a:moveTo>
                    <a:pt x="621" y="1"/>
                  </a:moveTo>
                  <a:cubicBezTo>
                    <a:pt x="254" y="1"/>
                    <a:pt x="0" y="283"/>
                    <a:pt x="0" y="780"/>
                  </a:cubicBezTo>
                  <a:cubicBezTo>
                    <a:pt x="62" y="1584"/>
                    <a:pt x="495" y="2307"/>
                    <a:pt x="1176" y="2740"/>
                  </a:cubicBezTo>
                  <a:lnTo>
                    <a:pt x="23274" y="15491"/>
                  </a:lnTo>
                  <a:cubicBezTo>
                    <a:pt x="23474" y="15613"/>
                    <a:pt x="23663" y="15671"/>
                    <a:pt x="23830" y="15671"/>
                  </a:cubicBezTo>
                  <a:cubicBezTo>
                    <a:pt x="24196" y="15671"/>
                    <a:pt x="24450" y="15389"/>
                    <a:pt x="24450" y="14893"/>
                  </a:cubicBezTo>
                  <a:cubicBezTo>
                    <a:pt x="24409" y="14088"/>
                    <a:pt x="23955" y="13366"/>
                    <a:pt x="23274" y="12933"/>
                  </a:cubicBezTo>
                  <a:lnTo>
                    <a:pt x="1176" y="181"/>
                  </a:lnTo>
                  <a:cubicBezTo>
                    <a:pt x="976" y="59"/>
                    <a:pt x="787" y="1"/>
                    <a:pt x="6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2041838" y="1262745"/>
              <a:ext cx="488164" cy="312812"/>
            </a:xfrm>
            <a:custGeom>
              <a:avLst/>
              <a:gdLst/>
              <a:ahLst/>
              <a:cxnLst/>
              <a:rect l="l" t="t" r="r" b="b"/>
              <a:pathLst>
                <a:path w="24451" h="15668" extrusionOk="0">
                  <a:moveTo>
                    <a:pt x="621" y="1"/>
                  </a:moveTo>
                  <a:cubicBezTo>
                    <a:pt x="254" y="1"/>
                    <a:pt x="0" y="283"/>
                    <a:pt x="0" y="779"/>
                  </a:cubicBezTo>
                  <a:cubicBezTo>
                    <a:pt x="62" y="1584"/>
                    <a:pt x="495" y="2306"/>
                    <a:pt x="1176" y="2739"/>
                  </a:cubicBezTo>
                  <a:lnTo>
                    <a:pt x="23274" y="15491"/>
                  </a:lnTo>
                  <a:cubicBezTo>
                    <a:pt x="23470" y="15611"/>
                    <a:pt x="23656" y="15667"/>
                    <a:pt x="23821" y="15667"/>
                  </a:cubicBezTo>
                  <a:cubicBezTo>
                    <a:pt x="24192" y="15667"/>
                    <a:pt x="24450" y="15379"/>
                    <a:pt x="24450" y="14892"/>
                  </a:cubicBezTo>
                  <a:cubicBezTo>
                    <a:pt x="24409" y="14088"/>
                    <a:pt x="23955" y="13366"/>
                    <a:pt x="23274" y="12932"/>
                  </a:cubicBezTo>
                  <a:lnTo>
                    <a:pt x="1176" y="181"/>
                  </a:lnTo>
                  <a:cubicBezTo>
                    <a:pt x="976" y="59"/>
                    <a:pt x="787" y="1"/>
                    <a:pt x="6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2311596" y="1612358"/>
              <a:ext cx="222470" cy="158702"/>
            </a:xfrm>
            <a:custGeom>
              <a:avLst/>
              <a:gdLst/>
              <a:ahLst/>
              <a:cxnLst/>
              <a:rect l="l" t="t" r="r" b="b"/>
              <a:pathLst>
                <a:path w="11143" h="7949" extrusionOk="0">
                  <a:moveTo>
                    <a:pt x="643" y="0"/>
                  </a:moveTo>
                  <a:cubicBezTo>
                    <a:pt x="268" y="0"/>
                    <a:pt x="15" y="279"/>
                    <a:pt x="1" y="766"/>
                  </a:cubicBezTo>
                  <a:cubicBezTo>
                    <a:pt x="63" y="1571"/>
                    <a:pt x="517" y="2293"/>
                    <a:pt x="1197" y="2726"/>
                  </a:cubicBezTo>
                  <a:lnTo>
                    <a:pt x="9946" y="7781"/>
                  </a:lnTo>
                  <a:cubicBezTo>
                    <a:pt x="10141" y="7895"/>
                    <a:pt x="10329" y="7948"/>
                    <a:pt x="10495" y="7948"/>
                  </a:cubicBezTo>
                  <a:cubicBezTo>
                    <a:pt x="10874" y="7948"/>
                    <a:pt x="11143" y="7670"/>
                    <a:pt x="11143" y="7183"/>
                  </a:cubicBezTo>
                  <a:cubicBezTo>
                    <a:pt x="11081" y="6378"/>
                    <a:pt x="10647" y="5656"/>
                    <a:pt x="9966" y="5223"/>
                  </a:cubicBezTo>
                  <a:lnTo>
                    <a:pt x="1197" y="168"/>
                  </a:lnTo>
                  <a:cubicBezTo>
                    <a:pt x="996" y="54"/>
                    <a:pt x="808" y="0"/>
                    <a:pt x="64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2311596" y="1714938"/>
              <a:ext cx="222470" cy="159101"/>
            </a:xfrm>
            <a:custGeom>
              <a:avLst/>
              <a:gdLst/>
              <a:ahLst/>
              <a:cxnLst/>
              <a:rect l="l" t="t" r="r" b="b"/>
              <a:pathLst>
                <a:path w="11143" h="7969" extrusionOk="0">
                  <a:moveTo>
                    <a:pt x="643" y="0"/>
                  </a:moveTo>
                  <a:cubicBezTo>
                    <a:pt x="268" y="0"/>
                    <a:pt x="15" y="278"/>
                    <a:pt x="1" y="766"/>
                  </a:cubicBezTo>
                  <a:cubicBezTo>
                    <a:pt x="63" y="1570"/>
                    <a:pt x="517" y="2313"/>
                    <a:pt x="1197" y="2746"/>
                  </a:cubicBezTo>
                  <a:lnTo>
                    <a:pt x="9946" y="7802"/>
                  </a:lnTo>
                  <a:cubicBezTo>
                    <a:pt x="10140" y="7914"/>
                    <a:pt x="10327" y="7968"/>
                    <a:pt x="10492" y="7968"/>
                  </a:cubicBezTo>
                  <a:cubicBezTo>
                    <a:pt x="10872" y="7968"/>
                    <a:pt x="11143" y="7685"/>
                    <a:pt x="11143" y="7183"/>
                  </a:cubicBezTo>
                  <a:cubicBezTo>
                    <a:pt x="11081" y="6378"/>
                    <a:pt x="10647" y="5656"/>
                    <a:pt x="9966" y="5222"/>
                  </a:cubicBezTo>
                  <a:lnTo>
                    <a:pt x="1197" y="167"/>
                  </a:lnTo>
                  <a:cubicBezTo>
                    <a:pt x="996" y="54"/>
                    <a:pt x="808" y="0"/>
                    <a:pt x="64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7"/>
          <p:cNvGrpSpPr/>
          <p:nvPr/>
        </p:nvGrpSpPr>
        <p:grpSpPr>
          <a:xfrm>
            <a:off x="7647923" y="1382914"/>
            <a:ext cx="1066111" cy="1829453"/>
            <a:chOff x="1809098" y="297064"/>
            <a:chExt cx="1066111" cy="1829453"/>
          </a:xfrm>
        </p:grpSpPr>
        <p:sp>
          <p:nvSpPr>
            <p:cNvPr id="548" name="Google Shape;548;p27"/>
            <p:cNvSpPr/>
            <p:nvPr/>
          </p:nvSpPr>
          <p:spPr>
            <a:xfrm>
              <a:off x="1809098" y="297064"/>
              <a:ext cx="1065692" cy="1829453"/>
            </a:xfrm>
            <a:custGeom>
              <a:avLst/>
              <a:gdLst/>
              <a:ahLst/>
              <a:cxnLst/>
              <a:rect l="l" t="t" r="r" b="b"/>
              <a:pathLst>
                <a:path w="53378" h="91633" extrusionOk="0">
                  <a:moveTo>
                    <a:pt x="4477" y="1"/>
                  </a:moveTo>
                  <a:cubicBezTo>
                    <a:pt x="4075" y="1"/>
                    <a:pt x="3673" y="93"/>
                    <a:pt x="3301" y="279"/>
                  </a:cubicBezTo>
                  <a:lnTo>
                    <a:pt x="1217" y="1476"/>
                  </a:lnTo>
                  <a:cubicBezTo>
                    <a:pt x="516" y="1930"/>
                    <a:pt x="62" y="2693"/>
                    <a:pt x="0" y="3518"/>
                  </a:cubicBezTo>
                  <a:lnTo>
                    <a:pt x="0" y="62426"/>
                  </a:lnTo>
                  <a:cubicBezTo>
                    <a:pt x="62" y="63251"/>
                    <a:pt x="495" y="64015"/>
                    <a:pt x="1197" y="64469"/>
                  </a:cubicBezTo>
                  <a:lnTo>
                    <a:pt x="47745" y="91354"/>
                  </a:lnTo>
                  <a:cubicBezTo>
                    <a:pt x="48116" y="91539"/>
                    <a:pt x="48524" y="91632"/>
                    <a:pt x="48931" y="91632"/>
                  </a:cubicBezTo>
                  <a:cubicBezTo>
                    <a:pt x="49339" y="91632"/>
                    <a:pt x="49746" y="91539"/>
                    <a:pt x="50118" y="91354"/>
                  </a:cubicBezTo>
                  <a:lnTo>
                    <a:pt x="52202" y="90157"/>
                  </a:lnTo>
                  <a:cubicBezTo>
                    <a:pt x="52903" y="89703"/>
                    <a:pt x="53337" y="88940"/>
                    <a:pt x="53378" y="88094"/>
                  </a:cubicBezTo>
                  <a:lnTo>
                    <a:pt x="53378" y="29207"/>
                  </a:lnTo>
                  <a:cubicBezTo>
                    <a:pt x="53337" y="28381"/>
                    <a:pt x="52903" y="27618"/>
                    <a:pt x="52202" y="27164"/>
                  </a:cubicBezTo>
                  <a:lnTo>
                    <a:pt x="5654" y="279"/>
                  </a:lnTo>
                  <a:cubicBezTo>
                    <a:pt x="5282" y="93"/>
                    <a:pt x="4880" y="1"/>
                    <a:pt x="4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2742142" y="856683"/>
              <a:ext cx="133067" cy="1269834"/>
            </a:xfrm>
            <a:custGeom>
              <a:avLst/>
              <a:gdLst/>
              <a:ahLst/>
              <a:cxnLst/>
              <a:rect l="l" t="t" r="r" b="b"/>
              <a:pathLst>
                <a:path w="6665" h="63603" extrusionOk="0">
                  <a:moveTo>
                    <a:pt x="6314" y="1"/>
                  </a:moveTo>
                  <a:lnTo>
                    <a:pt x="0" y="3653"/>
                  </a:lnTo>
                  <a:lnTo>
                    <a:pt x="0" y="62725"/>
                  </a:lnTo>
                  <a:lnTo>
                    <a:pt x="1032" y="63324"/>
                  </a:lnTo>
                  <a:cubicBezTo>
                    <a:pt x="1403" y="63509"/>
                    <a:pt x="1811" y="63602"/>
                    <a:pt x="2218" y="63602"/>
                  </a:cubicBezTo>
                  <a:cubicBezTo>
                    <a:pt x="2626" y="63602"/>
                    <a:pt x="3033" y="63509"/>
                    <a:pt x="3404" y="63324"/>
                  </a:cubicBezTo>
                  <a:lnTo>
                    <a:pt x="5488" y="62127"/>
                  </a:lnTo>
                  <a:cubicBezTo>
                    <a:pt x="6190" y="61673"/>
                    <a:pt x="6623" y="60910"/>
                    <a:pt x="6664" y="60064"/>
                  </a:cubicBezTo>
                  <a:lnTo>
                    <a:pt x="6664" y="30620"/>
                  </a:lnTo>
                  <a:lnTo>
                    <a:pt x="6664" y="1177"/>
                  </a:lnTo>
                  <a:cubicBezTo>
                    <a:pt x="6644" y="764"/>
                    <a:pt x="6541" y="351"/>
                    <a:pt x="6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1809098" y="350570"/>
              <a:ext cx="976728" cy="1773531"/>
            </a:xfrm>
            <a:custGeom>
              <a:avLst/>
              <a:gdLst/>
              <a:ahLst/>
              <a:cxnLst/>
              <a:rect l="l" t="t" r="r" b="b"/>
              <a:pathLst>
                <a:path w="48922" h="88832" extrusionOk="0">
                  <a:moveTo>
                    <a:pt x="687" y="0"/>
                  </a:moveTo>
                  <a:cubicBezTo>
                    <a:pt x="291" y="0"/>
                    <a:pt x="15" y="309"/>
                    <a:pt x="0" y="838"/>
                  </a:cubicBezTo>
                  <a:lnTo>
                    <a:pt x="0" y="59746"/>
                  </a:lnTo>
                  <a:cubicBezTo>
                    <a:pt x="41" y="60571"/>
                    <a:pt x="495" y="61335"/>
                    <a:pt x="1176" y="61789"/>
                  </a:cubicBezTo>
                  <a:lnTo>
                    <a:pt x="47745" y="88674"/>
                  </a:lnTo>
                  <a:cubicBezTo>
                    <a:pt x="47929" y="88781"/>
                    <a:pt x="48105" y="88831"/>
                    <a:pt x="48261" y="88831"/>
                  </a:cubicBezTo>
                  <a:cubicBezTo>
                    <a:pt x="48649" y="88831"/>
                    <a:pt x="48921" y="88522"/>
                    <a:pt x="48921" y="87993"/>
                  </a:cubicBezTo>
                  <a:lnTo>
                    <a:pt x="48921" y="29106"/>
                  </a:lnTo>
                  <a:cubicBezTo>
                    <a:pt x="48880" y="28260"/>
                    <a:pt x="48447" y="27496"/>
                    <a:pt x="47745" y="27043"/>
                  </a:cubicBezTo>
                  <a:lnTo>
                    <a:pt x="1217" y="158"/>
                  </a:lnTo>
                  <a:cubicBezTo>
                    <a:pt x="1027" y="51"/>
                    <a:pt x="848" y="0"/>
                    <a:pt x="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1876240" y="465489"/>
              <a:ext cx="843661" cy="1414740"/>
            </a:xfrm>
            <a:custGeom>
              <a:avLst/>
              <a:gdLst/>
              <a:ahLst/>
              <a:cxnLst/>
              <a:rect l="l" t="t" r="r" b="b"/>
              <a:pathLst>
                <a:path w="42257" h="70861" extrusionOk="0">
                  <a:moveTo>
                    <a:pt x="660" y="1"/>
                  </a:moveTo>
                  <a:cubicBezTo>
                    <a:pt x="272" y="1"/>
                    <a:pt x="0" y="310"/>
                    <a:pt x="0" y="839"/>
                  </a:cubicBezTo>
                  <a:lnTo>
                    <a:pt x="0" y="45613"/>
                  </a:lnTo>
                  <a:cubicBezTo>
                    <a:pt x="42" y="46459"/>
                    <a:pt x="495" y="47222"/>
                    <a:pt x="1176" y="47676"/>
                  </a:cubicBezTo>
                  <a:lnTo>
                    <a:pt x="41060" y="70703"/>
                  </a:lnTo>
                  <a:cubicBezTo>
                    <a:pt x="41250" y="70810"/>
                    <a:pt x="41430" y="70860"/>
                    <a:pt x="41590" y="70860"/>
                  </a:cubicBezTo>
                  <a:cubicBezTo>
                    <a:pt x="41985" y="70860"/>
                    <a:pt x="42257" y="70551"/>
                    <a:pt x="42257" y="70022"/>
                  </a:cubicBezTo>
                  <a:lnTo>
                    <a:pt x="42257" y="25248"/>
                  </a:lnTo>
                  <a:cubicBezTo>
                    <a:pt x="42216" y="24402"/>
                    <a:pt x="41762" y="23639"/>
                    <a:pt x="41060" y="23185"/>
                  </a:cubicBezTo>
                  <a:lnTo>
                    <a:pt x="1176" y="158"/>
                  </a:lnTo>
                  <a:cubicBezTo>
                    <a:pt x="992" y="51"/>
                    <a:pt x="817" y="1"/>
                    <a:pt x="6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1983871" y="658051"/>
              <a:ext cx="153132" cy="198193"/>
            </a:xfrm>
            <a:custGeom>
              <a:avLst/>
              <a:gdLst/>
              <a:ahLst/>
              <a:cxnLst/>
              <a:rect l="l" t="t" r="r" b="b"/>
              <a:pathLst>
                <a:path w="7670" h="9927" extrusionOk="0">
                  <a:moveTo>
                    <a:pt x="2130" y="0"/>
                  </a:moveTo>
                  <a:cubicBezTo>
                    <a:pt x="870" y="0"/>
                    <a:pt x="0" y="1005"/>
                    <a:pt x="15" y="2749"/>
                  </a:cubicBezTo>
                  <a:cubicBezTo>
                    <a:pt x="160" y="5452"/>
                    <a:pt x="1583" y="7928"/>
                    <a:pt x="3832" y="9393"/>
                  </a:cubicBezTo>
                  <a:cubicBezTo>
                    <a:pt x="4454" y="9755"/>
                    <a:pt x="5040" y="9926"/>
                    <a:pt x="5558" y="9926"/>
                  </a:cubicBezTo>
                  <a:cubicBezTo>
                    <a:pt x="6813" y="9926"/>
                    <a:pt x="7670" y="8922"/>
                    <a:pt x="7670" y="7185"/>
                  </a:cubicBezTo>
                  <a:cubicBezTo>
                    <a:pt x="7526" y="4482"/>
                    <a:pt x="6102" y="2006"/>
                    <a:pt x="3832" y="520"/>
                  </a:cubicBezTo>
                  <a:cubicBezTo>
                    <a:pt x="3222" y="167"/>
                    <a:pt x="2643" y="0"/>
                    <a:pt x="2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1876240" y="910289"/>
              <a:ext cx="843661" cy="969520"/>
            </a:xfrm>
            <a:custGeom>
              <a:avLst/>
              <a:gdLst/>
              <a:ahLst/>
              <a:cxnLst/>
              <a:rect l="l" t="t" r="r" b="b"/>
              <a:pathLst>
                <a:path w="42257" h="48561" extrusionOk="0">
                  <a:moveTo>
                    <a:pt x="30457" y="1"/>
                  </a:moveTo>
                  <a:cubicBezTo>
                    <a:pt x="29819" y="1"/>
                    <a:pt x="29161" y="401"/>
                    <a:pt x="28618" y="1215"/>
                  </a:cubicBezTo>
                  <a:lnTo>
                    <a:pt x="19210" y="15143"/>
                  </a:lnTo>
                  <a:lnTo>
                    <a:pt x="12091" y="4372"/>
                  </a:lnTo>
                  <a:cubicBezTo>
                    <a:pt x="11487" y="3466"/>
                    <a:pt x="10651" y="3005"/>
                    <a:pt x="9806" y="3005"/>
                  </a:cubicBezTo>
                  <a:cubicBezTo>
                    <a:pt x="9034" y="3005"/>
                    <a:pt x="8255" y="3388"/>
                    <a:pt x="7634" y="4166"/>
                  </a:cubicBezTo>
                  <a:lnTo>
                    <a:pt x="0" y="13636"/>
                  </a:lnTo>
                  <a:lnTo>
                    <a:pt x="0" y="23355"/>
                  </a:lnTo>
                  <a:cubicBezTo>
                    <a:pt x="42" y="24180"/>
                    <a:pt x="495" y="24943"/>
                    <a:pt x="1197" y="25418"/>
                  </a:cubicBezTo>
                  <a:lnTo>
                    <a:pt x="41060" y="48403"/>
                  </a:lnTo>
                  <a:cubicBezTo>
                    <a:pt x="41250" y="48510"/>
                    <a:pt x="41430" y="48561"/>
                    <a:pt x="41590" y="48561"/>
                  </a:cubicBezTo>
                  <a:cubicBezTo>
                    <a:pt x="41985" y="48561"/>
                    <a:pt x="42257" y="48251"/>
                    <a:pt x="42257" y="47722"/>
                  </a:cubicBezTo>
                  <a:lnTo>
                    <a:pt x="42257" y="22488"/>
                  </a:lnTo>
                  <a:lnTo>
                    <a:pt x="32353" y="1504"/>
                  </a:lnTo>
                  <a:cubicBezTo>
                    <a:pt x="31872" y="509"/>
                    <a:pt x="31176" y="1"/>
                    <a:pt x="30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27"/>
          <p:cNvGrpSpPr/>
          <p:nvPr/>
        </p:nvGrpSpPr>
        <p:grpSpPr>
          <a:xfrm>
            <a:off x="5961439" y="1236990"/>
            <a:ext cx="2219948" cy="2839023"/>
            <a:chOff x="332164" y="58365"/>
            <a:chExt cx="2219948" cy="2839023"/>
          </a:xfrm>
        </p:grpSpPr>
        <p:sp>
          <p:nvSpPr>
            <p:cNvPr id="555" name="Google Shape;555;p27"/>
            <p:cNvSpPr/>
            <p:nvPr/>
          </p:nvSpPr>
          <p:spPr>
            <a:xfrm>
              <a:off x="332164" y="58365"/>
              <a:ext cx="2219948" cy="2839003"/>
            </a:xfrm>
            <a:custGeom>
              <a:avLst/>
              <a:gdLst/>
              <a:ahLst/>
              <a:cxnLst/>
              <a:rect l="l" t="t" r="r" b="b"/>
              <a:pathLst>
                <a:path w="111192" h="142199" extrusionOk="0">
                  <a:moveTo>
                    <a:pt x="17786" y="0"/>
                  </a:moveTo>
                  <a:cubicBezTo>
                    <a:pt x="16971" y="0"/>
                    <a:pt x="16156" y="191"/>
                    <a:pt x="15413" y="573"/>
                  </a:cubicBezTo>
                  <a:lnTo>
                    <a:pt x="2373" y="8104"/>
                  </a:lnTo>
                  <a:cubicBezTo>
                    <a:pt x="970" y="9012"/>
                    <a:pt x="83" y="10539"/>
                    <a:pt x="0" y="12210"/>
                  </a:cubicBezTo>
                  <a:lnTo>
                    <a:pt x="0" y="86345"/>
                  </a:lnTo>
                  <a:cubicBezTo>
                    <a:pt x="83" y="88016"/>
                    <a:pt x="970" y="89522"/>
                    <a:pt x="2373" y="90451"/>
                  </a:cubicBezTo>
                  <a:lnTo>
                    <a:pt x="91054" y="141641"/>
                  </a:lnTo>
                  <a:cubicBezTo>
                    <a:pt x="91797" y="142013"/>
                    <a:pt x="92607" y="142199"/>
                    <a:pt x="93414" y="142199"/>
                  </a:cubicBezTo>
                  <a:cubicBezTo>
                    <a:pt x="94221" y="142199"/>
                    <a:pt x="95026" y="142013"/>
                    <a:pt x="95758" y="141641"/>
                  </a:cubicBezTo>
                  <a:lnTo>
                    <a:pt x="108819" y="134090"/>
                  </a:lnTo>
                  <a:cubicBezTo>
                    <a:pt x="110222" y="133182"/>
                    <a:pt x="111089" y="131655"/>
                    <a:pt x="111192" y="129984"/>
                  </a:cubicBezTo>
                  <a:lnTo>
                    <a:pt x="111192" y="55870"/>
                  </a:lnTo>
                  <a:cubicBezTo>
                    <a:pt x="111089" y="54198"/>
                    <a:pt x="110222" y="52671"/>
                    <a:pt x="108819" y="51764"/>
                  </a:cubicBezTo>
                  <a:lnTo>
                    <a:pt x="20159" y="573"/>
                  </a:lnTo>
                  <a:cubicBezTo>
                    <a:pt x="19416" y="191"/>
                    <a:pt x="18601" y="0"/>
                    <a:pt x="17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2152513" y="1126832"/>
              <a:ext cx="399200" cy="1770556"/>
            </a:xfrm>
            <a:custGeom>
              <a:avLst/>
              <a:gdLst/>
              <a:ahLst/>
              <a:cxnLst/>
              <a:rect l="l" t="t" r="r" b="b"/>
              <a:pathLst>
                <a:path w="19995" h="88683" extrusionOk="0">
                  <a:moveTo>
                    <a:pt x="19293" y="0"/>
                  </a:moveTo>
                  <a:lnTo>
                    <a:pt x="1" y="11163"/>
                  </a:lnTo>
                  <a:lnTo>
                    <a:pt x="1" y="88186"/>
                  </a:lnTo>
                  <a:cubicBezTo>
                    <a:pt x="712" y="88517"/>
                    <a:pt x="1476" y="88682"/>
                    <a:pt x="2237" y="88682"/>
                  </a:cubicBezTo>
                  <a:cubicBezTo>
                    <a:pt x="3045" y="88682"/>
                    <a:pt x="3849" y="88496"/>
                    <a:pt x="4581" y="88124"/>
                  </a:cubicBezTo>
                  <a:lnTo>
                    <a:pt x="17642" y="80573"/>
                  </a:lnTo>
                  <a:cubicBezTo>
                    <a:pt x="19025" y="79665"/>
                    <a:pt x="19912" y="78138"/>
                    <a:pt x="19994" y="76467"/>
                  </a:cubicBezTo>
                  <a:lnTo>
                    <a:pt x="19994" y="2353"/>
                  </a:lnTo>
                  <a:cubicBezTo>
                    <a:pt x="19953" y="1527"/>
                    <a:pt x="19726" y="723"/>
                    <a:pt x="19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332164" y="268816"/>
              <a:ext cx="1865270" cy="2623700"/>
            </a:xfrm>
            <a:custGeom>
              <a:avLst/>
              <a:gdLst/>
              <a:ahLst/>
              <a:cxnLst/>
              <a:rect l="l" t="t" r="r" b="b"/>
              <a:pathLst>
                <a:path w="93427" h="131415" extrusionOk="0">
                  <a:moveTo>
                    <a:pt x="1307" y="0"/>
                  </a:moveTo>
                  <a:cubicBezTo>
                    <a:pt x="529" y="0"/>
                    <a:pt x="0" y="622"/>
                    <a:pt x="0" y="1690"/>
                  </a:cubicBezTo>
                  <a:lnTo>
                    <a:pt x="0" y="75804"/>
                  </a:lnTo>
                  <a:cubicBezTo>
                    <a:pt x="83" y="77475"/>
                    <a:pt x="970" y="78981"/>
                    <a:pt x="2373" y="79910"/>
                  </a:cubicBezTo>
                  <a:lnTo>
                    <a:pt x="91054" y="131100"/>
                  </a:lnTo>
                  <a:cubicBezTo>
                    <a:pt x="91427" y="131314"/>
                    <a:pt x="91782" y="131415"/>
                    <a:pt x="92097" y="131415"/>
                  </a:cubicBezTo>
                  <a:cubicBezTo>
                    <a:pt x="92882" y="131415"/>
                    <a:pt x="93427" y="130792"/>
                    <a:pt x="93427" y="129718"/>
                  </a:cubicBezTo>
                  <a:lnTo>
                    <a:pt x="93427" y="55583"/>
                  </a:lnTo>
                  <a:cubicBezTo>
                    <a:pt x="93324" y="53933"/>
                    <a:pt x="92436" y="52406"/>
                    <a:pt x="91033" y="51519"/>
                  </a:cubicBezTo>
                  <a:lnTo>
                    <a:pt x="2373" y="328"/>
                  </a:lnTo>
                  <a:cubicBezTo>
                    <a:pt x="1988" y="105"/>
                    <a:pt x="1626" y="0"/>
                    <a:pt x="1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487452" y="131996"/>
              <a:ext cx="1908953" cy="2691641"/>
            </a:xfrm>
            <a:custGeom>
              <a:avLst/>
              <a:gdLst/>
              <a:ahLst/>
              <a:cxnLst/>
              <a:rect l="l" t="t" r="r" b="b"/>
              <a:pathLst>
                <a:path w="95615" h="134818" extrusionOk="0">
                  <a:moveTo>
                    <a:pt x="2229" y="0"/>
                  </a:moveTo>
                  <a:lnTo>
                    <a:pt x="1" y="1300"/>
                  </a:lnTo>
                  <a:lnTo>
                    <a:pt x="91034" y="53853"/>
                  </a:lnTo>
                  <a:cubicBezTo>
                    <a:pt x="92437" y="54761"/>
                    <a:pt x="93304" y="56288"/>
                    <a:pt x="93407" y="57959"/>
                  </a:cubicBezTo>
                  <a:lnTo>
                    <a:pt x="93407" y="134817"/>
                  </a:lnTo>
                  <a:lnTo>
                    <a:pt x="95615" y="133538"/>
                  </a:lnTo>
                  <a:lnTo>
                    <a:pt x="95615" y="56659"/>
                  </a:lnTo>
                  <a:cubicBezTo>
                    <a:pt x="95532" y="55008"/>
                    <a:pt x="94645" y="53481"/>
                    <a:pt x="93242" y="52553"/>
                  </a:cubicBezTo>
                  <a:lnTo>
                    <a:pt x="2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489109" y="133633"/>
              <a:ext cx="1893700" cy="1108557"/>
            </a:xfrm>
            <a:custGeom>
              <a:avLst/>
              <a:gdLst/>
              <a:ahLst/>
              <a:cxnLst/>
              <a:rect l="l" t="t" r="r" b="b"/>
              <a:pathLst>
                <a:path w="94851" h="55525" extrusionOk="0">
                  <a:moveTo>
                    <a:pt x="2291" y="1"/>
                  </a:moveTo>
                  <a:lnTo>
                    <a:pt x="0" y="1260"/>
                  </a:lnTo>
                  <a:lnTo>
                    <a:pt x="90951" y="53771"/>
                  </a:lnTo>
                  <a:cubicBezTo>
                    <a:pt x="91653" y="54204"/>
                    <a:pt x="92230" y="54803"/>
                    <a:pt x="92622" y="55525"/>
                  </a:cubicBezTo>
                  <a:lnTo>
                    <a:pt x="94851" y="54245"/>
                  </a:lnTo>
                  <a:cubicBezTo>
                    <a:pt x="94459" y="53523"/>
                    <a:pt x="93881" y="52925"/>
                    <a:pt x="93159" y="52471"/>
                  </a:cubicBezTo>
                  <a:lnTo>
                    <a:pt x="22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1855094" y="921891"/>
              <a:ext cx="238941" cy="137918"/>
            </a:xfrm>
            <a:custGeom>
              <a:avLst/>
              <a:gdLst/>
              <a:ahLst/>
              <a:cxnLst/>
              <a:rect l="l" t="t" r="r" b="b"/>
              <a:pathLst>
                <a:path w="11968" h="6908" extrusionOk="0">
                  <a:moveTo>
                    <a:pt x="8223" y="0"/>
                  </a:moveTo>
                  <a:cubicBezTo>
                    <a:pt x="7815" y="0"/>
                    <a:pt x="7408" y="93"/>
                    <a:pt x="7037" y="279"/>
                  </a:cubicBezTo>
                  <a:lnTo>
                    <a:pt x="1012" y="3766"/>
                  </a:lnTo>
                  <a:lnTo>
                    <a:pt x="1" y="3456"/>
                  </a:lnTo>
                  <a:lnTo>
                    <a:pt x="1" y="4736"/>
                  </a:lnTo>
                  <a:cubicBezTo>
                    <a:pt x="42" y="5045"/>
                    <a:pt x="228" y="5293"/>
                    <a:pt x="496" y="5417"/>
                  </a:cubicBezTo>
                  <a:lnTo>
                    <a:pt x="2580" y="6613"/>
                  </a:lnTo>
                  <a:cubicBezTo>
                    <a:pt x="2951" y="6809"/>
                    <a:pt x="3359" y="6907"/>
                    <a:pt x="3766" y="6907"/>
                  </a:cubicBezTo>
                  <a:cubicBezTo>
                    <a:pt x="4174" y="6907"/>
                    <a:pt x="4581" y="6809"/>
                    <a:pt x="4953" y="6613"/>
                  </a:cubicBezTo>
                  <a:lnTo>
                    <a:pt x="11473" y="2858"/>
                  </a:lnTo>
                  <a:cubicBezTo>
                    <a:pt x="11741" y="2734"/>
                    <a:pt x="11927" y="2466"/>
                    <a:pt x="11968" y="2177"/>
                  </a:cubicBezTo>
                  <a:lnTo>
                    <a:pt x="11968" y="877"/>
                  </a:lnTo>
                  <a:lnTo>
                    <a:pt x="10978" y="1187"/>
                  </a:lnTo>
                  <a:lnTo>
                    <a:pt x="9409" y="279"/>
                  </a:lnTo>
                  <a:cubicBezTo>
                    <a:pt x="9038" y="93"/>
                    <a:pt x="8631" y="0"/>
                    <a:pt x="8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1853857" y="895937"/>
              <a:ext cx="241836" cy="138018"/>
            </a:xfrm>
            <a:custGeom>
              <a:avLst/>
              <a:gdLst/>
              <a:ahLst/>
              <a:cxnLst/>
              <a:rect l="l" t="t" r="r" b="b"/>
              <a:pathLst>
                <a:path w="12113" h="6913" extrusionOk="0">
                  <a:moveTo>
                    <a:pt x="8285" y="1"/>
                  </a:moveTo>
                  <a:cubicBezTo>
                    <a:pt x="7877" y="1"/>
                    <a:pt x="7470" y="93"/>
                    <a:pt x="7099" y="279"/>
                  </a:cubicBezTo>
                  <a:lnTo>
                    <a:pt x="579" y="4055"/>
                  </a:lnTo>
                  <a:cubicBezTo>
                    <a:pt x="207" y="4179"/>
                    <a:pt x="1" y="4591"/>
                    <a:pt x="125" y="4963"/>
                  </a:cubicBezTo>
                  <a:cubicBezTo>
                    <a:pt x="187" y="5190"/>
                    <a:pt x="352" y="5355"/>
                    <a:pt x="579" y="5417"/>
                  </a:cubicBezTo>
                  <a:lnTo>
                    <a:pt x="2642" y="6634"/>
                  </a:lnTo>
                  <a:cubicBezTo>
                    <a:pt x="3024" y="6820"/>
                    <a:pt x="3431" y="6913"/>
                    <a:pt x="3836" y="6913"/>
                  </a:cubicBezTo>
                  <a:cubicBezTo>
                    <a:pt x="4241" y="6913"/>
                    <a:pt x="4643" y="6820"/>
                    <a:pt x="5015" y="6634"/>
                  </a:cubicBezTo>
                  <a:lnTo>
                    <a:pt x="11555" y="2858"/>
                  </a:lnTo>
                  <a:cubicBezTo>
                    <a:pt x="11927" y="2714"/>
                    <a:pt x="12112" y="2301"/>
                    <a:pt x="11968" y="1930"/>
                  </a:cubicBezTo>
                  <a:cubicBezTo>
                    <a:pt x="11906" y="1723"/>
                    <a:pt x="11741" y="1558"/>
                    <a:pt x="11555" y="1496"/>
                  </a:cubicBezTo>
                  <a:lnTo>
                    <a:pt x="9471" y="279"/>
                  </a:lnTo>
                  <a:cubicBezTo>
                    <a:pt x="9100" y="93"/>
                    <a:pt x="8693" y="1"/>
                    <a:pt x="8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790241" y="306869"/>
              <a:ext cx="238522" cy="137199"/>
            </a:xfrm>
            <a:custGeom>
              <a:avLst/>
              <a:gdLst/>
              <a:ahLst/>
              <a:cxnLst/>
              <a:rect l="l" t="t" r="r" b="b"/>
              <a:pathLst>
                <a:path w="11947" h="6872" extrusionOk="0">
                  <a:moveTo>
                    <a:pt x="8202" y="0"/>
                  </a:moveTo>
                  <a:cubicBezTo>
                    <a:pt x="7794" y="0"/>
                    <a:pt x="7387" y="93"/>
                    <a:pt x="7015" y="279"/>
                  </a:cubicBezTo>
                  <a:lnTo>
                    <a:pt x="991" y="3745"/>
                  </a:lnTo>
                  <a:lnTo>
                    <a:pt x="0" y="3456"/>
                  </a:lnTo>
                  <a:lnTo>
                    <a:pt x="0" y="4715"/>
                  </a:lnTo>
                  <a:cubicBezTo>
                    <a:pt x="21" y="5004"/>
                    <a:pt x="207" y="5272"/>
                    <a:pt x="475" y="5396"/>
                  </a:cubicBezTo>
                  <a:lnTo>
                    <a:pt x="2559" y="6592"/>
                  </a:lnTo>
                  <a:cubicBezTo>
                    <a:pt x="2930" y="6778"/>
                    <a:pt x="3338" y="6871"/>
                    <a:pt x="3745" y="6871"/>
                  </a:cubicBezTo>
                  <a:cubicBezTo>
                    <a:pt x="4153" y="6871"/>
                    <a:pt x="4560" y="6778"/>
                    <a:pt x="4931" y="6592"/>
                  </a:cubicBezTo>
                  <a:lnTo>
                    <a:pt x="11452" y="2837"/>
                  </a:lnTo>
                  <a:cubicBezTo>
                    <a:pt x="11720" y="2713"/>
                    <a:pt x="11926" y="2445"/>
                    <a:pt x="11947" y="2136"/>
                  </a:cubicBezTo>
                  <a:lnTo>
                    <a:pt x="11947" y="877"/>
                  </a:lnTo>
                  <a:lnTo>
                    <a:pt x="10936" y="1187"/>
                  </a:lnTo>
                  <a:lnTo>
                    <a:pt x="9388" y="279"/>
                  </a:lnTo>
                  <a:cubicBezTo>
                    <a:pt x="9017" y="93"/>
                    <a:pt x="8609" y="0"/>
                    <a:pt x="8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788185" y="281015"/>
              <a:ext cx="241816" cy="137918"/>
            </a:xfrm>
            <a:custGeom>
              <a:avLst/>
              <a:gdLst/>
              <a:ahLst/>
              <a:cxnLst/>
              <a:rect l="l" t="t" r="r" b="b"/>
              <a:pathLst>
                <a:path w="12112" h="6908" extrusionOk="0">
                  <a:moveTo>
                    <a:pt x="8284" y="0"/>
                  </a:moveTo>
                  <a:cubicBezTo>
                    <a:pt x="7877" y="0"/>
                    <a:pt x="7469" y="98"/>
                    <a:pt x="7098" y="294"/>
                  </a:cubicBezTo>
                  <a:lnTo>
                    <a:pt x="578" y="4050"/>
                  </a:lnTo>
                  <a:cubicBezTo>
                    <a:pt x="206" y="4194"/>
                    <a:pt x="0" y="4607"/>
                    <a:pt x="124" y="4978"/>
                  </a:cubicBezTo>
                  <a:cubicBezTo>
                    <a:pt x="206" y="5185"/>
                    <a:pt x="371" y="5350"/>
                    <a:pt x="578" y="5432"/>
                  </a:cubicBezTo>
                  <a:lnTo>
                    <a:pt x="2662" y="6629"/>
                  </a:lnTo>
                  <a:cubicBezTo>
                    <a:pt x="3033" y="6815"/>
                    <a:pt x="3435" y="6907"/>
                    <a:pt x="3840" y="6907"/>
                  </a:cubicBezTo>
                  <a:cubicBezTo>
                    <a:pt x="4245" y="6907"/>
                    <a:pt x="4653" y="6815"/>
                    <a:pt x="5034" y="6629"/>
                  </a:cubicBezTo>
                  <a:lnTo>
                    <a:pt x="11555" y="2853"/>
                  </a:lnTo>
                  <a:cubicBezTo>
                    <a:pt x="11926" y="2729"/>
                    <a:pt x="12112" y="2296"/>
                    <a:pt x="11988" y="1925"/>
                  </a:cubicBezTo>
                  <a:cubicBezTo>
                    <a:pt x="11905" y="1718"/>
                    <a:pt x="11740" y="1574"/>
                    <a:pt x="11555" y="1491"/>
                  </a:cubicBezTo>
                  <a:lnTo>
                    <a:pt x="9471" y="294"/>
                  </a:lnTo>
                  <a:cubicBezTo>
                    <a:pt x="9099" y="98"/>
                    <a:pt x="8692" y="0"/>
                    <a:pt x="82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1264370" y="281334"/>
              <a:ext cx="89004" cy="248205"/>
            </a:xfrm>
            <a:custGeom>
              <a:avLst/>
              <a:gdLst/>
              <a:ahLst/>
              <a:cxnLst/>
              <a:rect l="l" t="t" r="r" b="b"/>
              <a:pathLst>
                <a:path w="4458" h="12432" extrusionOk="0">
                  <a:moveTo>
                    <a:pt x="528" y="1"/>
                  </a:moveTo>
                  <a:cubicBezTo>
                    <a:pt x="218" y="1"/>
                    <a:pt x="1" y="253"/>
                    <a:pt x="1" y="691"/>
                  </a:cubicBezTo>
                  <a:lnTo>
                    <a:pt x="1" y="12431"/>
                  </a:lnTo>
                  <a:lnTo>
                    <a:pt x="4458" y="9873"/>
                  </a:lnTo>
                  <a:lnTo>
                    <a:pt x="4458" y="2156"/>
                  </a:lnTo>
                  <a:lnTo>
                    <a:pt x="950" y="134"/>
                  </a:lnTo>
                  <a:cubicBezTo>
                    <a:pt x="799" y="44"/>
                    <a:pt x="656" y="1"/>
                    <a:pt x="5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1220307" y="164439"/>
              <a:ext cx="598970" cy="646866"/>
            </a:xfrm>
            <a:custGeom>
              <a:avLst/>
              <a:gdLst/>
              <a:ahLst/>
              <a:cxnLst/>
              <a:rect l="l" t="t" r="r" b="b"/>
              <a:pathLst>
                <a:path w="30001" h="32400" extrusionOk="0">
                  <a:moveTo>
                    <a:pt x="3301" y="0"/>
                  </a:moveTo>
                  <a:cubicBezTo>
                    <a:pt x="2976" y="0"/>
                    <a:pt x="2651" y="78"/>
                    <a:pt x="2352" y="232"/>
                  </a:cubicBezTo>
                  <a:lnTo>
                    <a:pt x="929" y="1037"/>
                  </a:lnTo>
                  <a:cubicBezTo>
                    <a:pt x="433" y="1367"/>
                    <a:pt x="83" y="1904"/>
                    <a:pt x="0" y="2502"/>
                  </a:cubicBezTo>
                  <a:cubicBezTo>
                    <a:pt x="0" y="2564"/>
                    <a:pt x="0" y="2626"/>
                    <a:pt x="0" y="2688"/>
                  </a:cubicBezTo>
                  <a:lnTo>
                    <a:pt x="0" y="16987"/>
                  </a:lnTo>
                  <a:lnTo>
                    <a:pt x="2228" y="18286"/>
                  </a:lnTo>
                  <a:lnTo>
                    <a:pt x="2228" y="6546"/>
                  </a:lnTo>
                  <a:cubicBezTo>
                    <a:pt x="2228" y="6108"/>
                    <a:pt x="2425" y="5856"/>
                    <a:pt x="2737" y="5856"/>
                  </a:cubicBezTo>
                  <a:cubicBezTo>
                    <a:pt x="2866" y="5856"/>
                    <a:pt x="3015" y="5899"/>
                    <a:pt x="3178" y="5989"/>
                  </a:cubicBezTo>
                  <a:lnTo>
                    <a:pt x="6665" y="8011"/>
                  </a:lnTo>
                  <a:lnTo>
                    <a:pt x="23542" y="17729"/>
                  </a:lnTo>
                  <a:cubicBezTo>
                    <a:pt x="24100" y="18101"/>
                    <a:pt x="24450" y="18699"/>
                    <a:pt x="24492" y="19380"/>
                  </a:cubicBezTo>
                  <a:lnTo>
                    <a:pt x="24492" y="31120"/>
                  </a:lnTo>
                  <a:lnTo>
                    <a:pt x="26720" y="32399"/>
                  </a:lnTo>
                  <a:lnTo>
                    <a:pt x="30001" y="30501"/>
                  </a:lnTo>
                  <a:lnTo>
                    <a:pt x="30001" y="16182"/>
                  </a:lnTo>
                  <a:cubicBezTo>
                    <a:pt x="29959" y="15501"/>
                    <a:pt x="29609" y="14903"/>
                    <a:pt x="29031" y="14531"/>
                  </a:cubicBezTo>
                  <a:lnTo>
                    <a:pt x="4251" y="232"/>
                  </a:lnTo>
                  <a:cubicBezTo>
                    <a:pt x="3951" y="78"/>
                    <a:pt x="3626" y="0"/>
                    <a:pt x="3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1220307" y="204409"/>
              <a:ext cx="532646" cy="606896"/>
            </a:xfrm>
            <a:custGeom>
              <a:avLst/>
              <a:gdLst/>
              <a:ahLst/>
              <a:cxnLst/>
              <a:rect l="l" t="t" r="r" b="b"/>
              <a:pathLst>
                <a:path w="26679" h="30398" extrusionOk="0">
                  <a:moveTo>
                    <a:pt x="515" y="0"/>
                  </a:moveTo>
                  <a:cubicBezTo>
                    <a:pt x="253" y="0"/>
                    <a:pt x="56" y="180"/>
                    <a:pt x="0" y="500"/>
                  </a:cubicBezTo>
                  <a:cubicBezTo>
                    <a:pt x="0" y="562"/>
                    <a:pt x="0" y="624"/>
                    <a:pt x="0" y="686"/>
                  </a:cubicBezTo>
                  <a:lnTo>
                    <a:pt x="0" y="14985"/>
                  </a:lnTo>
                  <a:lnTo>
                    <a:pt x="2228" y="16284"/>
                  </a:lnTo>
                  <a:lnTo>
                    <a:pt x="2228" y="4544"/>
                  </a:lnTo>
                  <a:cubicBezTo>
                    <a:pt x="2228" y="4106"/>
                    <a:pt x="2425" y="3854"/>
                    <a:pt x="2737" y="3854"/>
                  </a:cubicBezTo>
                  <a:cubicBezTo>
                    <a:pt x="2866" y="3854"/>
                    <a:pt x="3015" y="3897"/>
                    <a:pt x="3178" y="3987"/>
                  </a:cubicBezTo>
                  <a:lnTo>
                    <a:pt x="6665" y="6009"/>
                  </a:lnTo>
                  <a:lnTo>
                    <a:pt x="23501" y="15727"/>
                  </a:lnTo>
                  <a:cubicBezTo>
                    <a:pt x="24058" y="16099"/>
                    <a:pt x="24409" y="16697"/>
                    <a:pt x="24450" y="17378"/>
                  </a:cubicBezTo>
                  <a:lnTo>
                    <a:pt x="24450" y="29118"/>
                  </a:lnTo>
                  <a:lnTo>
                    <a:pt x="26679" y="30397"/>
                  </a:lnTo>
                  <a:lnTo>
                    <a:pt x="26679" y="16078"/>
                  </a:lnTo>
                  <a:cubicBezTo>
                    <a:pt x="26637" y="15418"/>
                    <a:pt x="26287" y="14819"/>
                    <a:pt x="25730" y="14448"/>
                  </a:cubicBezTo>
                  <a:lnTo>
                    <a:pt x="929" y="129"/>
                  </a:lnTo>
                  <a:cubicBezTo>
                    <a:pt x="781" y="42"/>
                    <a:pt x="640" y="0"/>
                    <a:pt x="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27"/>
          <p:cNvGrpSpPr/>
          <p:nvPr/>
        </p:nvGrpSpPr>
        <p:grpSpPr>
          <a:xfrm>
            <a:off x="8314434" y="3735909"/>
            <a:ext cx="418127" cy="750365"/>
            <a:chOff x="8314434" y="3659709"/>
            <a:chExt cx="418127" cy="750365"/>
          </a:xfrm>
        </p:grpSpPr>
        <p:grpSp>
          <p:nvGrpSpPr>
            <p:cNvPr id="568" name="Google Shape;568;p27"/>
            <p:cNvGrpSpPr/>
            <p:nvPr/>
          </p:nvGrpSpPr>
          <p:grpSpPr>
            <a:xfrm>
              <a:off x="8314434" y="3659709"/>
              <a:ext cx="418127" cy="750365"/>
              <a:chOff x="8314434" y="3659709"/>
              <a:chExt cx="418127" cy="750365"/>
            </a:xfrm>
          </p:grpSpPr>
          <p:sp>
            <p:nvSpPr>
              <p:cNvPr id="569" name="Google Shape;569;p27"/>
              <p:cNvSpPr/>
              <p:nvPr/>
            </p:nvSpPr>
            <p:spPr>
              <a:xfrm>
                <a:off x="8314434" y="3659709"/>
                <a:ext cx="411958" cy="427411"/>
              </a:xfrm>
              <a:custGeom>
                <a:avLst/>
                <a:gdLst/>
                <a:ahLst/>
                <a:cxnLst/>
                <a:rect l="l" t="t" r="r" b="b"/>
                <a:pathLst>
                  <a:path w="20634" h="21408" extrusionOk="0">
                    <a:moveTo>
                      <a:pt x="14904" y="1"/>
                    </a:moveTo>
                    <a:cubicBezTo>
                      <a:pt x="12365" y="1"/>
                      <a:pt x="9080" y="1265"/>
                      <a:pt x="5922" y="4654"/>
                    </a:cubicBezTo>
                    <a:cubicBezTo>
                      <a:pt x="867" y="10121"/>
                      <a:pt x="0" y="18230"/>
                      <a:pt x="0" y="18230"/>
                    </a:cubicBezTo>
                    <a:lnTo>
                      <a:pt x="2765" y="21408"/>
                    </a:lnTo>
                    <a:cubicBezTo>
                      <a:pt x="4395" y="17508"/>
                      <a:pt x="9719" y="11731"/>
                      <a:pt x="13763" y="9193"/>
                    </a:cubicBezTo>
                    <a:cubicBezTo>
                      <a:pt x="18467" y="6222"/>
                      <a:pt x="20633" y="3168"/>
                      <a:pt x="18508" y="1208"/>
                    </a:cubicBezTo>
                    <a:cubicBezTo>
                      <a:pt x="17713" y="467"/>
                      <a:pt x="16446" y="1"/>
                      <a:pt x="149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7"/>
              <p:cNvSpPr/>
              <p:nvPr/>
            </p:nvSpPr>
            <p:spPr>
              <a:xfrm>
                <a:off x="8333381" y="3693231"/>
                <a:ext cx="314329" cy="361347"/>
              </a:xfrm>
              <a:custGeom>
                <a:avLst/>
                <a:gdLst/>
                <a:ahLst/>
                <a:cxnLst/>
                <a:rect l="l" t="t" r="r" b="b"/>
                <a:pathLst>
                  <a:path w="15744" h="18099" extrusionOk="0">
                    <a:moveTo>
                      <a:pt x="15529" y="0"/>
                    </a:moveTo>
                    <a:cubicBezTo>
                      <a:pt x="15518" y="0"/>
                      <a:pt x="15507" y="1"/>
                      <a:pt x="15496" y="4"/>
                    </a:cubicBezTo>
                    <a:cubicBezTo>
                      <a:pt x="9409" y="1242"/>
                      <a:pt x="2188" y="9577"/>
                      <a:pt x="21" y="17872"/>
                    </a:cubicBezTo>
                    <a:cubicBezTo>
                      <a:pt x="1" y="17975"/>
                      <a:pt x="62" y="18078"/>
                      <a:pt x="166" y="18099"/>
                    </a:cubicBezTo>
                    <a:lnTo>
                      <a:pt x="227" y="18099"/>
                    </a:lnTo>
                    <a:cubicBezTo>
                      <a:pt x="289" y="18099"/>
                      <a:pt x="372" y="18037"/>
                      <a:pt x="393" y="17975"/>
                    </a:cubicBezTo>
                    <a:cubicBezTo>
                      <a:pt x="2518" y="9804"/>
                      <a:pt x="9616" y="1592"/>
                      <a:pt x="15578" y="375"/>
                    </a:cubicBezTo>
                    <a:cubicBezTo>
                      <a:pt x="15682" y="354"/>
                      <a:pt x="15744" y="251"/>
                      <a:pt x="15723" y="148"/>
                    </a:cubicBezTo>
                    <a:cubicBezTo>
                      <a:pt x="15704" y="74"/>
                      <a:pt x="15620" y="0"/>
                      <a:pt x="155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7"/>
              <p:cNvSpPr/>
              <p:nvPr/>
            </p:nvSpPr>
            <p:spPr>
              <a:xfrm>
                <a:off x="8321841" y="3929337"/>
                <a:ext cx="410720" cy="480737"/>
              </a:xfrm>
              <a:custGeom>
                <a:avLst/>
                <a:gdLst/>
                <a:ahLst/>
                <a:cxnLst/>
                <a:rect l="l" t="t" r="r" b="b"/>
                <a:pathLst>
                  <a:path w="20572" h="24079" extrusionOk="0">
                    <a:moveTo>
                      <a:pt x="16115" y="0"/>
                    </a:moveTo>
                    <a:cubicBezTo>
                      <a:pt x="11700" y="0"/>
                      <a:pt x="10792" y="1630"/>
                      <a:pt x="8832" y="1899"/>
                    </a:cubicBezTo>
                    <a:cubicBezTo>
                      <a:pt x="8634" y="1923"/>
                      <a:pt x="8446" y="1934"/>
                      <a:pt x="8264" y="1934"/>
                    </a:cubicBezTo>
                    <a:cubicBezTo>
                      <a:pt x="6831" y="1934"/>
                      <a:pt x="5827" y="1253"/>
                      <a:pt x="4309" y="1253"/>
                    </a:cubicBezTo>
                    <a:cubicBezTo>
                      <a:pt x="4088" y="1253"/>
                      <a:pt x="3857" y="1267"/>
                      <a:pt x="3612" y="1300"/>
                    </a:cubicBezTo>
                    <a:cubicBezTo>
                      <a:pt x="1218" y="1610"/>
                      <a:pt x="63" y="3900"/>
                      <a:pt x="1" y="6727"/>
                    </a:cubicBezTo>
                    <a:lnTo>
                      <a:pt x="517" y="23770"/>
                    </a:lnTo>
                    <a:cubicBezTo>
                      <a:pt x="517" y="23770"/>
                      <a:pt x="1590" y="24078"/>
                      <a:pt x="3002" y="24078"/>
                    </a:cubicBezTo>
                    <a:cubicBezTo>
                      <a:pt x="4224" y="24078"/>
                      <a:pt x="5700" y="23847"/>
                      <a:pt x="6954" y="22986"/>
                    </a:cubicBezTo>
                    <a:cubicBezTo>
                      <a:pt x="9244" y="21397"/>
                      <a:pt x="8667" y="19705"/>
                      <a:pt x="8935" y="18405"/>
                    </a:cubicBezTo>
                    <a:cubicBezTo>
                      <a:pt x="9203" y="17105"/>
                      <a:pt x="10338" y="16383"/>
                      <a:pt x="12236" y="16135"/>
                    </a:cubicBezTo>
                    <a:cubicBezTo>
                      <a:pt x="14547" y="15847"/>
                      <a:pt x="16714" y="15475"/>
                      <a:pt x="17126" y="13020"/>
                    </a:cubicBezTo>
                    <a:cubicBezTo>
                      <a:pt x="17477" y="10853"/>
                      <a:pt x="13907" y="9698"/>
                      <a:pt x="14980" y="7573"/>
                    </a:cubicBezTo>
                    <a:cubicBezTo>
                      <a:pt x="15785" y="5984"/>
                      <a:pt x="17580" y="4932"/>
                      <a:pt x="19086" y="3756"/>
                    </a:cubicBezTo>
                    <a:cubicBezTo>
                      <a:pt x="20572" y="2579"/>
                      <a:pt x="19685" y="0"/>
                      <a:pt x="161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7"/>
              <p:cNvSpPr/>
              <p:nvPr/>
            </p:nvSpPr>
            <p:spPr>
              <a:xfrm>
                <a:off x="8322680" y="3956848"/>
                <a:ext cx="345215" cy="285160"/>
              </a:xfrm>
              <a:custGeom>
                <a:avLst/>
                <a:gdLst/>
                <a:ahLst/>
                <a:cxnLst/>
                <a:rect l="l" t="t" r="r" b="b"/>
                <a:pathLst>
                  <a:path w="17291" h="14283" extrusionOk="0">
                    <a:moveTo>
                      <a:pt x="17083" y="1"/>
                    </a:moveTo>
                    <a:cubicBezTo>
                      <a:pt x="17070" y="1"/>
                      <a:pt x="17056" y="2"/>
                      <a:pt x="17043" y="5"/>
                    </a:cubicBezTo>
                    <a:cubicBezTo>
                      <a:pt x="12607" y="789"/>
                      <a:pt x="2001" y="8506"/>
                      <a:pt x="41" y="14056"/>
                    </a:cubicBezTo>
                    <a:cubicBezTo>
                      <a:pt x="0" y="14159"/>
                      <a:pt x="62" y="14262"/>
                      <a:pt x="165" y="14283"/>
                    </a:cubicBezTo>
                    <a:lnTo>
                      <a:pt x="227" y="14283"/>
                    </a:lnTo>
                    <a:cubicBezTo>
                      <a:pt x="310" y="14283"/>
                      <a:pt x="371" y="14242"/>
                      <a:pt x="392" y="14159"/>
                    </a:cubicBezTo>
                    <a:cubicBezTo>
                      <a:pt x="2332" y="8712"/>
                      <a:pt x="12731" y="1140"/>
                      <a:pt x="17105" y="376"/>
                    </a:cubicBezTo>
                    <a:lnTo>
                      <a:pt x="17126" y="376"/>
                    </a:lnTo>
                    <a:cubicBezTo>
                      <a:pt x="17229" y="356"/>
                      <a:pt x="17291" y="252"/>
                      <a:pt x="17270" y="149"/>
                    </a:cubicBezTo>
                    <a:cubicBezTo>
                      <a:pt x="17252" y="59"/>
                      <a:pt x="17171" y="1"/>
                      <a:pt x="170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7"/>
              <p:cNvSpPr/>
              <p:nvPr/>
            </p:nvSpPr>
            <p:spPr>
              <a:xfrm>
                <a:off x="8390221" y="4130803"/>
                <a:ext cx="230296" cy="46538"/>
              </a:xfrm>
              <a:custGeom>
                <a:avLst/>
                <a:gdLst/>
                <a:ahLst/>
                <a:cxnLst/>
                <a:rect l="l" t="t" r="r" b="b"/>
                <a:pathLst>
                  <a:path w="11535" h="2331" extrusionOk="0">
                    <a:moveTo>
                      <a:pt x="2875" y="0"/>
                    </a:moveTo>
                    <a:cubicBezTo>
                      <a:pt x="1931" y="0"/>
                      <a:pt x="1008" y="83"/>
                      <a:pt x="145" y="267"/>
                    </a:cubicBezTo>
                    <a:cubicBezTo>
                      <a:pt x="42" y="308"/>
                      <a:pt x="1" y="391"/>
                      <a:pt x="1" y="473"/>
                    </a:cubicBezTo>
                    <a:cubicBezTo>
                      <a:pt x="19" y="566"/>
                      <a:pt x="87" y="642"/>
                      <a:pt x="190" y="642"/>
                    </a:cubicBezTo>
                    <a:cubicBezTo>
                      <a:pt x="202" y="642"/>
                      <a:pt x="215" y="641"/>
                      <a:pt x="228" y="639"/>
                    </a:cubicBezTo>
                    <a:cubicBezTo>
                      <a:pt x="1068" y="460"/>
                      <a:pt x="1968" y="380"/>
                      <a:pt x="2889" y="380"/>
                    </a:cubicBezTo>
                    <a:cubicBezTo>
                      <a:pt x="5903" y="380"/>
                      <a:pt x="9139" y="1240"/>
                      <a:pt x="11225" y="2330"/>
                    </a:cubicBezTo>
                    <a:lnTo>
                      <a:pt x="11328" y="2330"/>
                    </a:lnTo>
                    <a:cubicBezTo>
                      <a:pt x="11390" y="2330"/>
                      <a:pt x="11452" y="2289"/>
                      <a:pt x="11494" y="2248"/>
                    </a:cubicBezTo>
                    <a:cubicBezTo>
                      <a:pt x="11535" y="2145"/>
                      <a:pt x="11494" y="2042"/>
                      <a:pt x="11411" y="2000"/>
                    </a:cubicBezTo>
                    <a:cubicBezTo>
                      <a:pt x="9248" y="879"/>
                      <a:pt x="5950" y="0"/>
                      <a:pt x="28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4" name="Google Shape;574;p27"/>
            <p:cNvSpPr/>
            <p:nvPr/>
          </p:nvSpPr>
          <p:spPr>
            <a:xfrm>
              <a:off x="8405055" y="3996579"/>
              <a:ext cx="31325" cy="108270"/>
            </a:xfrm>
            <a:custGeom>
              <a:avLst/>
              <a:gdLst/>
              <a:ahLst/>
              <a:cxnLst/>
              <a:rect l="l" t="t" r="r" b="b"/>
              <a:pathLst>
                <a:path w="1569" h="5423" extrusionOk="0">
                  <a:moveTo>
                    <a:pt x="214" y="1"/>
                  </a:moveTo>
                  <a:cubicBezTo>
                    <a:pt x="175" y="1"/>
                    <a:pt x="136" y="12"/>
                    <a:pt x="104" y="37"/>
                  </a:cubicBezTo>
                  <a:cubicBezTo>
                    <a:pt x="21" y="99"/>
                    <a:pt x="1" y="222"/>
                    <a:pt x="63" y="305"/>
                  </a:cubicBezTo>
                  <a:cubicBezTo>
                    <a:pt x="83" y="305"/>
                    <a:pt x="1177" y="1914"/>
                    <a:pt x="1177" y="5236"/>
                  </a:cubicBezTo>
                  <a:cubicBezTo>
                    <a:pt x="1177" y="5340"/>
                    <a:pt x="1259" y="5422"/>
                    <a:pt x="1362" y="5422"/>
                  </a:cubicBezTo>
                  <a:cubicBezTo>
                    <a:pt x="1466" y="5422"/>
                    <a:pt x="1548" y="5340"/>
                    <a:pt x="1548" y="5236"/>
                  </a:cubicBezTo>
                  <a:cubicBezTo>
                    <a:pt x="1569" y="1791"/>
                    <a:pt x="413" y="161"/>
                    <a:pt x="372" y="78"/>
                  </a:cubicBezTo>
                  <a:cubicBezTo>
                    <a:pt x="335" y="28"/>
                    <a:pt x="274" y="1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27"/>
          <p:cNvGrpSpPr/>
          <p:nvPr/>
        </p:nvGrpSpPr>
        <p:grpSpPr>
          <a:xfrm>
            <a:off x="4721493" y="1608439"/>
            <a:ext cx="1601233" cy="1994643"/>
            <a:chOff x="1654443" y="226914"/>
            <a:chExt cx="1601233" cy="1994643"/>
          </a:xfrm>
        </p:grpSpPr>
        <p:sp>
          <p:nvSpPr>
            <p:cNvPr id="576" name="Google Shape;576;p27"/>
            <p:cNvSpPr/>
            <p:nvPr/>
          </p:nvSpPr>
          <p:spPr>
            <a:xfrm>
              <a:off x="1660632" y="232344"/>
              <a:ext cx="1589274" cy="1983343"/>
            </a:xfrm>
            <a:custGeom>
              <a:avLst/>
              <a:gdLst/>
              <a:ahLst/>
              <a:cxnLst/>
              <a:rect l="l" t="t" r="r" b="b"/>
              <a:pathLst>
                <a:path w="79603" h="99341" extrusionOk="0">
                  <a:moveTo>
                    <a:pt x="28971" y="1"/>
                  </a:moveTo>
                  <a:cubicBezTo>
                    <a:pt x="28655" y="1"/>
                    <a:pt x="28432" y="249"/>
                    <a:pt x="28432" y="678"/>
                  </a:cubicBezTo>
                  <a:lnTo>
                    <a:pt x="28432" y="20115"/>
                  </a:lnTo>
                  <a:cubicBezTo>
                    <a:pt x="28432" y="40397"/>
                    <a:pt x="17827" y="59173"/>
                    <a:pt x="475" y="69634"/>
                  </a:cubicBezTo>
                  <a:cubicBezTo>
                    <a:pt x="310" y="69696"/>
                    <a:pt x="165" y="69841"/>
                    <a:pt x="103" y="70006"/>
                  </a:cubicBezTo>
                  <a:cubicBezTo>
                    <a:pt x="0" y="70315"/>
                    <a:pt x="165" y="70645"/>
                    <a:pt x="475" y="70748"/>
                  </a:cubicBezTo>
                  <a:lnTo>
                    <a:pt x="49519" y="99016"/>
                  </a:lnTo>
                  <a:cubicBezTo>
                    <a:pt x="49870" y="99232"/>
                    <a:pt x="50267" y="99341"/>
                    <a:pt x="50667" y="99341"/>
                  </a:cubicBezTo>
                  <a:cubicBezTo>
                    <a:pt x="51067" y="99341"/>
                    <a:pt x="51469" y="99232"/>
                    <a:pt x="51830" y="99016"/>
                  </a:cubicBezTo>
                  <a:cubicBezTo>
                    <a:pt x="69059" y="88534"/>
                    <a:pt x="79582" y="69820"/>
                    <a:pt x="79603" y="49661"/>
                  </a:cubicBezTo>
                  <a:lnTo>
                    <a:pt x="79603" y="30204"/>
                  </a:lnTo>
                  <a:cubicBezTo>
                    <a:pt x="79561" y="29544"/>
                    <a:pt x="79211" y="28925"/>
                    <a:pt x="78653" y="28554"/>
                  </a:cubicBezTo>
                  <a:lnTo>
                    <a:pt x="29382" y="121"/>
                  </a:lnTo>
                  <a:cubicBezTo>
                    <a:pt x="29236" y="39"/>
                    <a:pt x="29096" y="1"/>
                    <a:pt x="2897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1654443" y="226914"/>
              <a:ext cx="1601233" cy="1994643"/>
            </a:xfrm>
            <a:custGeom>
              <a:avLst/>
              <a:gdLst/>
              <a:ahLst/>
              <a:cxnLst/>
              <a:rect l="l" t="t" r="r" b="b"/>
              <a:pathLst>
                <a:path w="80202" h="99907" extrusionOk="0">
                  <a:moveTo>
                    <a:pt x="29284" y="549"/>
                  </a:moveTo>
                  <a:cubicBezTo>
                    <a:pt x="29373" y="549"/>
                    <a:pt x="29465" y="586"/>
                    <a:pt x="29547" y="641"/>
                  </a:cubicBezTo>
                  <a:lnTo>
                    <a:pt x="78819" y="29073"/>
                  </a:lnTo>
                  <a:cubicBezTo>
                    <a:pt x="79294" y="29383"/>
                    <a:pt x="79582" y="29899"/>
                    <a:pt x="79624" y="30476"/>
                  </a:cubicBezTo>
                  <a:lnTo>
                    <a:pt x="79624" y="49933"/>
                  </a:lnTo>
                  <a:cubicBezTo>
                    <a:pt x="79562" y="70009"/>
                    <a:pt x="69101" y="88600"/>
                    <a:pt x="51996" y="99081"/>
                  </a:cubicBezTo>
                  <a:cubicBezTo>
                    <a:pt x="51686" y="99267"/>
                    <a:pt x="51336" y="99360"/>
                    <a:pt x="50982" y="99360"/>
                  </a:cubicBezTo>
                  <a:cubicBezTo>
                    <a:pt x="50629" y="99360"/>
                    <a:pt x="50273" y="99267"/>
                    <a:pt x="49953" y="99081"/>
                  </a:cubicBezTo>
                  <a:lnTo>
                    <a:pt x="929" y="70773"/>
                  </a:lnTo>
                  <a:cubicBezTo>
                    <a:pt x="764" y="70690"/>
                    <a:pt x="661" y="70587"/>
                    <a:pt x="661" y="70463"/>
                  </a:cubicBezTo>
                  <a:cubicBezTo>
                    <a:pt x="661" y="70360"/>
                    <a:pt x="764" y="70236"/>
                    <a:pt x="929" y="70154"/>
                  </a:cubicBezTo>
                  <a:lnTo>
                    <a:pt x="908" y="70154"/>
                  </a:lnTo>
                  <a:cubicBezTo>
                    <a:pt x="18302" y="59590"/>
                    <a:pt x="28949" y="40731"/>
                    <a:pt x="29011" y="20387"/>
                  </a:cubicBezTo>
                  <a:lnTo>
                    <a:pt x="29011" y="950"/>
                  </a:lnTo>
                  <a:cubicBezTo>
                    <a:pt x="28990" y="806"/>
                    <a:pt x="29031" y="661"/>
                    <a:pt x="29155" y="579"/>
                  </a:cubicBezTo>
                  <a:cubicBezTo>
                    <a:pt x="29196" y="558"/>
                    <a:pt x="29240" y="549"/>
                    <a:pt x="29284" y="549"/>
                  </a:cubicBezTo>
                  <a:close/>
                  <a:moveTo>
                    <a:pt x="29309" y="1"/>
                  </a:moveTo>
                  <a:cubicBezTo>
                    <a:pt x="29170" y="1"/>
                    <a:pt x="29031" y="34"/>
                    <a:pt x="28908" y="104"/>
                  </a:cubicBezTo>
                  <a:cubicBezTo>
                    <a:pt x="28619" y="290"/>
                    <a:pt x="28454" y="620"/>
                    <a:pt x="28474" y="950"/>
                  </a:cubicBezTo>
                  <a:lnTo>
                    <a:pt x="28474" y="20407"/>
                  </a:lnTo>
                  <a:cubicBezTo>
                    <a:pt x="28412" y="40545"/>
                    <a:pt x="17869" y="59218"/>
                    <a:pt x="640" y="69679"/>
                  </a:cubicBezTo>
                  <a:cubicBezTo>
                    <a:pt x="434" y="69762"/>
                    <a:pt x="269" y="69927"/>
                    <a:pt x="186" y="70133"/>
                  </a:cubicBezTo>
                  <a:cubicBezTo>
                    <a:pt x="1" y="70566"/>
                    <a:pt x="207" y="71062"/>
                    <a:pt x="640" y="71247"/>
                  </a:cubicBezTo>
                  <a:lnTo>
                    <a:pt x="49685" y="99556"/>
                  </a:lnTo>
                  <a:cubicBezTo>
                    <a:pt x="50077" y="99783"/>
                    <a:pt x="50531" y="99907"/>
                    <a:pt x="50985" y="99907"/>
                  </a:cubicBezTo>
                  <a:cubicBezTo>
                    <a:pt x="51439" y="99907"/>
                    <a:pt x="51893" y="99783"/>
                    <a:pt x="52285" y="99535"/>
                  </a:cubicBezTo>
                  <a:cubicBezTo>
                    <a:pt x="69575" y="88971"/>
                    <a:pt x="80139" y="70195"/>
                    <a:pt x="80201" y="49933"/>
                  </a:cubicBezTo>
                  <a:lnTo>
                    <a:pt x="80201" y="30476"/>
                  </a:lnTo>
                  <a:cubicBezTo>
                    <a:pt x="80160" y="29713"/>
                    <a:pt x="79768" y="29011"/>
                    <a:pt x="79108" y="28599"/>
                  </a:cubicBezTo>
                  <a:lnTo>
                    <a:pt x="29836" y="166"/>
                  </a:lnTo>
                  <a:cubicBezTo>
                    <a:pt x="29682" y="60"/>
                    <a:pt x="29495" y="1"/>
                    <a:pt x="293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2805525" y="721287"/>
              <a:ext cx="310915" cy="210112"/>
            </a:xfrm>
            <a:custGeom>
              <a:avLst/>
              <a:gdLst/>
              <a:ahLst/>
              <a:cxnLst/>
              <a:rect l="l" t="t" r="r" b="b"/>
              <a:pathLst>
                <a:path w="15573" h="10524" extrusionOk="0">
                  <a:moveTo>
                    <a:pt x="643" y="1"/>
                  </a:moveTo>
                  <a:cubicBezTo>
                    <a:pt x="260" y="1"/>
                    <a:pt x="1" y="285"/>
                    <a:pt x="15" y="762"/>
                  </a:cubicBezTo>
                  <a:cubicBezTo>
                    <a:pt x="77" y="1567"/>
                    <a:pt x="510" y="2310"/>
                    <a:pt x="1191" y="2743"/>
                  </a:cubicBezTo>
                  <a:lnTo>
                    <a:pt x="14396" y="10357"/>
                  </a:lnTo>
                  <a:cubicBezTo>
                    <a:pt x="14592" y="10470"/>
                    <a:pt x="14777" y="10524"/>
                    <a:pt x="14941" y="10524"/>
                  </a:cubicBezTo>
                  <a:cubicBezTo>
                    <a:pt x="15314" y="10524"/>
                    <a:pt x="15572" y="10246"/>
                    <a:pt x="15572" y="9758"/>
                  </a:cubicBezTo>
                  <a:cubicBezTo>
                    <a:pt x="15531" y="8954"/>
                    <a:pt x="15077" y="8211"/>
                    <a:pt x="14396" y="7798"/>
                  </a:cubicBezTo>
                  <a:lnTo>
                    <a:pt x="1191" y="164"/>
                  </a:lnTo>
                  <a:cubicBezTo>
                    <a:pt x="993" y="53"/>
                    <a:pt x="807" y="1"/>
                    <a:pt x="64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2361743" y="670137"/>
              <a:ext cx="310615" cy="210032"/>
            </a:xfrm>
            <a:custGeom>
              <a:avLst/>
              <a:gdLst/>
              <a:ahLst/>
              <a:cxnLst/>
              <a:rect l="l" t="t" r="r" b="b"/>
              <a:pathLst>
                <a:path w="15558" h="10520" extrusionOk="0">
                  <a:moveTo>
                    <a:pt x="632" y="0"/>
                  </a:moveTo>
                  <a:cubicBezTo>
                    <a:pt x="259" y="0"/>
                    <a:pt x="1" y="279"/>
                    <a:pt x="1" y="766"/>
                  </a:cubicBezTo>
                  <a:cubicBezTo>
                    <a:pt x="62" y="1571"/>
                    <a:pt x="496" y="2293"/>
                    <a:pt x="1177" y="2726"/>
                  </a:cubicBezTo>
                  <a:lnTo>
                    <a:pt x="14361" y="10340"/>
                  </a:lnTo>
                  <a:cubicBezTo>
                    <a:pt x="14561" y="10462"/>
                    <a:pt x="14752" y="10520"/>
                    <a:pt x="14922" y="10520"/>
                  </a:cubicBezTo>
                  <a:cubicBezTo>
                    <a:pt x="15294" y="10520"/>
                    <a:pt x="15558" y="10238"/>
                    <a:pt x="15558" y="9741"/>
                  </a:cubicBezTo>
                  <a:cubicBezTo>
                    <a:pt x="15496" y="8937"/>
                    <a:pt x="15063" y="8214"/>
                    <a:pt x="14361" y="7781"/>
                  </a:cubicBezTo>
                  <a:lnTo>
                    <a:pt x="1177" y="167"/>
                  </a:lnTo>
                  <a:cubicBezTo>
                    <a:pt x="981" y="54"/>
                    <a:pt x="796" y="0"/>
                    <a:pt x="6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2347748" y="869288"/>
              <a:ext cx="756334" cy="462849"/>
            </a:xfrm>
            <a:custGeom>
              <a:avLst/>
              <a:gdLst/>
              <a:ahLst/>
              <a:cxnLst/>
              <a:rect l="l" t="t" r="r" b="b"/>
              <a:pathLst>
                <a:path w="37883" h="23183" extrusionOk="0">
                  <a:moveTo>
                    <a:pt x="791" y="0"/>
                  </a:moveTo>
                  <a:cubicBezTo>
                    <a:pt x="405" y="0"/>
                    <a:pt x="111" y="244"/>
                    <a:pt x="41" y="674"/>
                  </a:cubicBezTo>
                  <a:cubicBezTo>
                    <a:pt x="0" y="1438"/>
                    <a:pt x="392" y="2160"/>
                    <a:pt x="1052" y="2552"/>
                  </a:cubicBezTo>
                  <a:lnTo>
                    <a:pt x="36479" y="22999"/>
                  </a:lnTo>
                  <a:cubicBezTo>
                    <a:pt x="36693" y="23123"/>
                    <a:pt x="36906" y="23183"/>
                    <a:pt x="37098" y="23183"/>
                  </a:cubicBezTo>
                  <a:cubicBezTo>
                    <a:pt x="37484" y="23183"/>
                    <a:pt x="37786" y="22944"/>
                    <a:pt x="37841" y="22504"/>
                  </a:cubicBezTo>
                  <a:cubicBezTo>
                    <a:pt x="37882" y="21741"/>
                    <a:pt x="37490" y="21018"/>
                    <a:pt x="36830" y="20647"/>
                  </a:cubicBezTo>
                  <a:lnTo>
                    <a:pt x="1403" y="179"/>
                  </a:lnTo>
                  <a:cubicBezTo>
                    <a:pt x="1187" y="57"/>
                    <a:pt x="978" y="0"/>
                    <a:pt x="7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2317261" y="1007466"/>
              <a:ext cx="759209" cy="460353"/>
            </a:xfrm>
            <a:custGeom>
              <a:avLst/>
              <a:gdLst/>
              <a:ahLst/>
              <a:cxnLst/>
              <a:rect l="l" t="t" r="r" b="b"/>
              <a:pathLst>
                <a:path w="38027" h="23058" extrusionOk="0">
                  <a:moveTo>
                    <a:pt x="937" y="0"/>
                  </a:moveTo>
                  <a:cubicBezTo>
                    <a:pt x="549" y="0"/>
                    <a:pt x="225" y="220"/>
                    <a:pt x="103" y="624"/>
                  </a:cubicBezTo>
                  <a:cubicBezTo>
                    <a:pt x="0" y="1346"/>
                    <a:pt x="330" y="2048"/>
                    <a:pt x="970" y="2398"/>
                  </a:cubicBezTo>
                  <a:lnTo>
                    <a:pt x="36397" y="22866"/>
                  </a:lnTo>
                  <a:cubicBezTo>
                    <a:pt x="36628" y="22996"/>
                    <a:pt x="36861" y="23058"/>
                    <a:pt x="37074" y="23058"/>
                  </a:cubicBezTo>
                  <a:cubicBezTo>
                    <a:pt x="37472" y="23058"/>
                    <a:pt x="37803" y="22843"/>
                    <a:pt x="37924" y="22454"/>
                  </a:cubicBezTo>
                  <a:cubicBezTo>
                    <a:pt x="38027" y="21732"/>
                    <a:pt x="37676" y="21009"/>
                    <a:pt x="37016" y="20659"/>
                  </a:cubicBezTo>
                  <a:lnTo>
                    <a:pt x="1589" y="191"/>
                  </a:lnTo>
                  <a:cubicBezTo>
                    <a:pt x="1367" y="62"/>
                    <a:pt x="1143" y="0"/>
                    <a:pt x="9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2271122" y="1136619"/>
              <a:ext cx="762923" cy="458536"/>
            </a:xfrm>
            <a:custGeom>
              <a:avLst/>
              <a:gdLst/>
              <a:ahLst/>
              <a:cxnLst/>
              <a:rect l="l" t="t" r="r" b="b"/>
              <a:pathLst>
                <a:path w="38213" h="22967" extrusionOk="0">
                  <a:moveTo>
                    <a:pt x="1133" y="1"/>
                  </a:moveTo>
                  <a:cubicBezTo>
                    <a:pt x="750" y="1"/>
                    <a:pt x="381" y="215"/>
                    <a:pt x="207" y="592"/>
                  </a:cubicBezTo>
                  <a:cubicBezTo>
                    <a:pt x="0" y="1273"/>
                    <a:pt x="310" y="1975"/>
                    <a:pt x="949" y="2305"/>
                  </a:cubicBezTo>
                  <a:lnTo>
                    <a:pt x="36376" y="22752"/>
                  </a:lnTo>
                  <a:cubicBezTo>
                    <a:pt x="36628" y="22897"/>
                    <a:pt x="36885" y="22966"/>
                    <a:pt x="37122" y="22966"/>
                  </a:cubicBezTo>
                  <a:cubicBezTo>
                    <a:pt x="37526" y="22966"/>
                    <a:pt x="37871" y="22766"/>
                    <a:pt x="38027" y="22402"/>
                  </a:cubicBezTo>
                  <a:cubicBezTo>
                    <a:pt x="38213" y="21721"/>
                    <a:pt x="37903" y="21019"/>
                    <a:pt x="37284" y="20689"/>
                  </a:cubicBezTo>
                  <a:lnTo>
                    <a:pt x="1795" y="221"/>
                  </a:lnTo>
                  <a:cubicBezTo>
                    <a:pt x="1733" y="180"/>
                    <a:pt x="1672" y="139"/>
                    <a:pt x="1610" y="118"/>
                  </a:cubicBezTo>
                  <a:cubicBezTo>
                    <a:pt x="1457" y="39"/>
                    <a:pt x="1294" y="1"/>
                    <a:pt x="11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2212624" y="1258725"/>
              <a:ext cx="764999" cy="456180"/>
            </a:xfrm>
            <a:custGeom>
              <a:avLst/>
              <a:gdLst/>
              <a:ahLst/>
              <a:cxnLst/>
              <a:rect l="l" t="t" r="r" b="b"/>
              <a:pathLst>
                <a:path w="38317" h="22849" extrusionOk="0">
                  <a:moveTo>
                    <a:pt x="1261" y="0"/>
                  </a:moveTo>
                  <a:cubicBezTo>
                    <a:pt x="875" y="0"/>
                    <a:pt x="497" y="179"/>
                    <a:pt x="269" y="522"/>
                  </a:cubicBezTo>
                  <a:cubicBezTo>
                    <a:pt x="0" y="1162"/>
                    <a:pt x="289" y="1884"/>
                    <a:pt x="888" y="2173"/>
                  </a:cubicBezTo>
                  <a:lnTo>
                    <a:pt x="36315" y="22620"/>
                  </a:lnTo>
                  <a:cubicBezTo>
                    <a:pt x="36533" y="22774"/>
                    <a:pt x="36787" y="22848"/>
                    <a:pt x="37039" y="22848"/>
                  </a:cubicBezTo>
                  <a:cubicBezTo>
                    <a:pt x="37430" y="22848"/>
                    <a:pt x="37818" y="22670"/>
                    <a:pt x="38068" y="22331"/>
                  </a:cubicBezTo>
                  <a:cubicBezTo>
                    <a:pt x="38316" y="21692"/>
                    <a:pt x="38027" y="20969"/>
                    <a:pt x="37408" y="20681"/>
                  </a:cubicBezTo>
                  <a:lnTo>
                    <a:pt x="1961" y="233"/>
                  </a:lnTo>
                  <a:cubicBezTo>
                    <a:pt x="1961" y="233"/>
                    <a:pt x="1961" y="212"/>
                    <a:pt x="1961" y="212"/>
                  </a:cubicBezTo>
                  <a:cubicBezTo>
                    <a:pt x="1746" y="70"/>
                    <a:pt x="1502" y="0"/>
                    <a:pt x="126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2114177" y="1408522"/>
              <a:ext cx="457678" cy="273800"/>
            </a:xfrm>
            <a:custGeom>
              <a:avLst/>
              <a:gdLst/>
              <a:ahLst/>
              <a:cxnLst/>
              <a:rect l="l" t="t" r="r" b="b"/>
              <a:pathLst>
                <a:path w="22924" h="13714" extrusionOk="0">
                  <a:moveTo>
                    <a:pt x="1364" y="1"/>
                  </a:moveTo>
                  <a:cubicBezTo>
                    <a:pt x="973" y="1"/>
                    <a:pt x="588" y="157"/>
                    <a:pt x="310" y="447"/>
                  </a:cubicBezTo>
                  <a:cubicBezTo>
                    <a:pt x="289" y="488"/>
                    <a:pt x="268" y="529"/>
                    <a:pt x="248" y="571"/>
                  </a:cubicBezTo>
                  <a:cubicBezTo>
                    <a:pt x="0" y="1128"/>
                    <a:pt x="248" y="1767"/>
                    <a:pt x="784" y="2015"/>
                  </a:cubicBezTo>
                  <a:lnTo>
                    <a:pt x="20654" y="13466"/>
                  </a:lnTo>
                  <a:cubicBezTo>
                    <a:pt x="20908" y="13633"/>
                    <a:pt x="21196" y="13714"/>
                    <a:pt x="21481" y="13714"/>
                  </a:cubicBezTo>
                  <a:cubicBezTo>
                    <a:pt x="21866" y="13714"/>
                    <a:pt x="22247" y="13566"/>
                    <a:pt x="22531" y="13281"/>
                  </a:cubicBezTo>
                  <a:cubicBezTo>
                    <a:pt x="22923" y="12806"/>
                    <a:pt x="22696" y="12084"/>
                    <a:pt x="22036" y="11733"/>
                  </a:cubicBezTo>
                  <a:lnTo>
                    <a:pt x="2167" y="241"/>
                  </a:lnTo>
                  <a:cubicBezTo>
                    <a:pt x="1919" y="78"/>
                    <a:pt x="1640" y="1"/>
                    <a:pt x="136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1962163" y="1885806"/>
              <a:ext cx="558601" cy="295262"/>
            </a:xfrm>
            <a:custGeom>
              <a:avLst/>
              <a:gdLst/>
              <a:ahLst/>
              <a:cxnLst/>
              <a:rect l="l" t="t" r="r" b="b"/>
              <a:pathLst>
                <a:path w="27979" h="14789" extrusionOk="0">
                  <a:moveTo>
                    <a:pt x="22883" y="1"/>
                  </a:moveTo>
                  <a:cubicBezTo>
                    <a:pt x="22883" y="1"/>
                    <a:pt x="12484" y="6872"/>
                    <a:pt x="0" y="7346"/>
                  </a:cubicBezTo>
                  <a:cubicBezTo>
                    <a:pt x="1877" y="8429"/>
                    <a:pt x="5500" y="9050"/>
                    <a:pt x="9055" y="9050"/>
                  </a:cubicBezTo>
                  <a:cubicBezTo>
                    <a:pt x="10308" y="9050"/>
                    <a:pt x="11554" y="8973"/>
                    <a:pt x="12710" y="8811"/>
                  </a:cubicBezTo>
                  <a:lnTo>
                    <a:pt x="12710" y="8811"/>
                  </a:lnTo>
                  <a:cubicBezTo>
                    <a:pt x="12710" y="8811"/>
                    <a:pt x="12091" y="11390"/>
                    <a:pt x="7614" y="14692"/>
                  </a:cubicBezTo>
                  <a:cubicBezTo>
                    <a:pt x="7614" y="14692"/>
                    <a:pt x="7974" y="14788"/>
                    <a:pt x="8677" y="14788"/>
                  </a:cubicBezTo>
                  <a:cubicBezTo>
                    <a:pt x="11138" y="14788"/>
                    <a:pt x="17805" y="13603"/>
                    <a:pt x="27979" y="2931"/>
                  </a:cubicBezTo>
                  <a:lnTo>
                    <a:pt x="22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2372464" y="1766455"/>
              <a:ext cx="311035" cy="208295"/>
            </a:xfrm>
            <a:custGeom>
              <a:avLst/>
              <a:gdLst/>
              <a:ahLst/>
              <a:cxnLst/>
              <a:rect l="l" t="t" r="r" b="b"/>
              <a:pathLst>
                <a:path w="15579" h="10433" extrusionOk="0">
                  <a:moveTo>
                    <a:pt x="7648" y="0"/>
                  </a:moveTo>
                  <a:cubicBezTo>
                    <a:pt x="5586" y="0"/>
                    <a:pt x="3570" y="754"/>
                    <a:pt x="2228" y="2120"/>
                  </a:cubicBezTo>
                  <a:cubicBezTo>
                    <a:pt x="0" y="4411"/>
                    <a:pt x="475" y="7464"/>
                    <a:pt x="3549" y="9239"/>
                  </a:cubicBezTo>
                  <a:cubicBezTo>
                    <a:pt x="4921" y="10031"/>
                    <a:pt x="6577" y="10432"/>
                    <a:pt x="8188" y="10432"/>
                  </a:cubicBezTo>
                  <a:cubicBezTo>
                    <a:pt x="10186" y="10432"/>
                    <a:pt x="12116" y="9815"/>
                    <a:pt x="13350" y="8558"/>
                  </a:cubicBezTo>
                  <a:cubicBezTo>
                    <a:pt x="15578" y="6309"/>
                    <a:pt x="14670" y="2801"/>
                    <a:pt x="11616" y="1027"/>
                  </a:cubicBezTo>
                  <a:cubicBezTo>
                    <a:pt x="10393" y="329"/>
                    <a:pt x="9010" y="0"/>
                    <a:pt x="7648" y="0"/>
                  </a:cubicBezTo>
                  <a:close/>
                </a:path>
              </a:pathLst>
            </a:custGeom>
            <a:solidFill>
              <a:srgbClr val="AB6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2372464" y="1766455"/>
              <a:ext cx="311035" cy="208295"/>
            </a:xfrm>
            <a:custGeom>
              <a:avLst/>
              <a:gdLst/>
              <a:ahLst/>
              <a:cxnLst/>
              <a:rect l="l" t="t" r="r" b="b"/>
              <a:pathLst>
                <a:path w="15579" h="10433" extrusionOk="0">
                  <a:moveTo>
                    <a:pt x="7648" y="0"/>
                  </a:moveTo>
                  <a:cubicBezTo>
                    <a:pt x="5586" y="0"/>
                    <a:pt x="3570" y="754"/>
                    <a:pt x="2228" y="2120"/>
                  </a:cubicBezTo>
                  <a:cubicBezTo>
                    <a:pt x="0" y="4411"/>
                    <a:pt x="475" y="7464"/>
                    <a:pt x="3549" y="9239"/>
                  </a:cubicBezTo>
                  <a:cubicBezTo>
                    <a:pt x="4921" y="10031"/>
                    <a:pt x="6577" y="10432"/>
                    <a:pt x="8188" y="10432"/>
                  </a:cubicBezTo>
                  <a:cubicBezTo>
                    <a:pt x="10186" y="10432"/>
                    <a:pt x="12116" y="9815"/>
                    <a:pt x="13350" y="8558"/>
                  </a:cubicBezTo>
                  <a:cubicBezTo>
                    <a:pt x="15578" y="6309"/>
                    <a:pt x="14670" y="2801"/>
                    <a:pt x="11616" y="1027"/>
                  </a:cubicBezTo>
                  <a:cubicBezTo>
                    <a:pt x="10393" y="329"/>
                    <a:pt x="9010" y="0"/>
                    <a:pt x="7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2372464" y="1752679"/>
              <a:ext cx="311035" cy="208475"/>
            </a:xfrm>
            <a:custGeom>
              <a:avLst/>
              <a:gdLst/>
              <a:ahLst/>
              <a:cxnLst/>
              <a:rect l="l" t="t" r="r" b="b"/>
              <a:pathLst>
                <a:path w="15579" h="10442" extrusionOk="0">
                  <a:moveTo>
                    <a:pt x="7654" y="1"/>
                  </a:moveTo>
                  <a:cubicBezTo>
                    <a:pt x="5589" y="1"/>
                    <a:pt x="3572" y="761"/>
                    <a:pt x="2228" y="2129"/>
                  </a:cubicBezTo>
                  <a:cubicBezTo>
                    <a:pt x="0" y="4399"/>
                    <a:pt x="475" y="7473"/>
                    <a:pt x="3549" y="9248"/>
                  </a:cubicBezTo>
                  <a:cubicBezTo>
                    <a:pt x="4921" y="10040"/>
                    <a:pt x="6577" y="10441"/>
                    <a:pt x="8188" y="10441"/>
                  </a:cubicBezTo>
                  <a:cubicBezTo>
                    <a:pt x="10186" y="10441"/>
                    <a:pt x="12116" y="9824"/>
                    <a:pt x="13350" y="8567"/>
                  </a:cubicBezTo>
                  <a:cubicBezTo>
                    <a:pt x="15578" y="6297"/>
                    <a:pt x="14670" y="2810"/>
                    <a:pt x="11616" y="1036"/>
                  </a:cubicBezTo>
                  <a:cubicBezTo>
                    <a:pt x="10395" y="331"/>
                    <a:pt x="9014" y="1"/>
                    <a:pt x="76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2421059" y="1786081"/>
              <a:ext cx="210930" cy="142291"/>
            </a:xfrm>
            <a:custGeom>
              <a:avLst/>
              <a:gdLst/>
              <a:ahLst/>
              <a:cxnLst/>
              <a:rect l="l" t="t" r="r" b="b"/>
              <a:pathLst>
                <a:path w="10565" h="7127" extrusionOk="0">
                  <a:moveTo>
                    <a:pt x="5027" y="1"/>
                  </a:moveTo>
                  <a:cubicBezTo>
                    <a:pt x="3513" y="1"/>
                    <a:pt x="2047" y="594"/>
                    <a:pt x="929" y="1633"/>
                  </a:cubicBezTo>
                  <a:cubicBezTo>
                    <a:pt x="310" y="2190"/>
                    <a:pt x="1" y="2994"/>
                    <a:pt x="42" y="3820"/>
                  </a:cubicBezTo>
                  <a:cubicBezTo>
                    <a:pt x="166" y="4707"/>
                    <a:pt x="826" y="5512"/>
                    <a:pt x="1920" y="6151"/>
                  </a:cubicBezTo>
                  <a:cubicBezTo>
                    <a:pt x="3063" y="6773"/>
                    <a:pt x="4343" y="7122"/>
                    <a:pt x="5645" y="7122"/>
                  </a:cubicBezTo>
                  <a:cubicBezTo>
                    <a:pt x="5683" y="7122"/>
                    <a:pt x="5720" y="7122"/>
                    <a:pt x="5757" y="7121"/>
                  </a:cubicBezTo>
                  <a:cubicBezTo>
                    <a:pt x="5841" y="7125"/>
                    <a:pt x="5924" y="7126"/>
                    <a:pt x="6008" y="7126"/>
                  </a:cubicBezTo>
                  <a:cubicBezTo>
                    <a:pt x="7365" y="7126"/>
                    <a:pt x="8689" y="6652"/>
                    <a:pt x="9719" y="5739"/>
                  </a:cubicBezTo>
                  <a:cubicBezTo>
                    <a:pt x="10297" y="5202"/>
                    <a:pt x="10565" y="4397"/>
                    <a:pt x="10462" y="3613"/>
                  </a:cubicBezTo>
                  <a:cubicBezTo>
                    <a:pt x="10214" y="2396"/>
                    <a:pt x="9430" y="1364"/>
                    <a:pt x="8337" y="807"/>
                  </a:cubicBezTo>
                  <a:cubicBezTo>
                    <a:pt x="7399" y="289"/>
                    <a:pt x="6365" y="2"/>
                    <a:pt x="5291" y="2"/>
                  </a:cubicBezTo>
                  <a:cubicBezTo>
                    <a:pt x="5254" y="2"/>
                    <a:pt x="5217" y="2"/>
                    <a:pt x="5180" y="3"/>
                  </a:cubicBezTo>
                  <a:cubicBezTo>
                    <a:pt x="5129" y="1"/>
                    <a:pt x="5078" y="1"/>
                    <a:pt x="5027" y="1"/>
                  </a:cubicBezTo>
                  <a:close/>
                </a:path>
              </a:pathLst>
            </a:custGeom>
            <a:solidFill>
              <a:srgbClr val="AB6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2421059" y="1786081"/>
              <a:ext cx="210930" cy="142291"/>
            </a:xfrm>
            <a:custGeom>
              <a:avLst/>
              <a:gdLst/>
              <a:ahLst/>
              <a:cxnLst/>
              <a:rect l="l" t="t" r="r" b="b"/>
              <a:pathLst>
                <a:path w="10565" h="7127" extrusionOk="0">
                  <a:moveTo>
                    <a:pt x="5027" y="1"/>
                  </a:moveTo>
                  <a:cubicBezTo>
                    <a:pt x="3513" y="1"/>
                    <a:pt x="2047" y="594"/>
                    <a:pt x="929" y="1633"/>
                  </a:cubicBezTo>
                  <a:cubicBezTo>
                    <a:pt x="310" y="2190"/>
                    <a:pt x="1" y="2994"/>
                    <a:pt x="42" y="3820"/>
                  </a:cubicBezTo>
                  <a:cubicBezTo>
                    <a:pt x="166" y="4707"/>
                    <a:pt x="826" y="5512"/>
                    <a:pt x="1920" y="6151"/>
                  </a:cubicBezTo>
                  <a:cubicBezTo>
                    <a:pt x="3063" y="6773"/>
                    <a:pt x="4343" y="7122"/>
                    <a:pt x="5645" y="7122"/>
                  </a:cubicBezTo>
                  <a:cubicBezTo>
                    <a:pt x="5683" y="7122"/>
                    <a:pt x="5720" y="7122"/>
                    <a:pt x="5757" y="7121"/>
                  </a:cubicBezTo>
                  <a:cubicBezTo>
                    <a:pt x="5841" y="7125"/>
                    <a:pt x="5924" y="7126"/>
                    <a:pt x="6008" y="7126"/>
                  </a:cubicBezTo>
                  <a:cubicBezTo>
                    <a:pt x="7365" y="7126"/>
                    <a:pt x="8689" y="6652"/>
                    <a:pt x="9719" y="5739"/>
                  </a:cubicBezTo>
                  <a:cubicBezTo>
                    <a:pt x="10297" y="5202"/>
                    <a:pt x="10565" y="4397"/>
                    <a:pt x="10462" y="3613"/>
                  </a:cubicBezTo>
                  <a:cubicBezTo>
                    <a:pt x="10214" y="2396"/>
                    <a:pt x="9430" y="1364"/>
                    <a:pt x="8337" y="807"/>
                  </a:cubicBezTo>
                  <a:cubicBezTo>
                    <a:pt x="7399" y="289"/>
                    <a:pt x="6365" y="2"/>
                    <a:pt x="5291" y="2"/>
                  </a:cubicBezTo>
                  <a:cubicBezTo>
                    <a:pt x="5254" y="2"/>
                    <a:pt x="5217" y="2"/>
                    <a:pt x="5180" y="3"/>
                  </a:cubicBezTo>
                  <a:cubicBezTo>
                    <a:pt x="5129" y="1"/>
                    <a:pt x="5078" y="1"/>
                    <a:pt x="50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2422716" y="1799297"/>
              <a:ext cx="208035" cy="129134"/>
            </a:xfrm>
            <a:custGeom>
              <a:avLst/>
              <a:gdLst/>
              <a:ahLst/>
              <a:cxnLst/>
              <a:rect l="l" t="t" r="r" b="b"/>
              <a:pathLst>
                <a:path w="10420" h="6468" extrusionOk="0">
                  <a:moveTo>
                    <a:pt x="5056" y="0"/>
                  </a:moveTo>
                  <a:cubicBezTo>
                    <a:pt x="3497" y="0"/>
                    <a:pt x="2002" y="577"/>
                    <a:pt x="867" y="1651"/>
                  </a:cubicBezTo>
                  <a:cubicBezTo>
                    <a:pt x="434" y="2085"/>
                    <a:pt x="124" y="2621"/>
                    <a:pt x="0" y="3220"/>
                  </a:cubicBezTo>
                  <a:cubicBezTo>
                    <a:pt x="248" y="4210"/>
                    <a:pt x="929" y="5056"/>
                    <a:pt x="1857" y="5489"/>
                  </a:cubicBezTo>
                  <a:cubicBezTo>
                    <a:pt x="3001" y="6111"/>
                    <a:pt x="4280" y="6460"/>
                    <a:pt x="5583" y="6460"/>
                  </a:cubicBezTo>
                  <a:cubicBezTo>
                    <a:pt x="5620" y="6460"/>
                    <a:pt x="5658" y="6460"/>
                    <a:pt x="5695" y="6459"/>
                  </a:cubicBezTo>
                  <a:cubicBezTo>
                    <a:pt x="5799" y="6465"/>
                    <a:pt x="5903" y="6468"/>
                    <a:pt x="6006" y="6468"/>
                  </a:cubicBezTo>
                  <a:cubicBezTo>
                    <a:pt x="7345" y="6468"/>
                    <a:pt x="8662" y="5977"/>
                    <a:pt x="9677" y="5077"/>
                  </a:cubicBezTo>
                  <a:cubicBezTo>
                    <a:pt x="10069" y="4685"/>
                    <a:pt x="10337" y="4169"/>
                    <a:pt x="10420" y="3612"/>
                  </a:cubicBezTo>
                  <a:cubicBezTo>
                    <a:pt x="10172" y="2415"/>
                    <a:pt x="9368" y="1383"/>
                    <a:pt x="8274" y="826"/>
                  </a:cubicBezTo>
                  <a:cubicBezTo>
                    <a:pt x="7304" y="290"/>
                    <a:pt x="6231" y="1"/>
                    <a:pt x="5138" y="1"/>
                  </a:cubicBezTo>
                  <a:cubicBezTo>
                    <a:pt x="5110" y="0"/>
                    <a:pt x="5083" y="0"/>
                    <a:pt x="5056" y="0"/>
                  </a:cubicBezTo>
                  <a:close/>
                </a:path>
              </a:pathLst>
            </a:custGeom>
            <a:solidFill>
              <a:srgbClr val="AB6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2422716" y="1799297"/>
              <a:ext cx="208035" cy="129134"/>
            </a:xfrm>
            <a:custGeom>
              <a:avLst/>
              <a:gdLst/>
              <a:ahLst/>
              <a:cxnLst/>
              <a:rect l="l" t="t" r="r" b="b"/>
              <a:pathLst>
                <a:path w="10420" h="6468" extrusionOk="0">
                  <a:moveTo>
                    <a:pt x="5056" y="0"/>
                  </a:moveTo>
                  <a:cubicBezTo>
                    <a:pt x="3497" y="0"/>
                    <a:pt x="2002" y="577"/>
                    <a:pt x="867" y="1651"/>
                  </a:cubicBezTo>
                  <a:cubicBezTo>
                    <a:pt x="434" y="2085"/>
                    <a:pt x="124" y="2621"/>
                    <a:pt x="0" y="3220"/>
                  </a:cubicBezTo>
                  <a:cubicBezTo>
                    <a:pt x="248" y="4210"/>
                    <a:pt x="929" y="5056"/>
                    <a:pt x="1857" y="5489"/>
                  </a:cubicBezTo>
                  <a:cubicBezTo>
                    <a:pt x="3001" y="6111"/>
                    <a:pt x="4280" y="6460"/>
                    <a:pt x="5583" y="6460"/>
                  </a:cubicBezTo>
                  <a:cubicBezTo>
                    <a:pt x="5620" y="6460"/>
                    <a:pt x="5658" y="6460"/>
                    <a:pt x="5695" y="6459"/>
                  </a:cubicBezTo>
                  <a:cubicBezTo>
                    <a:pt x="5799" y="6465"/>
                    <a:pt x="5903" y="6468"/>
                    <a:pt x="6006" y="6468"/>
                  </a:cubicBezTo>
                  <a:cubicBezTo>
                    <a:pt x="7345" y="6468"/>
                    <a:pt x="8662" y="5977"/>
                    <a:pt x="9677" y="5077"/>
                  </a:cubicBezTo>
                  <a:cubicBezTo>
                    <a:pt x="10069" y="4685"/>
                    <a:pt x="10337" y="4169"/>
                    <a:pt x="10420" y="3612"/>
                  </a:cubicBezTo>
                  <a:cubicBezTo>
                    <a:pt x="10172" y="2415"/>
                    <a:pt x="9368" y="1383"/>
                    <a:pt x="8274" y="826"/>
                  </a:cubicBezTo>
                  <a:cubicBezTo>
                    <a:pt x="7304" y="290"/>
                    <a:pt x="6231" y="1"/>
                    <a:pt x="5138" y="1"/>
                  </a:cubicBezTo>
                  <a:cubicBezTo>
                    <a:pt x="5110" y="0"/>
                    <a:pt x="5083" y="0"/>
                    <a:pt x="50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27"/>
          <p:cNvGrpSpPr/>
          <p:nvPr/>
        </p:nvGrpSpPr>
        <p:grpSpPr>
          <a:xfrm>
            <a:off x="6452618" y="2367408"/>
            <a:ext cx="1912507" cy="2259758"/>
            <a:chOff x="1390493" y="-142967"/>
            <a:chExt cx="1912507" cy="2259758"/>
          </a:xfrm>
        </p:grpSpPr>
        <p:sp>
          <p:nvSpPr>
            <p:cNvPr id="594" name="Google Shape;594;p27"/>
            <p:cNvSpPr/>
            <p:nvPr/>
          </p:nvSpPr>
          <p:spPr>
            <a:xfrm>
              <a:off x="1609489" y="-142967"/>
              <a:ext cx="1420809" cy="2211563"/>
            </a:xfrm>
            <a:custGeom>
              <a:avLst/>
              <a:gdLst/>
              <a:ahLst/>
              <a:cxnLst/>
              <a:rect l="l" t="t" r="r" b="b"/>
              <a:pathLst>
                <a:path w="71165" h="110772" extrusionOk="0">
                  <a:moveTo>
                    <a:pt x="670" y="1"/>
                  </a:moveTo>
                  <a:cubicBezTo>
                    <a:pt x="274" y="1"/>
                    <a:pt x="1" y="314"/>
                    <a:pt x="1" y="859"/>
                  </a:cubicBezTo>
                  <a:lnTo>
                    <a:pt x="1" y="69588"/>
                  </a:lnTo>
                  <a:cubicBezTo>
                    <a:pt x="42" y="70434"/>
                    <a:pt x="475" y="71197"/>
                    <a:pt x="1177" y="71651"/>
                  </a:cubicBezTo>
                  <a:lnTo>
                    <a:pt x="68936" y="110772"/>
                  </a:lnTo>
                  <a:lnTo>
                    <a:pt x="71164" y="109472"/>
                  </a:lnTo>
                  <a:lnTo>
                    <a:pt x="68936" y="45406"/>
                  </a:lnTo>
                  <a:cubicBezTo>
                    <a:pt x="68895" y="44560"/>
                    <a:pt x="68461" y="43797"/>
                    <a:pt x="67760" y="43343"/>
                  </a:cubicBezTo>
                  <a:lnTo>
                    <a:pt x="25648" y="19037"/>
                  </a:lnTo>
                  <a:cubicBezTo>
                    <a:pt x="24905" y="18562"/>
                    <a:pt x="24348" y="17861"/>
                    <a:pt x="24018" y="17056"/>
                  </a:cubicBezTo>
                  <a:lnTo>
                    <a:pt x="22676" y="13218"/>
                  </a:lnTo>
                  <a:cubicBezTo>
                    <a:pt x="22346" y="12414"/>
                    <a:pt x="21769" y="11733"/>
                    <a:pt x="21046" y="11258"/>
                  </a:cubicBezTo>
                  <a:lnTo>
                    <a:pt x="1197" y="157"/>
                  </a:lnTo>
                  <a:cubicBezTo>
                    <a:pt x="1008" y="51"/>
                    <a:pt x="829" y="1"/>
                    <a:pt x="6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2320084" y="-102058"/>
              <a:ext cx="976728" cy="2136654"/>
            </a:xfrm>
            <a:custGeom>
              <a:avLst/>
              <a:gdLst/>
              <a:ahLst/>
              <a:cxnLst/>
              <a:rect l="l" t="t" r="r" b="b"/>
              <a:pathLst>
                <a:path w="48922" h="107020" extrusionOk="0">
                  <a:moveTo>
                    <a:pt x="528" y="1"/>
                  </a:moveTo>
                  <a:cubicBezTo>
                    <a:pt x="211" y="1"/>
                    <a:pt x="1" y="260"/>
                    <a:pt x="1" y="688"/>
                  </a:cubicBezTo>
                  <a:lnTo>
                    <a:pt x="1" y="78103"/>
                  </a:lnTo>
                  <a:cubicBezTo>
                    <a:pt x="42" y="78763"/>
                    <a:pt x="393" y="79362"/>
                    <a:pt x="950" y="79733"/>
                  </a:cubicBezTo>
                  <a:lnTo>
                    <a:pt x="47973" y="106886"/>
                  </a:lnTo>
                  <a:cubicBezTo>
                    <a:pt x="48123" y="106977"/>
                    <a:pt x="48267" y="107020"/>
                    <a:pt x="48395" y="107020"/>
                  </a:cubicBezTo>
                  <a:cubicBezTo>
                    <a:pt x="48705" y="107020"/>
                    <a:pt x="48922" y="106767"/>
                    <a:pt x="48922" y="106329"/>
                  </a:cubicBezTo>
                  <a:lnTo>
                    <a:pt x="48922" y="28934"/>
                  </a:lnTo>
                  <a:cubicBezTo>
                    <a:pt x="48880" y="28253"/>
                    <a:pt x="48530" y="27655"/>
                    <a:pt x="47973" y="27284"/>
                  </a:cubicBezTo>
                  <a:lnTo>
                    <a:pt x="950" y="131"/>
                  </a:lnTo>
                  <a:cubicBezTo>
                    <a:pt x="797" y="42"/>
                    <a:pt x="654" y="1"/>
                    <a:pt x="5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2313495" y="-107788"/>
              <a:ext cx="989505" cy="2147954"/>
            </a:xfrm>
            <a:custGeom>
              <a:avLst/>
              <a:gdLst/>
              <a:ahLst/>
              <a:cxnLst/>
              <a:rect l="l" t="t" r="r" b="b"/>
              <a:pathLst>
                <a:path w="49562" h="107586" extrusionOk="0">
                  <a:moveTo>
                    <a:pt x="847" y="562"/>
                  </a:moveTo>
                  <a:cubicBezTo>
                    <a:pt x="950" y="562"/>
                    <a:pt x="1053" y="603"/>
                    <a:pt x="1135" y="665"/>
                  </a:cubicBezTo>
                  <a:lnTo>
                    <a:pt x="48158" y="27798"/>
                  </a:lnTo>
                  <a:cubicBezTo>
                    <a:pt x="48633" y="28128"/>
                    <a:pt x="48942" y="28644"/>
                    <a:pt x="48984" y="29221"/>
                  </a:cubicBezTo>
                  <a:lnTo>
                    <a:pt x="48984" y="106616"/>
                  </a:lnTo>
                  <a:cubicBezTo>
                    <a:pt x="49004" y="106761"/>
                    <a:pt x="48942" y="106884"/>
                    <a:pt x="48839" y="106988"/>
                  </a:cubicBezTo>
                  <a:cubicBezTo>
                    <a:pt x="48791" y="107001"/>
                    <a:pt x="48743" y="107008"/>
                    <a:pt x="48696" y="107008"/>
                  </a:cubicBezTo>
                  <a:cubicBezTo>
                    <a:pt x="48603" y="107008"/>
                    <a:pt x="48516" y="106981"/>
                    <a:pt x="48447" y="106926"/>
                  </a:cubicBezTo>
                  <a:lnTo>
                    <a:pt x="1404" y="79773"/>
                  </a:lnTo>
                  <a:cubicBezTo>
                    <a:pt x="950" y="79463"/>
                    <a:pt x="640" y="78947"/>
                    <a:pt x="599" y="78390"/>
                  </a:cubicBezTo>
                  <a:lnTo>
                    <a:pt x="599" y="954"/>
                  </a:lnTo>
                  <a:cubicBezTo>
                    <a:pt x="578" y="810"/>
                    <a:pt x="640" y="665"/>
                    <a:pt x="743" y="562"/>
                  </a:cubicBezTo>
                  <a:close/>
                  <a:moveTo>
                    <a:pt x="856" y="1"/>
                  </a:moveTo>
                  <a:cubicBezTo>
                    <a:pt x="826" y="1"/>
                    <a:pt x="795" y="2"/>
                    <a:pt x="764" y="5"/>
                  </a:cubicBezTo>
                  <a:cubicBezTo>
                    <a:pt x="310" y="67"/>
                    <a:pt x="1" y="500"/>
                    <a:pt x="62" y="975"/>
                  </a:cubicBezTo>
                  <a:lnTo>
                    <a:pt x="62" y="78390"/>
                  </a:lnTo>
                  <a:cubicBezTo>
                    <a:pt x="104" y="79154"/>
                    <a:pt x="496" y="79855"/>
                    <a:pt x="1156" y="80268"/>
                  </a:cubicBezTo>
                  <a:lnTo>
                    <a:pt x="48179" y="107421"/>
                  </a:lnTo>
                  <a:cubicBezTo>
                    <a:pt x="48344" y="107524"/>
                    <a:pt x="48530" y="107565"/>
                    <a:pt x="48736" y="107586"/>
                  </a:cubicBezTo>
                  <a:cubicBezTo>
                    <a:pt x="48860" y="107586"/>
                    <a:pt x="49004" y="107545"/>
                    <a:pt x="49128" y="107483"/>
                  </a:cubicBezTo>
                  <a:cubicBezTo>
                    <a:pt x="49417" y="107297"/>
                    <a:pt x="49561" y="106967"/>
                    <a:pt x="49541" y="106616"/>
                  </a:cubicBezTo>
                  <a:lnTo>
                    <a:pt x="49541" y="29221"/>
                  </a:lnTo>
                  <a:cubicBezTo>
                    <a:pt x="49499" y="28437"/>
                    <a:pt x="49087" y="27736"/>
                    <a:pt x="48447" y="27323"/>
                  </a:cubicBezTo>
                  <a:lnTo>
                    <a:pt x="1424" y="191"/>
                  </a:lnTo>
                  <a:cubicBezTo>
                    <a:pt x="1262" y="64"/>
                    <a:pt x="1068" y="1"/>
                    <a:pt x="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2408489" y="258969"/>
              <a:ext cx="799758" cy="491878"/>
            </a:xfrm>
            <a:custGeom>
              <a:avLst/>
              <a:gdLst/>
              <a:ahLst/>
              <a:cxnLst/>
              <a:rect l="l" t="t" r="r" b="b"/>
              <a:pathLst>
                <a:path w="40058" h="24637" extrusionOk="0">
                  <a:moveTo>
                    <a:pt x="653" y="0"/>
                  </a:moveTo>
                  <a:cubicBezTo>
                    <a:pt x="265" y="0"/>
                    <a:pt x="1" y="285"/>
                    <a:pt x="29" y="762"/>
                  </a:cubicBezTo>
                  <a:cubicBezTo>
                    <a:pt x="71" y="1566"/>
                    <a:pt x="525" y="2309"/>
                    <a:pt x="1206" y="2722"/>
                  </a:cubicBezTo>
                  <a:lnTo>
                    <a:pt x="38861" y="24469"/>
                  </a:lnTo>
                  <a:cubicBezTo>
                    <a:pt x="39056" y="24583"/>
                    <a:pt x="39244" y="24636"/>
                    <a:pt x="39410" y="24636"/>
                  </a:cubicBezTo>
                  <a:cubicBezTo>
                    <a:pt x="39789" y="24636"/>
                    <a:pt x="40058" y="24358"/>
                    <a:pt x="40058" y="23871"/>
                  </a:cubicBezTo>
                  <a:cubicBezTo>
                    <a:pt x="39996" y="23066"/>
                    <a:pt x="39542" y="22323"/>
                    <a:pt x="38861" y="21911"/>
                  </a:cubicBezTo>
                  <a:lnTo>
                    <a:pt x="1206" y="163"/>
                  </a:lnTo>
                  <a:cubicBezTo>
                    <a:pt x="1008" y="52"/>
                    <a:pt x="819" y="0"/>
                    <a:pt x="6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2408489" y="412540"/>
              <a:ext cx="799758" cy="492217"/>
            </a:xfrm>
            <a:custGeom>
              <a:avLst/>
              <a:gdLst/>
              <a:ahLst/>
              <a:cxnLst/>
              <a:rect l="l" t="t" r="r" b="b"/>
              <a:pathLst>
                <a:path w="40058" h="24654" extrusionOk="0">
                  <a:moveTo>
                    <a:pt x="644" y="0"/>
                  </a:moveTo>
                  <a:cubicBezTo>
                    <a:pt x="261" y="0"/>
                    <a:pt x="1" y="279"/>
                    <a:pt x="29" y="766"/>
                  </a:cubicBezTo>
                  <a:cubicBezTo>
                    <a:pt x="71" y="1571"/>
                    <a:pt x="525" y="2313"/>
                    <a:pt x="1206" y="2747"/>
                  </a:cubicBezTo>
                  <a:lnTo>
                    <a:pt x="38861" y="24473"/>
                  </a:lnTo>
                  <a:cubicBezTo>
                    <a:pt x="39061" y="24596"/>
                    <a:pt x="39252" y="24654"/>
                    <a:pt x="39421" y="24654"/>
                  </a:cubicBezTo>
                  <a:cubicBezTo>
                    <a:pt x="39794" y="24654"/>
                    <a:pt x="40058" y="24372"/>
                    <a:pt x="40058" y="23875"/>
                  </a:cubicBezTo>
                  <a:cubicBezTo>
                    <a:pt x="39996" y="23070"/>
                    <a:pt x="39542" y="22348"/>
                    <a:pt x="38861" y="21915"/>
                  </a:cubicBezTo>
                  <a:lnTo>
                    <a:pt x="1206" y="168"/>
                  </a:lnTo>
                  <a:cubicBezTo>
                    <a:pt x="1004" y="54"/>
                    <a:pt x="812" y="0"/>
                    <a:pt x="64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2408369" y="566330"/>
              <a:ext cx="799878" cy="492237"/>
            </a:xfrm>
            <a:custGeom>
              <a:avLst/>
              <a:gdLst/>
              <a:ahLst/>
              <a:cxnLst/>
              <a:rect l="l" t="t" r="r" b="b"/>
              <a:pathLst>
                <a:path w="40064" h="24655" extrusionOk="0">
                  <a:moveTo>
                    <a:pt x="638" y="1"/>
                  </a:moveTo>
                  <a:cubicBezTo>
                    <a:pt x="260" y="1"/>
                    <a:pt x="1" y="283"/>
                    <a:pt x="15" y="780"/>
                  </a:cubicBezTo>
                  <a:cubicBezTo>
                    <a:pt x="77" y="1605"/>
                    <a:pt x="531" y="2327"/>
                    <a:pt x="1212" y="2760"/>
                  </a:cubicBezTo>
                  <a:lnTo>
                    <a:pt x="38867" y="24487"/>
                  </a:lnTo>
                  <a:cubicBezTo>
                    <a:pt x="39062" y="24601"/>
                    <a:pt x="39250" y="24654"/>
                    <a:pt x="39416" y="24654"/>
                  </a:cubicBezTo>
                  <a:cubicBezTo>
                    <a:pt x="39795" y="24654"/>
                    <a:pt x="40064" y="24376"/>
                    <a:pt x="40064" y="23889"/>
                  </a:cubicBezTo>
                  <a:cubicBezTo>
                    <a:pt x="40002" y="23084"/>
                    <a:pt x="39548" y="22341"/>
                    <a:pt x="38867" y="21908"/>
                  </a:cubicBezTo>
                  <a:lnTo>
                    <a:pt x="1212" y="181"/>
                  </a:lnTo>
                  <a:cubicBezTo>
                    <a:pt x="1005" y="59"/>
                    <a:pt x="809" y="1"/>
                    <a:pt x="6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2408489" y="720260"/>
              <a:ext cx="799758" cy="491958"/>
            </a:xfrm>
            <a:custGeom>
              <a:avLst/>
              <a:gdLst/>
              <a:ahLst/>
              <a:cxnLst/>
              <a:rect l="l" t="t" r="r" b="b"/>
              <a:pathLst>
                <a:path w="40058" h="24641" extrusionOk="0">
                  <a:moveTo>
                    <a:pt x="644" y="0"/>
                  </a:moveTo>
                  <a:cubicBezTo>
                    <a:pt x="261" y="0"/>
                    <a:pt x="1" y="279"/>
                    <a:pt x="29" y="766"/>
                  </a:cubicBezTo>
                  <a:cubicBezTo>
                    <a:pt x="71" y="1571"/>
                    <a:pt x="525" y="2313"/>
                    <a:pt x="1206" y="2726"/>
                  </a:cubicBezTo>
                  <a:lnTo>
                    <a:pt x="38861" y="24473"/>
                  </a:lnTo>
                  <a:cubicBezTo>
                    <a:pt x="39056" y="24587"/>
                    <a:pt x="39244" y="24640"/>
                    <a:pt x="39410" y="24640"/>
                  </a:cubicBezTo>
                  <a:cubicBezTo>
                    <a:pt x="39789" y="24640"/>
                    <a:pt x="40058" y="24362"/>
                    <a:pt x="40058" y="23875"/>
                  </a:cubicBezTo>
                  <a:cubicBezTo>
                    <a:pt x="39996" y="23070"/>
                    <a:pt x="39542" y="22327"/>
                    <a:pt x="38861" y="21915"/>
                  </a:cubicBezTo>
                  <a:lnTo>
                    <a:pt x="1206" y="167"/>
                  </a:lnTo>
                  <a:cubicBezTo>
                    <a:pt x="1004" y="54"/>
                    <a:pt x="812" y="0"/>
                    <a:pt x="64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2408489" y="873911"/>
              <a:ext cx="799758" cy="492357"/>
            </a:xfrm>
            <a:custGeom>
              <a:avLst/>
              <a:gdLst/>
              <a:ahLst/>
              <a:cxnLst/>
              <a:rect l="l" t="t" r="r" b="b"/>
              <a:pathLst>
                <a:path w="40058" h="24661" extrusionOk="0">
                  <a:moveTo>
                    <a:pt x="644" y="0"/>
                  </a:moveTo>
                  <a:cubicBezTo>
                    <a:pt x="261" y="0"/>
                    <a:pt x="1" y="279"/>
                    <a:pt x="29" y="766"/>
                  </a:cubicBezTo>
                  <a:cubicBezTo>
                    <a:pt x="71" y="1591"/>
                    <a:pt x="525" y="2313"/>
                    <a:pt x="1206" y="2747"/>
                  </a:cubicBezTo>
                  <a:lnTo>
                    <a:pt x="38861" y="24494"/>
                  </a:lnTo>
                  <a:cubicBezTo>
                    <a:pt x="39055" y="24607"/>
                    <a:pt x="39242" y="24661"/>
                    <a:pt x="39408" y="24661"/>
                  </a:cubicBezTo>
                  <a:cubicBezTo>
                    <a:pt x="39788" y="24661"/>
                    <a:pt x="40058" y="24378"/>
                    <a:pt x="40058" y="23875"/>
                  </a:cubicBezTo>
                  <a:cubicBezTo>
                    <a:pt x="39996" y="23070"/>
                    <a:pt x="39542" y="22348"/>
                    <a:pt x="38861" y="21915"/>
                  </a:cubicBezTo>
                  <a:lnTo>
                    <a:pt x="1206" y="168"/>
                  </a:lnTo>
                  <a:cubicBezTo>
                    <a:pt x="1004" y="54"/>
                    <a:pt x="812" y="0"/>
                    <a:pt x="64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2408369" y="1027981"/>
              <a:ext cx="799878" cy="491958"/>
            </a:xfrm>
            <a:custGeom>
              <a:avLst/>
              <a:gdLst/>
              <a:ahLst/>
              <a:cxnLst/>
              <a:rect l="l" t="t" r="r" b="b"/>
              <a:pathLst>
                <a:path w="40064" h="24641" extrusionOk="0">
                  <a:moveTo>
                    <a:pt x="649" y="0"/>
                  </a:moveTo>
                  <a:cubicBezTo>
                    <a:pt x="265" y="0"/>
                    <a:pt x="0" y="278"/>
                    <a:pt x="15" y="766"/>
                  </a:cubicBezTo>
                  <a:cubicBezTo>
                    <a:pt x="77" y="1570"/>
                    <a:pt x="531" y="2313"/>
                    <a:pt x="1212" y="2726"/>
                  </a:cubicBezTo>
                  <a:lnTo>
                    <a:pt x="38867" y="24473"/>
                  </a:lnTo>
                  <a:cubicBezTo>
                    <a:pt x="39062" y="24587"/>
                    <a:pt x="39250" y="24640"/>
                    <a:pt x="39416" y="24640"/>
                  </a:cubicBezTo>
                  <a:cubicBezTo>
                    <a:pt x="39795" y="24640"/>
                    <a:pt x="40064" y="24362"/>
                    <a:pt x="40064" y="23875"/>
                  </a:cubicBezTo>
                  <a:cubicBezTo>
                    <a:pt x="40002" y="23070"/>
                    <a:pt x="39548" y="22327"/>
                    <a:pt x="38867" y="21915"/>
                  </a:cubicBezTo>
                  <a:lnTo>
                    <a:pt x="1212" y="167"/>
                  </a:lnTo>
                  <a:cubicBezTo>
                    <a:pt x="1010" y="54"/>
                    <a:pt x="818" y="0"/>
                    <a:pt x="6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2408489" y="1181631"/>
              <a:ext cx="799758" cy="492217"/>
            </a:xfrm>
            <a:custGeom>
              <a:avLst/>
              <a:gdLst/>
              <a:ahLst/>
              <a:cxnLst/>
              <a:rect l="l" t="t" r="r" b="b"/>
              <a:pathLst>
                <a:path w="40058" h="24654" extrusionOk="0">
                  <a:moveTo>
                    <a:pt x="644" y="0"/>
                  </a:moveTo>
                  <a:cubicBezTo>
                    <a:pt x="261" y="0"/>
                    <a:pt x="1" y="279"/>
                    <a:pt x="29" y="766"/>
                  </a:cubicBezTo>
                  <a:cubicBezTo>
                    <a:pt x="71" y="1571"/>
                    <a:pt x="525" y="2313"/>
                    <a:pt x="1206" y="2747"/>
                  </a:cubicBezTo>
                  <a:lnTo>
                    <a:pt x="38861" y="24473"/>
                  </a:lnTo>
                  <a:cubicBezTo>
                    <a:pt x="39061" y="24596"/>
                    <a:pt x="39252" y="24654"/>
                    <a:pt x="39421" y="24654"/>
                  </a:cubicBezTo>
                  <a:cubicBezTo>
                    <a:pt x="39794" y="24654"/>
                    <a:pt x="40058" y="24372"/>
                    <a:pt x="40058" y="23875"/>
                  </a:cubicBezTo>
                  <a:cubicBezTo>
                    <a:pt x="39996" y="23070"/>
                    <a:pt x="39542" y="22348"/>
                    <a:pt x="38861" y="21915"/>
                  </a:cubicBezTo>
                  <a:lnTo>
                    <a:pt x="1206" y="168"/>
                  </a:lnTo>
                  <a:cubicBezTo>
                    <a:pt x="1004" y="54"/>
                    <a:pt x="812" y="0"/>
                    <a:pt x="64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2186617" y="-25093"/>
              <a:ext cx="977147" cy="2136475"/>
            </a:xfrm>
            <a:custGeom>
              <a:avLst/>
              <a:gdLst/>
              <a:ahLst/>
              <a:cxnLst/>
              <a:rect l="l" t="t" r="r" b="b"/>
              <a:pathLst>
                <a:path w="48943" h="107011" extrusionOk="0">
                  <a:moveTo>
                    <a:pt x="525" y="0"/>
                  </a:moveTo>
                  <a:cubicBezTo>
                    <a:pt x="217" y="0"/>
                    <a:pt x="1" y="248"/>
                    <a:pt x="1" y="670"/>
                  </a:cubicBezTo>
                  <a:lnTo>
                    <a:pt x="1" y="78086"/>
                  </a:lnTo>
                  <a:cubicBezTo>
                    <a:pt x="42" y="78746"/>
                    <a:pt x="393" y="79365"/>
                    <a:pt x="950" y="79716"/>
                  </a:cubicBezTo>
                  <a:lnTo>
                    <a:pt x="47973" y="106890"/>
                  </a:lnTo>
                  <a:cubicBezTo>
                    <a:pt x="48124" y="106971"/>
                    <a:pt x="48268" y="107010"/>
                    <a:pt x="48396" y="107010"/>
                  </a:cubicBezTo>
                  <a:cubicBezTo>
                    <a:pt x="48720" y="107010"/>
                    <a:pt x="48942" y="106762"/>
                    <a:pt x="48942" y="106333"/>
                  </a:cubicBezTo>
                  <a:lnTo>
                    <a:pt x="48942" y="28917"/>
                  </a:lnTo>
                  <a:cubicBezTo>
                    <a:pt x="48901" y="28257"/>
                    <a:pt x="48550" y="27638"/>
                    <a:pt x="47973" y="27287"/>
                  </a:cubicBezTo>
                  <a:lnTo>
                    <a:pt x="950" y="134"/>
                  </a:lnTo>
                  <a:cubicBezTo>
                    <a:pt x="798" y="43"/>
                    <a:pt x="654" y="0"/>
                    <a:pt x="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2180029" y="-30743"/>
              <a:ext cx="989905" cy="2147535"/>
            </a:xfrm>
            <a:custGeom>
              <a:avLst/>
              <a:gdLst/>
              <a:ahLst/>
              <a:cxnLst/>
              <a:rect l="l" t="t" r="r" b="b"/>
              <a:pathLst>
                <a:path w="49582" h="107565" extrusionOk="0">
                  <a:moveTo>
                    <a:pt x="867" y="541"/>
                  </a:moveTo>
                  <a:cubicBezTo>
                    <a:pt x="970" y="561"/>
                    <a:pt x="1073" y="582"/>
                    <a:pt x="1156" y="644"/>
                  </a:cubicBezTo>
                  <a:lnTo>
                    <a:pt x="48179" y="27797"/>
                  </a:lnTo>
                  <a:cubicBezTo>
                    <a:pt x="48653" y="28107"/>
                    <a:pt x="48963" y="28643"/>
                    <a:pt x="49004" y="29200"/>
                  </a:cubicBezTo>
                  <a:lnTo>
                    <a:pt x="49004" y="106616"/>
                  </a:lnTo>
                  <a:cubicBezTo>
                    <a:pt x="49045" y="106739"/>
                    <a:pt x="49004" y="106904"/>
                    <a:pt x="48901" y="106987"/>
                  </a:cubicBezTo>
                  <a:cubicBezTo>
                    <a:pt x="48841" y="107030"/>
                    <a:pt x="48770" y="107051"/>
                    <a:pt x="48700" y="107051"/>
                  </a:cubicBezTo>
                  <a:cubicBezTo>
                    <a:pt x="48602" y="107051"/>
                    <a:pt x="48507" y="107009"/>
                    <a:pt x="48447" y="106925"/>
                  </a:cubicBezTo>
                  <a:lnTo>
                    <a:pt x="1424" y="79772"/>
                  </a:lnTo>
                  <a:cubicBezTo>
                    <a:pt x="950" y="79462"/>
                    <a:pt x="640" y="78947"/>
                    <a:pt x="619" y="78369"/>
                  </a:cubicBezTo>
                  <a:lnTo>
                    <a:pt x="619" y="953"/>
                  </a:lnTo>
                  <a:cubicBezTo>
                    <a:pt x="599" y="809"/>
                    <a:pt x="640" y="664"/>
                    <a:pt x="764" y="582"/>
                  </a:cubicBezTo>
                  <a:cubicBezTo>
                    <a:pt x="785" y="561"/>
                    <a:pt x="826" y="541"/>
                    <a:pt x="867" y="541"/>
                  </a:cubicBezTo>
                  <a:close/>
                  <a:moveTo>
                    <a:pt x="892" y="0"/>
                  </a:moveTo>
                  <a:cubicBezTo>
                    <a:pt x="863" y="0"/>
                    <a:pt x="834" y="2"/>
                    <a:pt x="805" y="4"/>
                  </a:cubicBezTo>
                  <a:cubicBezTo>
                    <a:pt x="331" y="66"/>
                    <a:pt x="0" y="499"/>
                    <a:pt x="62" y="953"/>
                  </a:cubicBezTo>
                  <a:lnTo>
                    <a:pt x="62" y="78369"/>
                  </a:lnTo>
                  <a:cubicBezTo>
                    <a:pt x="104" y="79132"/>
                    <a:pt x="516" y="79834"/>
                    <a:pt x="1156" y="80246"/>
                  </a:cubicBezTo>
                  <a:lnTo>
                    <a:pt x="48199" y="107400"/>
                  </a:lnTo>
                  <a:cubicBezTo>
                    <a:pt x="48364" y="107503"/>
                    <a:pt x="48550" y="107565"/>
                    <a:pt x="48736" y="107565"/>
                  </a:cubicBezTo>
                  <a:cubicBezTo>
                    <a:pt x="48880" y="107565"/>
                    <a:pt x="49004" y="107523"/>
                    <a:pt x="49128" y="107462"/>
                  </a:cubicBezTo>
                  <a:cubicBezTo>
                    <a:pt x="49417" y="107276"/>
                    <a:pt x="49582" y="106946"/>
                    <a:pt x="49541" y="106616"/>
                  </a:cubicBezTo>
                  <a:lnTo>
                    <a:pt x="49541" y="29200"/>
                  </a:lnTo>
                  <a:cubicBezTo>
                    <a:pt x="49520" y="28437"/>
                    <a:pt x="49107" y="27735"/>
                    <a:pt x="48447" y="27322"/>
                  </a:cubicBezTo>
                  <a:lnTo>
                    <a:pt x="1424" y="169"/>
                  </a:lnTo>
                  <a:cubicBezTo>
                    <a:pt x="1280" y="61"/>
                    <a:pt x="1089" y="0"/>
                    <a:pt x="89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2275182" y="181844"/>
              <a:ext cx="488583" cy="312772"/>
            </a:xfrm>
            <a:custGeom>
              <a:avLst/>
              <a:gdLst/>
              <a:ahLst/>
              <a:cxnLst/>
              <a:rect l="l" t="t" r="r" b="b"/>
              <a:pathLst>
                <a:path w="24472" h="15666" extrusionOk="0">
                  <a:moveTo>
                    <a:pt x="652" y="1"/>
                  </a:moveTo>
                  <a:cubicBezTo>
                    <a:pt x="278" y="1"/>
                    <a:pt x="15" y="279"/>
                    <a:pt x="1" y="766"/>
                  </a:cubicBezTo>
                  <a:cubicBezTo>
                    <a:pt x="63" y="1571"/>
                    <a:pt x="517" y="2314"/>
                    <a:pt x="1197" y="2727"/>
                  </a:cubicBezTo>
                  <a:lnTo>
                    <a:pt x="23275" y="15498"/>
                  </a:lnTo>
                  <a:cubicBezTo>
                    <a:pt x="23476" y="15612"/>
                    <a:pt x="23667" y="15666"/>
                    <a:pt x="23833" y="15666"/>
                  </a:cubicBezTo>
                  <a:cubicBezTo>
                    <a:pt x="24213" y="15666"/>
                    <a:pt x="24472" y="15387"/>
                    <a:pt x="24472" y="14900"/>
                  </a:cubicBezTo>
                  <a:cubicBezTo>
                    <a:pt x="24410" y="14095"/>
                    <a:pt x="23976" y="13353"/>
                    <a:pt x="23275" y="12919"/>
                  </a:cubicBezTo>
                  <a:lnTo>
                    <a:pt x="1197" y="168"/>
                  </a:lnTo>
                  <a:cubicBezTo>
                    <a:pt x="1002" y="55"/>
                    <a:pt x="816" y="1"/>
                    <a:pt x="65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2275182" y="335574"/>
              <a:ext cx="799179" cy="492297"/>
            </a:xfrm>
            <a:custGeom>
              <a:avLst/>
              <a:gdLst/>
              <a:ahLst/>
              <a:cxnLst/>
              <a:rect l="l" t="t" r="r" b="b"/>
              <a:pathLst>
                <a:path w="40029" h="24658" extrusionOk="0">
                  <a:moveTo>
                    <a:pt x="662" y="1"/>
                  </a:moveTo>
                  <a:cubicBezTo>
                    <a:pt x="283" y="1"/>
                    <a:pt x="15" y="286"/>
                    <a:pt x="1" y="763"/>
                  </a:cubicBezTo>
                  <a:cubicBezTo>
                    <a:pt x="63" y="1588"/>
                    <a:pt x="517" y="2310"/>
                    <a:pt x="1197" y="2743"/>
                  </a:cubicBezTo>
                  <a:lnTo>
                    <a:pt x="38853" y="24491"/>
                  </a:lnTo>
                  <a:cubicBezTo>
                    <a:pt x="39047" y="24603"/>
                    <a:pt x="39232" y="24657"/>
                    <a:pt x="39395" y="24657"/>
                  </a:cubicBezTo>
                  <a:cubicBezTo>
                    <a:pt x="39769" y="24657"/>
                    <a:pt x="40029" y="24374"/>
                    <a:pt x="40029" y="23872"/>
                  </a:cubicBezTo>
                  <a:cubicBezTo>
                    <a:pt x="39967" y="23067"/>
                    <a:pt x="39534" y="22345"/>
                    <a:pt x="38853" y="21911"/>
                  </a:cubicBezTo>
                  <a:lnTo>
                    <a:pt x="1197" y="164"/>
                  </a:lnTo>
                  <a:cubicBezTo>
                    <a:pt x="1006" y="53"/>
                    <a:pt x="824" y="1"/>
                    <a:pt x="66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2275182" y="489565"/>
              <a:ext cx="799598" cy="492377"/>
            </a:xfrm>
            <a:custGeom>
              <a:avLst/>
              <a:gdLst/>
              <a:ahLst/>
              <a:cxnLst/>
              <a:rect l="l" t="t" r="r" b="b"/>
              <a:pathLst>
                <a:path w="40050" h="24662" extrusionOk="0">
                  <a:moveTo>
                    <a:pt x="652" y="1"/>
                  </a:moveTo>
                  <a:cubicBezTo>
                    <a:pt x="278" y="1"/>
                    <a:pt x="15" y="279"/>
                    <a:pt x="1" y="766"/>
                  </a:cubicBezTo>
                  <a:cubicBezTo>
                    <a:pt x="63" y="1571"/>
                    <a:pt x="517" y="2293"/>
                    <a:pt x="1197" y="2726"/>
                  </a:cubicBezTo>
                  <a:lnTo>
                    <a:pt x="38873" y="24494"/>
                  </a:lnTo>
                  <a:cubicBezTo>
                    <a:pt x="39062" y="24608"/>
                    <a:pt x="39246" y="24662"/>
                    <a:pt x="39409" y="24662"/>
                  </a:cubicBezTo>
                  <a:cubicBezTo>
                    <a:pt x="39781" y="24662"/>
                    <a:pt x="40050" y="24383"/>
                    <a:pt x="40050" y="23896"/>
                  </a:cubicBezTo>
                  <a:cubicBezTo>
                    <a:pt x="39988" y="23091"/>
                    <a:pt x="39554" y="22349"/>
                    <a:pt x="38873" y="21936"/>
                  </a:cubicBezTo>
                  <a:lnTo>
                    <a:pt x="1197" y="168"/>
                  </a:lnTo>
                  <a:cubicBezTo>
                    <a:pt x="1002" y="55"/>
                    <a:pt x="816" y="1"/>
                    <a:pt x="65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2275182" y="643215"/>
              <a:ext cx="799598" cy="491818"/>
            </a:xfrm>
            <a:custGeom>
              <a:avLst/>
              <a:gdLst/>
              <a:ahLst/>
              <a:cxnLst/>
              <a:rect l="l" t="t" r="r" b="b"/>
              <a:pathLst>
                <a:path w="40050" h="24634" extrusionOk="0">
                  <a:moveTo>
                    <a:pt x="652" y="1"/>
                  </a:moveTo>
                  <a:cubicBezTo>
                    <a:pt x="278" y="1"/>
                    <a:pt x="15" y="279"/>
                    <a:pt x="1" y="766"/>
                  </a:cubicBezTo>
                  <a:cubicBezTo>
                    <a:pt x="63" y="1571"/>
                    <a:pt x="517" y="2314"/>
                    <a:pt x="1197" y="2727"/>
                  </a:cubicBezTo>
                  <a:lnTo>
                    <a:pt x="38873" y="24453"/>
                  </a:lnTo>
                  <a:cubicBezTo>
                    <a:pt x="39067" y="24576"/>
                    <a:pt x="39254" y="24634"/>
                    <a:pt x="39420" y="24634"/>
                  </a:cubicBezTo>
                  <a:cubicBezTo>
                    <a:pt x="39786" y="24634"/>
                    <a:pt x="40050" y="24352"/>
                    <a:pt x="40050" y="23855"/>
                  </a:cubicBezTo>
                  <a:cubicBezTo>
                    <a:pt x="39988" y="23050"/>
                    <a:pt x="39554" y="22328"/>
                    <a:pt x="38873" y="21895"/>
                  </a:cubicBezTo>
                  <a:lnTo>
                    <a:pt x="1197" y="168"/>
                  </a:lnTo>
                  <a:cubicBezTo>
                    <a:pt x="1002" y="55"/>
                    <a:pt x="816" y="1"/>
                    <a:pt x="65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2275182" y="797026"/>
              <a:ext cx="799179" cy="492217"/>
            </a:xfrm>
            <a:custGeom>
              <a:avLst/>
              <a:gdLst/>
              <a:ahLst/>
              <a:cxnLst/>
              <a:rect l="l" t="t" r="r" b="b"/>
              <a:pathLst>
                <a:path w="40029" h="24654" extrusionOk="0">
                  <a:moveTo>
                    <a:pt x="641" y="0"/>
                  </a:moveTo>
                  <a:cubicBezTo>
                    <a:pt x="273" y="0"/>
                    <a:pt x="15" y="282"/>
                    <a:pt x="1" y="779"/>
                  </a:cubicBezTo>
                  <a:cubicBezTo>
                    <a:pt x="63" y="1584"/>
                    <a:pt x="517" y="2306"/>
                    <a:pt x="1197" y="2739"/>
                  </a:cubicBezTo>
                  <a:lnTo>
                    <a:pt x="38853" y="24487"/>
                  </a:lnTo>
                  <a:cubicBezTo>
                    <a:pt x="39048" y="24600"/>
                    <a:pt x="39234" y="24654"/>
                    <a:pt x="39398" y="24654"/>
                  </a:cubicBezTo>
                  <a:cubicBezTo>
                    <a:pt x="39770" y="24654"/>
                    <a:pt x="40029" y="24376"/>
                    <a:pt x="40029" y="23888"/>
                  </a:cubicBezTo>
                  <a:cubicBezTo>
                    <a:pt x="39988" y="23084"/>
                    <a:pt x="39534" y="22341"/>
                    <a:pt x="38853" y="21908"/>
                  </a:cubicBezTo>
                  <a:lnTo>
                    <a:pt x="1197" y="181"/>
                  </a:lnTo>
                  <a:cubicBezTo>
                    <a:pt x="998" y="59"/>
                    <a:pt x="808" y="0"/>
                    <a:pt x="64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2275182" y="950936"/>
              <a:ext cx="799179" cy="491978"/>
            </a:xfrm>
            <a:custGeom>
              <a:avLst/>
              <a:gdLst/>
              <a:ahLst/>
              <a:cxnLst/>
              <a:rect l="l" t="t" r="r" b="b"/>
              <a:pathLst>
                <a:path w="40029" h="24642" extrusionOk="0">
                  <a:moveTo>
                    <a:pt x="652" y="1"/>
                  </a:moveTo>
                  <a:cubicBezTo>
                    <a:pt x="278" y="1"/>
                    <a:pt x="15" y="279"/>
                    <a:pt x="1" y="766"/>
                  </a:cubicBezTo>
                  <a:cubicBezTo>
                    <a:pt x="63" y="1571"/>
                    <a:pt x="517" y="2314"/>
                    <a:pt x="1197" y="2727"/>
                  </a:cubicBezTo>
                  <a:lnTo>
                    <a:pt x="38853" y="24474"/>
                  </a:lnTo>
                  <a:cubicBezTo>
                    <a:pt x="39048" y="24587"/>
                    <a:pt x="39234" y="24641"/>
                    <a:pt x="39398" y="24641"/>
                  </a:cubicBezTo>
                  <a:cubicBezTo>
                    <a:pt x="39770" y="24641"/>
                    <a:pt x="40029" y="24363"/>
                    <a:pt x="40029" y="23875"/>
                  </a:cubicBezTo>
                  <a:cubicBezTo>
                    <a:pt x="39988" y="23071"/>
                    <a:pt x="39534" y="22328"/>
                    <a:pt x="38853" y="21895"/>
                  </a:cubicBezTo>
                  <a:lnTo>
                    <a:pt x="1197" y="168"/>
                  </a:lnTo>
                  <a:cubicBezTo>
                    <a:pt x="1002" y="55"/>
                    <a:pt x="816" y="1"/>
                    <a:pt x="65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2275182" y="1104606"/>
              <a:ext cx="799179" cy="492217"/>
            </a:xfrm>
            <a:custGeom>
              <a:avLst/>
              <a:gdLst/>
              <a:ahLst/>
              <a:cxnLst/>
              <a:rect l="l" t="t" r="r" b="b"/>
              <a:pathLst>
                <a:path w="40029" h="24654" extrusionOk="0">
                  <a:moveTo>
                    <a:pt x="652" y="0"/>
                  </a:moveTo>
                  <a:cubicBezTo>
                    <a:pt x="278" y="0"/>
                    <a:pt x="15" y="278"/>
                    <a:pt x="1" y="766"/>
                  </a:cubicBezTo>
                  <a:cubicBezTo>
                    <a:pt x="63" y="1570"/>
                    <a:pt x="517" y="2313"/>
                    <a:pt x="1197" y="2746"/>
                  </a:cubicBezTo>
                  <a:lnTo>
                    <a:pt x="38853" y="24473"/>
                  </a:lnTo>
                  <a:cubicBezTo>
                    <a:pt x="39052" y="24595"/>
                    <a:pt x="39242" y="24653"/>
                    <a:pt x="39408" y="24653"/>
                  </a:cubicBezTo>
                  <a:cubicBezTo>
                    <a:pt x="39775" y="24653"/>
                    <a:pt x="40029" y="24371"/>
                    <a:pt x="40029" y="23875"/>
                  </a:cubicBezTo>
                  <a:cubicBezTo>
                    <a:pt x="39988" y="23070"/>
                    <a:pt x="39534" y="22348"/>
                    <a:pt x="38853" y="21915"/>
                  </a:cubicBezTo>
                  <a:lnTo>
                    <a:pt x="1197" y="167"/>
                  </a:lnTo>
                  <a:cubicBezTo>
                    <a:pt x="1002" y="54"/>
                    <a:pt x="816" y="0"/>
                    <a:pt x="6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2275182" y="1258397"/>
              <a:ext cx="799179" cy="492217"/>
            </a:xfrm>
            <a:custGeom>
              <a:avLst/>
              <a:gdLst/>
              <a:ahLst/>
              <a:cxnLst/>
              <a:rect l="l" t="t" r="r" b="b"/>
              <a:pathLst>
                <a:path w="40029" h="24654" extrusionOk="0">
                  <a:moveTo>
                    <a:pt x="641" y="1"/>
                  </a:moveTo>
                  <a:cubicBezTo>
                    <a:pt x="273" y="1"/>
                    <a:pt x="15" y="283"/>
                    <a:pt x="1" y="779"/>
                  </a:cubicBezTo>
                  <a:cubicBezTo>
                    <a:pt x="63" y="1584"/>
                    <a:pt x="517" y="2306"/>
                    <a:pt x="1197" y="2739"/>
                  </a:cubicBezTo>
                  <a:lnTo>
                    <a:pt x="38853" y="24487"/>
                  </a:lnTo>
                  <a:cubicBezTo>
                    <a:pt x="39048" y="24600"/>
                    <a:pt x="39234" y="24654"/>
                    <a:pt x="39398" y="24654"/>
                  </a:cubicBezTo>
                  <a:cubicBezTo>
                    <a:pt x="39770" y="24654"/>
                    <a:pt x="40029" y="24376"/>
                    <a:pt x="40029" y="23888"/>
                  </a:cubicBezTo>
                  <a:cubicBezTo>
                    <a:pt x="39967" y="23084"/>
                    <a:pt x="39534" y="22341"/>
                    <a:pt x="38853" y="21908"/>
                  </a:cubicBezTo>
                  <a:lnTo>
                    <a:pt x="1197" y="181"/>
                  </a:lnTo>
                  <a:cubicBezTo>
                    <a:pt x="998" y="59"/>
                    <a:pt x="808" y="1"/>
                    <a:pt x="6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1390493" y="79384"/>
              <a:ext cx="1595303" cy="1989213"/>
            </a:xfrm>
            <a:custGeom>
              <a:avLst/>
              <a:gdLst/>
              <a:ahLst/>
              <a:cxnLst/>
              <a:rect l="l" t="t" r="r" b="b"/>
              <a:pathLst>
                <a:path w="79905" h="99635" extrusionOk="0">
                  <a:moveTo>
                    <a:pt x="539" y="1"/>
                  </a:moveTo>
                  <a:cubicBezTo>
                    <a:pt x="192" y="1"/>
                    <a:pt x="0" y="299"/>
                    <a:pt x="117" y="823"/>
                  </a:cubicBezTo>
                  <a:lnTo>
                    <a:pt x="10743" y="58472"/>
                  </a:lnTo>
                  <a:cubicBezTo>
                    <a:pt x="10928" y="59318"/>
                    <a:pt x="11444" y="60040"/>
                    <a:pt x="12166" y="60514"/>
                  </a:cubicBezTo>
                  <a:lnTo>
                    <a:pt x="79905" y="99635"/>
                  </a:lnTo>
                  <a:lnTo>
                    <a:pt x="79905" y="99635"/>
                  </a:lnTo>
                  <a:lnTo>
                    <a:pt x="69052" y="40624"/>
                  </a:lnTo>
                  <a:cubicBezTo>
                    <a:pt x="68845" y="39799"/>
                    <a:pt x="68330" y="39076"/>
                    <a:pt x="67607" y="38602"/>
                  </a:cubicBezTo>
                  <a:lnTo>
                    <a:pt x="1045" y="162"/>
                  </a:lnTo>
                  <a:cubicBezTo>
                    <a:pt x="857" y="53"/>
                    <a:pt x="684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661;p31">
            <a:extLst>
              <a:ext uri="{FF2B5EF4-FFF2-40B4-BE49-F238E27FC236}">
                <a16:creationId xmlns:a16="http://schemas.microsoft.com/office/drawing/2014/main" xmlns="" id="{75337FE4-6746-7310-43CB-136BB1D59985}"/>
              </a:ext>
            </a:extLst>
          </p:cNvPr>
          <p:cNvSpPr txBox="1">
            <a:spLocks/>
          </p:cNvSpPr>
          <p:nvPr/>
        </p:nvSpPr>
        <p:spPr>
          <a:xfrm>
            <a:off x="-1442270" y="2411133"/>
            <a:ext cx="6271134" cy="101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 Medium"/>
              <a:buNone/>
              <a:defRPr sz="94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dirty="0"/>
              <a:t>—</a:t>
            </a:r>
            <a:r>
              <a:rPr lang="en-IN" sz="2800" dirty="0"/>
              <a:t>Team </a:t>
            </a:r>
            <a:r>
              <a:rPr lang="en-IN" sz="2800" dirty="0" smtClean="0"/>
              <a:t>members</a:t>
            </a:r>
          </a:p>
          <a:p>
            <a:pPr algn="ctr"/>
            <a:r>
              <a:rPr lang="en-IN" sz="3200" dirty="0" smtClean="0"/>
              <a:t> </a:t>
            </a:r>
            <a:r>
              <a:rPr lang="en-IN" sz="2000" dirty="0" err="1" smtClean="0"/>
              <a:t>Abhay</a:t>
            </a:r>
            <a:r>
              <a:rPr lang="en-IN" sz="2000" dirty="0" smtClean="0"/>
              <a:t> Singh</a:t>
            </a:r>
            <a:endParaRPr lang="en-IN" sz="2000" dirty="0"/>
          </a:p>
          <a:p>
            <a:pPr algn="ctr"/>
            <a:r>
              <a:rPr lang="en-IN" sz="2000" dirty="0"/>
              <a:t>                    </a:t>
            </a:r>
            <a:r>
              <a:rPr lang="en-IN" sz="2000" dirty="0" smtClean="0"/>
              <a:t>	      </a:t>
            </a:r>
            <a:r>
              <a:rPr lang="en-IN" sz="2000" dirty="0" err="1" smtClean="0"/>
              <a:t>Rimma</a:t>
            </a:r>
            <a:r>
              <a:rPr lang="en-IN" sz="2000" dirty="0" smtClean="0"/>
              <a:t> Rani                                 	 </a:t>
            </a:r>
            <a:r>
              <a:rPr lang="en-IN" sz="2000" dirty="0" err="1" smtClean="0"/>
              <a:t>Laxmi</a:t>
            </a:r>
            <a:r>
              <a:rPr lang="en-IN" sz="2000" dirty="0" smtClean="0"/>
              <a:t> Shah </a:t>
            </a:r>
            <a:r>
              <a:rPr lang="en-IN" sz="2000" dirty="0"/>
              <a:t> </a:t>
            </a:r>
            <a:r>
              <a:rPr lang="en-IN" sz="2000" dirty="0" smtClean="0"/>
              <a:t> </a:t>
            </a:r>
          </a:p>
          <a:p>
            <a:pPr algn="ctr"/>
            <a:r>
              <a:rPr lang="en-IN" sz="2000" dirty="0" smtClean="0"/>
              <a:t> </a:t>
            </a:r>
            <a:r>
              <a:rPr lang="en-IN" sz="2000" dirty="0" smtClean="0"/>
              <a:t>Sri </a:t>
            </a:r>
            <a:r>
              <a:rPr lang="en-IN" sz="2000" dirty="0" err="1" smtClean="0"/>
              <a:t>Ratnala</a:t>
            </a:r>
            <a:endParaRPr lang="en-IN" sz="2000" dirty="0"/>
          </a:p>
        </p:txBody>
      </p:sp>
      <p:sp>
        <p:nvSpPr>
          <p:cNvPr id="99" name="Google Shape;661;p31">
            <a:extLst>
              <a:ext uri="{FF2B5EF4-FFF2-40B4-BE49-F238E27FC236}">
                <a16:creationId xmlns:a16="http://schemas.microsoft.com/office/drawing/2014/main" xmlns="" id="{30CED6CD-5995-6C49-0687-0D23A210E06E}"/>
              </a:ext>
            </a:extLst>
          </p:cNvPr>
          <p:cNvSpPr txBox="1">
            <a:spLocks/>
          </p:cNvSpPr>
          <p:nvPr/>
        </p:nvSpPr>
        <p:spPr>
          <a:xfrm>
            <a:off x="-93734" y="4400639"/>
            <a:ext cx="6099675" cy="101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 Medium"/>
              <a:buNone/>
              <a:defRPr sz="94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dirty="0">
                <a:solidFill>
                  <a:schemeClr val="bg2">
                    <a:lumMod val="75000"/>
                  </a:schemeClr>
                </a:solidFill>
              </a:rPr>
              <a:t>—Guided by : </a:t>
            </a:r>
            <a:r>
              <a:rPr lang="en-IN" sz="32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IN" sz="3200" dirty="0" err="1" smtClean="0">
                <a:solidFill>
                  <a:schemeClr val="bg2">
                    <a:lumMod val="75000"/>
                  </a:schemeClr>
                </a:solidFill>
              </a:rPr>
              <a:t>Satyanna</a:t>
            </a:r>
            <a:r>
              <a:rPr lang="en-IN" sz="32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IN" sz="3200" dirty="0" err="1" smtClean="0">
                <a:solidFill>
                  <a:schemeClr val="bg2">
                    <a:lumMod val="75000"/>
                  </a:schemeClr>
                </a:solidFill>
              </a:rPr>
              <a:t>Kodimala</a:t>
            </a:r>
            <a:endParaRPr lang="en-IN" sz="3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4"/>
          <p:cNvSpPr txBox="1">
            <a:spLocks noGrp="1"/>
          </p:cNvSpPr>
          <p:nvPr>
            <p:ph type="title"/>
          </p:nvPr>
        </p:nvSpPr>
        <p:spPr>
          <a:xfrm>
            <a:off x="476400" y="236909"/>
            <a:ext cx="409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Implementation </a:t>
            </a:r>
            <a:endParaRPr sz="3600" dirty="0"/>
          </a:p>
        </p:txBody>
      </p:sp>
      <p:sp>
        <p:nvSpPr>
          <p:cNvPr id="12" name="Google Shape;705;p34">
            <a:extLst>
              <a:ext uri="{FF2B5EF4-FFF2-40B4-BE49-F238E27FC236}">
                <a16:creationId xmlns:a16="http://schemas.microsoft.com/office/drawing/2014/main" xmlns="" id="{03548159-2DE7-32B8-4C71-253634676307}"/>
              </a:ext>
            </a:extLst>
          </p:cNvPr>
          <p:cNvSpPr txBox="1">
            <a:spLocks/>
          </p:cNvSpPr>
          <p:nvPr/>
        </p:nvSpPr>
        <p:spPr>
          <a:xfrm>
            <a:off x="1332049" y="760584"/>
            <a:ext cx="409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800" dirty="0"/>
              <a:t>HOME PAGE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079C15A-5393-83CE-C596-70357A78E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43" y="1165076"/>
            <a:ext cx="8069767" cy="374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67887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705;p34">
            <a:extLst>
              <a:ext uri="{FF2B5EF4-FFF2-40B4-BE49-F238E27FC236}">
                <a16:creationId xmlns:a16="http://schemas.microsoft.com/office/drawing/2014/main" xmlns="" id="{03548159-2DE7-32B8-4C71-253634676307}"/>
              </a:ext>
            </a:extLst>
          </p:cNvPr>
          <p:cNvSpPr txBox="1">
            <a:spLocks/>
          </p:cNvSpPr>
          <p:nvPr/>
        </p:nvSpPr>
        <p:spPr>
          <a:xfrm>
            <a:off x="1272575" y="634205"/>
            <a:ext cx="409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400" dirty="0"/>
              <a:t>REGISTER PAGE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C0CC8E6-2899-DCDA-DA9D-5A8B86516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58" y="1150826"/>
            <a:ext cx="8203581" cy="371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27807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705;p34">
            <a:extLst>
              <a:ext uri="{FF2B5EF4-FFF2-40B4-BE49-F238E27FC236}">
                <a16:creationId xmlns:a16="http://schemas.microsoft.com/office/drawing/2014/main" xmlns="" id="{03548159-2DE7-32B8-4C71-253634676307}"/>
              </a:ext>
            </a:extLst>
          </p:cNvPr>
          <p:cNvSpPr txBox="1">
            <a:spLocks/>
          </p:cNvSpPr>
          <p:nvPr/>
        </p:nvSpPr>
        <p:spPr>
          <a:xfrm>
            <a:off x="1250273" y="641640"/>
            <a:ext cx="409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400" dirty="0"/>
              <a:t>SIGN IN PAGE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4962460-8786-7AB3-6815-AF8C2A92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39" y="1138109"/>
            <a:ext cx="8229600" cy="375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60133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705;p34">
            <a:extLst>
              <a:ext uri="{FF2B5EF4-FFF2-40B4-BE49-F238E27FC236}">
                <a16:creationId xmlns:a16="http://schemas.microsoft.com/office/drawing/2014/main" xmlns="" id="{03548159-2DE7-32B8-4C71-253634676307}"/>
              </a:ext>
            </a:extLst>
          </p:cNvPr>
          <p:cNvSpPr txBox="1">
            <a:spLocks/>
          </p:cNvSpPr>
          <p:nvPr/>
        </p:nvSpPr>
        <p:spPr>
          <a:xfrm>
            <a:off x="1250273" y="641640"/>
            <a:ext cx="409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400" dirty="0"/>
              <a:t>USER PAGE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E2079C0-3A77-5152-B518-4DEAAC539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32" y="1138483"/>
            <a:ext cx="7954536" cy="368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32177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705;p34">
            <a:extLst>
              <a:ext uri="{FF2B5EF4-FFF2-40B4-BE49-F238E27FC236}">
                <a16:creationId xmlns:a16="http://schemas.microsoft.com/office/drawing/2014/main" xmlns="" id="{03548159-2DE7-32B8-4C71-253634676307}"/>
              </a:ext>
            </a:extLst>
          </p:cNvPr>
          <p:cNvSpPr txBox="1">
            <a:spLocks/>
          </p:cNvSpPr>
          <p:nvPr/>
        </p:nvSpPr>
        <p:spPr>
          <a:xfrm>
            <a:off x="1250273" y="641640"/>
            <a:ext cx="409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400" dirty="0"/>
              <a:t>USER PAGE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F757755-4B1C-4E6A-9B43-0B7C4B4BC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2" y="1117402"/>
            <a:ext cx="8259337" cy="37965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FECB187-8865-9E7D-7382-DD2A0D99E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4926"/>
            <a:ext cx="9144000" cy="421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25829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9" name="Google Shape;1299;p49"/>
          <p:cNvGrpSpPr/>
          <p:nvPr/>
        </p:nvGrpSpPr>
        <p:grpSpPr>
          <a:xfrm>
            <a:off x="7863270" y="2393329"/>
            <a:ext cx="631706" cy="1133651"/>
            <a:chOff x="8314434" y="3659709"/>
            <a:chExt cx="418127" cy="750365"/>
          </a:xfrm>
        </p:grpSpPr>
        <p:grpSp>
          <p:nvGrpSpPr>
            <p:cNvPr id="1300" name="Google Shape;1300;p49"/>
            <p:cNvGrpSpPr/>
            <p:nvPr/>
          </p:nvGrpSpPr>
          <p:grpSpPr>
            <a:xfrm>
              <a:off x="8314434" y="3659709"/>
              <a:ext cx="418127" cy="750365"/>
              <a:chOff x="8314434" y="3659709"/>
              <a:chExt cx="418127" cy="750365"/>
            </a:xfrm>
          </p:grpSpPr>
          <p:sp>
            <p:nvSpPr>
              <p:cNvPr id="1301" name="Google Shape;1301;p49"/>
              <p:cNvSpPr/>
              <p:nvPr/>
            </p:nvSpPr>
            <p:spPr>
              <a:xfrm>
                <a:off x="8314434" y="3659709"/>
                <a:ext cx="411958" cy="427411"/>
              </a:xfrm>
              <a:custGeom>
                <a:avLst/>
                <a:gdLst/>
                <a:ahLst/>
                <a:cxnLst/>
                <a:rect l="l" t="t" r="r" b="b"/>
                <a:pathLst>
                  <a:path w="20634" h="21408" extrusionOk="0">
                    <a:moveTo>
                      <a:pt x="14904" y="1"/>
                    </a:moveTo>
                    <a:cubicBezTo>
                      <a:pt x="12365" y="1"/>
                      <a:pt x="9080" y="1265"/>
                      <a:pt x="5922" y="4654"/>
                    </a:cubicBezTo>
                    <a:cubicBezTo>
                      <a:pt x="867" y="10121"/>
                      <a:pt x="0" y="18230"/>
                      <a:pt x="0" y="18230"/>
                    </a:cubicBezTo>
                    <a:lnTo>
                      <a:pt x="2765" y="21408"/>
                    </a:lnTo>
                    <a:cubicBezTo>
                      <a:pt x="4395" y="17508"/>
                      <a:pt x="9719" y="11731"/>
                      <a:pt x="13763" y="9193"/>
                    </a:cubicBezTo>
                    <a:cubicBezTo>
                      <a:pt x="18467" y="6222"/>
                      <a:pt x="20633" y="3168"/>
                      <a:pt x="18508" y="1208"/>
                    </a:cubicBezTo>
                    <a:cubicBezTo>
                      <a:pt x="17713" y="467"/>
                      <a:pt x="16446" y="1"/>
                      <a:pt x="149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49"/>
              <p:cNvSpPr/>
              <p:nvPr/>
            </p:nvSpPr>
            <p:spPr>
              <a:xfrm>
                <a:off x="8333381" y="3693231"/>
                <a:ext cx="314329" cy="361347"/>
              </a:xfrm>
              <a:custGeom>
                <a:avLst/>
                <a:gdLst/>
                <a:ahLst/>
                <a:cxnLst/>
                <a:rect l="l" t="t" r="r" b="b"/>
                <a:pathLst>
                  <a:path w="15744" h="18099" extrusionOk="0">
                    <a:moveTo>
                      <a:pt x="15529" y="0"/>
                    </a:moveTo>
                    <a:cubicBezTo>
                      <a:pt x="15518" y="0"/>
                      <a:pt x="15507" y="1"/>
                      <a:pt x="15496" y="4"/>
                    </a:cubicBezTo>
                    <a:cubicBezTo>
                      <a:pt x="9409" y="1242"/>
                      <a:pt x="2188" y="9577"/>
                      <a:pt x="21" y="17872"/>
                    </a:cubicBezTo>
                    <a:cubicBezTo>
                      <a:pt x="1" y="17975"/>
                      <a:pt x="62" y="18078"/>
                      <a:pt x="166" y="18099"/>
                    </a:cubicBezTo>
                    <a:lnTo>
                      <a:pt x="227" y="18099"/>
                    </a:lnTo>
                    <a:cubicBezTo>
                      <a:pt x="289" y="18099"/>
                      <a:pt x="372" y="18037"/>
                      <a:pt x="393" y="17975"/>
                    </a:cubicBezTo>
                    <a:cubicBezTo>
                      <a:pt x="2518" y="9804"/>
                      <a:pt x="9616" y="1592"/>
                      <a:pt x="15578" y="375"/>
                    </a:cubicBezTo>
                    <a:cubicBezTo>
                      <a:pt x="15682" y="354"/>
                      <a:pt x="15744" y="251"/>
                      <a:pt x="15723" y="148"/>
                    </a:cubicBezTo>
                    <a:cubicBezTo>
                      <a:pt x="15704" y="74"/>
                      <a:pt x="15620" y="0"/>
                      <a:pt x="155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49"/>
              <p:cNvSpPr/>
              <p:nvPr/>
            </p:nvSpPr>
            <p:spPr>
              <a:xfrm>
                <a:off x="8321841" y="3929337"/>
                <a:ext cx="410720" cy="480737"/>
              </a:xfrm>
              <a:custGeom>
                <a:avLst/>
                <a:gdLst/>
                <a:ahLst/>
                <a:cxnLst/>
                <a:rect l="l" t="t" r="r" b="b"/>
                <a:pathLst>
                  <a:path w="20572" h="24079" extrusionOk="0">
                    <a:moveTo>
                      <a:pt x="16115" y="0"/>
                    </a:moveTo>
                    <a:cubicBezTo>
                      <a:pt x="11700" y="0"/>
                      <a:pt x="10792" y="1630"/>
                      <a:pt x="8832" y="1899"/>
                    </a:cubicBezTo>
                    <a:cubicBezTo>
                      <a:pt x="8634" y="1923"/>
                      <a:pt x="8446" y="1934"/>
                      <a:pt x="8264" y="1934"/>
                    </a:cubicBezTo>
                    <a:cubicBezTo>
                      <a:pt x="6831" y="1934"/>
                      <a:pt x="5827" y="1253"/>
                      <a:pt x="4309" y="1253"/>
                    </a:cubicBezTo>
                    <a:cubicBezTo>
                      <a:pt x="4088" y="1253"/>
                      <a:pt x="3857" y="1267"/>
                      <a:pt x="3612" y="1300"/>
                    </a:cubicBezTo>
                    <a:cubicBezTo>
                      <a:pt x="1218" y="1610"/>
                      <a:pt x="63" y="3900"/>
                      <a:pt x="1" y="6727"/>
                    </a:cubicBezTo>
                    <a:lnTo>
                      <a:pt x="517" y="23770"/>
                    </a:lnTo>
                    <a:cubicBezTo>
                      <a:pt x="517" y="23770"/>
                      <a:pt x="1590" y="24078"/>
                      <a:pt x="3002" y="24078"/>
                    </a:cubicBezTo>
                    <a:cubicBezTo>
                      <a:pt x="4224" y="24078"/>
                      <a:pt x="5700" y="23847"/>
                      <a:pt x="6954" y="22986"/>
                    </a:cubicBezTo>
                    <a:cubicBezTo>
                      <a:pt x="9244" y="21397"/>
                      <a:pt x="8667" y="19705"/>
                      <a:pt x="8935" y="18405"/>
                    </a:cubicBezTo>
                    <a:cubicBezTo>
                      <a:pt x="9203" y="17105"/>
                      <a:pt x="10338" y="16383"/>
                      <a:pt x="12236" y="16135"/>
                    </a:cubicBezTo>
                    <a:cubicBezTo>
                      <a:pt x="14547" y="15847"/>
                      <a:pt x="16714" y="15475"/>
                      <a:pt x="17126" y="13020"/>
                    </a:cubicBezTo>
                    <a:cubicBezTo>
                      <a:pt x="17477" y="10853"/>
                      <a:pt x="13907" y="9698"/>
                      <a:pt x="14980" y="7573"/>
                    </a:cubicBezTo>
                    <a:cubicBezTo>
                      <a:pt x="15785" y="5984"/>
                      <a:pt x="17580" y="4932"/>
                      <a:pt x="19086" y="3756"/>
                    </a:cubicBezTo>
                    <a:cubicBezTo>
                      <a:pt x="20572" y="2579"/>
                      <a:pt x="19685" y="0"/>
                      <a:pt x="161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9"/>
              <p:cNvSpPr/>
              <p:nvPr/>
            </p:nvSpPr>
            <p:spPr>
              <a:xfrm>
                <a:off x="8322680" y="3956848"/>
                <a:ext cx="345215" cy="285160"/>
              </a:xfrm>
              <a:custGeom>
                <a:avLst/>
                <a:gdLst/>
                <a:ahLst/>
                <a:cxnLst/>
                <a:rect l="l" t="t" r="r" b="b"/>
                <a:pathLst>
                  <a:path w="17291" h="14283" extrusionOk="0">
                    <a:moveTo>
                      <a:pt x="17083" y="1"/>
                    </a:moveTo>
                    <a:cubicBezTo>
                      <a:pt x="17070" y="1"/>
                      <a:pt x="17056" y="2"/>
                      <a:pt x="17043" y="5"/>
                    </a:cubicBezTo>
                    <a:cubicBezTo>
                      <a:pt x="12607" y="789"/>
                      <a:pt x="2001" y="8506"/>
                      <a:pt x="41" y="14056"/>
                    </a:cubicBezTo>
                    <a:cubicBezTo>
                      <a:pt x="0" y="14159"/>
                      <a:pt x="62" y="14262"/>
                      <a:pt x="165" y="14283"/>
                    </a:cubicBezTo>
                    <a:lnTo>
                      <a:pt x="227" y="14283"/>
                    </a:lnTo>
                    <a:cubicBezTo>
                      <a:pt x="310" y="14283"/>
                      <a:pt x="371" y="14242"/>
                      <a:pt x="392" y="14159"/>
                    </a:cubicBezTo>
                    <a:cubicBezTo>
                      <a:pt x="2332" y="8712"/>
                      <a:pt x="12731" y="1140"/>
                      <a:pt x="17105" y="376"/>
                    </a:cubicBezTo>
                    <a:lnTo>
                      <a:pt x="17126" y="376"/>
                    </a:lnTo>
                    <a:cubicBezTo>
                      <a:pt x="17229" y="356"/>
                      <a:pt x="17291" y="252"/>
                      <a:pt x="17270" y="149"/>
                    </a:cubicBezTo>
                    <a:cubicBezTo>
                      <a:pt x="17252" y="59"/>
                      <a:pt x="17171" y="1"/>
                      <a:pt x="170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49"/>
              <p:cNvSpPr/>
              <p:nvPr/>
            </p:nvSpPr>
            <p:spPr>
              <a:xfrm>
                <a:off x="8390221" y="4130803"/>
                <a:ext cx="230296" cy="46538"/>
              </a:xfrm>
              <a:custGeom>
                <a:avLst/>
                <a:gdLst/>
                <a:ahLst/>
                <a:cxnLst/>
                <a:rect l="l" t="t" r="r" b="b"/>
                <a:pathLst>
                  <a:path w="11535" h="2331" extrusionOk="0">
                    <a:moveTo>
                      <a:pt x="2875" y="0"/>
                    </a:moveTo>
                    <a:cubicBezTo>
                      <a:pt x="1931" y="0"/>
                      <a:pt x="1008" y="83"/>
                      <a:pt x="145" y="267"/>
                    </a:cubicBezTo>
                    <a:cubicBezTo>
                      <a:pt x="42" y="308"/>
                      <a:pt x="1" y="391"/>
                      <a:pt x="1" y="473"/>
                    </a:cubicBezTo>
                    <a:cubicBezTo>
                      <a:pt x="19" y="566"/>
                      <a:pt x="87" y="642"/>
                      <a:pt x="190" y="642"/>
                    </a:cubicBezTo>
                    <a:cubicBezTo>
                      <a:pt x="202" y="642"/>
                      <a:pt x="215" y="641"/>
                      <a:pt x="228" y="639"/>
                    </a:cubicBezTo>
                    <a:cubicBezTo>
                      <a:pt x="1068" y="460"/>
                      <a:pt x="1968" y="380"/>
                      <a:pt x="2889" y="380"/>
                    </a:cubicBezTo>
                    <a:cubicBezTo>
                      <a:pt x="5903" y="380"/>
                      <a:pt x="9139" y="1240"/>
                      <a:pt x="11225" y="2330"/>
                    </a:cubicBezTo>
                    <a:lnTo>
                      <a:pt x="11328" y="2330"/>
                    </a:lnTo>
                    <a:cubicBezTo>
                      <a:pt x="11390" y="2330"/>
                      <a:pt x="11452" y="2289"/>
                      <a:pt x="11494" y="2248"/>
                    </a:cubicBezTo>
                    <a:cubicBezTo>
                      <a:pt x="11535" y="2145"/>
                      <a:pt x="11494" y="2042"/>
                      <a:pt x="11411" y="2000"/>
                    </a:cubicBezTo>
                    <a:cubicBezTo>
                      <a:pt x="9248" y="879"/>
                      <a:pt x="5950" y="0"/>
                      <a:pt x="28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6" name="Google Shape;1306;p49"/>
            <p:cNvSpPr/>
            <p:nvPr/>
          </p:nvSpPr>
          <p:spPr>
            <a:xfrm>
              <a:off x="8405055" y="3996579"/>
              <a:ext cx="31325" cy="108270"/>
            </a:xfrm>
            <a:custGeom>
              <a:avLst/>
              <a:gdLst/>
              <a:ahLst/>
              <a:cxnLst/>
              <a:rect l="l" t="t" r="r" b="b"/>
              <a:pathLst>
                <a:path w="1569" h="5423" extrusionOk="0">
                  <a:moveTo>
                    <a:pt x="214" y="1"/>
                  </a:moveTo>
                  <a:cubicBezTo>
                    <a:pt x="175" y="1"/>
                    <a:pt x="136" y="12"/>
                    <a:pt x="104" y="37"/>
                  </a:cubicBezTo>
                  <a:cubicBezTo>
                    <a:pt x="21" y="99"/>
                    <a:pt x="1" y="222"/>
                    <a:pt x="63" y="305"/>
                  </a:cubicBezTo>
                  <a:cubicBezTo>
                    <a:pt x="83" y="305"/>
                    <a:pt x="1177" y="1914"/>
                    <a:pt x="1177" y="5236"/>
                  </a:cubicBezTo>
                  <a:cubicBezTo>
                    <a:pt x="1177" y="5340"/>
                    <a:pt x="1259" y="5422"/>
                    <a:pt x="1362" y="5422"/>
                  </a:cubicBezTo>
                  <a:cubicBezTo>
                    <a:pt x="1466" y="5422"/>
                    <a:pt x="1548" y="5340"/>
                    <a:pt x="1548" y="5236"/>
                  </a:cubicBezTo>
                  <a:cubicBezTo>
                    <a:pt x="1569" y="1791"/>
                    <a:pt x="413" y="161"/>
                    <a:pt x="372" y="78"/>
                  </a:cubicBezTo>
                  <a:cubicBezTo>
                    <a:pt x="335" y="28"/>
                    <a:pt x="274" y="1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7" name="Google Shape;1307;p49"/>
          <p:cNvSpPr txBox="1">
            <a:spLocks noGrp="1"/>
          </p:cNvSpPr>
          <p:nvPr>
            <p:ph type="title" idx="4294967295"/>
          </p:nvPr>
        </p:nvSpPr>
        <p:spPr>
          <a:xfrm>
            <a:off x="0" y="1504950"/>
            <a:ext cx="3059113" cy="433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Conclusion !</a:t>
            </a:r>
            <a:endParaRPr sz="3600" dirty="0"/>
          </a:p>
        </p:txBody>
      </p:sp>
      <p:sp>
        <p:nvSpPr>
          <p:cNvPr id="1436" name="Google Shape;1436;p49"/>
          <p:cNvSpPr txBox="1">
            <a:spLocks noGrp="1"/>
          </p:cNvSpPr>
          <p:nvPr>
            <p:ph type="title" idx="4294967295"/>
          </p:nvPr>
        </p:nvSpPr>
        <p:spPr>
          <a:xfrm>
            <a:off x="7378700" y="2828925"/>
            <a:ext cx="1765300" cy="563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308" name="Google Shape;1308;p49"/>
          <p:cNvSpPr/>
          <p:nvPr/>
        </p:nvSpPr>
        <p:spPr>
          <a:xfrm>
            <a:off x="1704140" y="2176962"/>
            <a:ext cx="457200" cy="8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49"/>
          <p:cNvSpPr txBox="1"/>
          <p:nvPr/>
        </p:nvSpPr>
        <p:spPr>
          <a:xfrm>
            <a:off x="1600375" y="2428606"/>
            <a:ext cx="2803802" cy="170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Signika" panose="020B0604020202020204" charset="0"/>
                <a:ea typeface="SimSun" panose="02010600030101010101" pitchFamily="2" charset="-122"/>
                <a:sym typeface="Times New Roman" panose="02020603050405020304" pitchFamily="18" charset="0"/>
              </a:rPr>
              <a:t>The Job Hunt app help users to view Available Jobs  and add them to their  Wishlist . They can also add new jobs and remove already added jobs in the Wishlist</a:t>
            </a:r>
            <a:endParaRPr sz="1600" dirty="0">
              <a:solidFill>
                <a:schemeClr val="dk1"/>
              </a:solidFill>
              <a:latin typeface="Signika" panose="020B0604020202020204" charset="0"/>
              <a:ea typeface="Signika"/>
              <a:cs typeface="Signika"/>
              <a:sym typeface="Signika"/>
            </a:endParaRPr>
          </a:p>
        </p:txBody>
      </p:sp>
      <p:sp>
        <p:nvSpPr>
          <p:cNvPr id="1310" name="Google Shape;1310;p49"/>
          <p:cNvSpPr/>
          <p:nvPr/>
        </p:nvSpPr>
        <p:spPr>
          <a:xfrm>
            <a:off x="4928055" y="1914898"/>
            <a:ext cx="2978800" cy="1969675"/>
          </a:xfrm>
          <a:custGeom>
            <a:avLst/>
            <a:gdLst/>
            <a:ahLst/>
            <a:cxnLst/>
            <a:rect l="l" t="t" r="r" b="b"/>
            <a:pathLst>
              <a:path w="119152" h="78787" extrusionOk="0">
                <a:moveTo>
                  <a:pt x="5533" y="1"/>
                </a:moveTo>
                <a:cubicBezTo>
                  <a:pt x="2463" y="1"/>
                  <a:pt x="1" y="2463"/>
                  <a:pt x="1" y="5533"/>
                </a:cubicBezTo>
                <a:lnTo>
                  <a:pt x="1" y="73254"/>
                </a:lnTo>
                <a:cubicBezTo>
                  <a:pt x="1" y="76324"/>
                  <a:pt x="2463" y="78786"/>
                  <a:pt x="5533" y="78786"/>
                </a:cubicBezTo>
                <a:lnTo>
                  <a:pt x="113620" y="78786"/>
                </a:lnTo>
                <a:cubicBezTo>
                  <a:pt x="116690" y="78786"/>
                  <a:pt x="119152" y="76324"/>
                  <a:pt x="119152" y="73254"/>
                </a:cubicBezTo>
                <a:lnTo>
                  <a:pt x="119152" y="5533"/>
                </a:lnTo>
                <a:cubicBezTo>
                  <a:pt x="119152" y="2463"/>
                  <a:pt x="116690" y="1"/>
                  <a:pt x="1136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49"/>
          <p:cNvSpPr/>
          <p:nvPr/>
        </p:nvSpPr>
        <p:spPr>
          <a:xfrm>
            <a:off x="4803430" y="3738648"/>
            <a:ext cx="3227300" cy="172525"/>
          </a:xfrm>
          <a:custGeom>
            <a:avLst/>
            <a:gdLst/>
            <a:ahLst/>
            <a:cxnLst/>
            <a:rect l="l" t="t" r="r" b="b"/>
            <a:pathLst>
              <a:path w="129092" h="6901" extrusionOk="0">
                <a:moveTo>
                  <a:pt x="1" y="0"/>
                </a:moveTo>
                <a:lnTo>
                  <a:pt x="1" y="152"/>
                </a:lnTo>
                <a:cubicBezTo>
                  <a:pt x="1" y="3891"/>
                  <a:pt x="3040" y="6900"/>
                  <a:pt x="6779" y="6900"/>
                </a:cubicBezTo>
                <a:lnTo>
                  <a:pt x="122343" y="6900"/>
                </a:lnTo>
                <a:cubicBezTo>
                  <a:pt x="126082" y="6900"/>
                  <a:pt x="129091" y="3891"/>
                  <a:pt x="129091" y="152"/>
                </a:cubicBezTo>
                <a:lnTo>
                  <a:pt x="12909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p49"/>
          <p:cNvSpPr/>
          <p:nvPr/>
        </p:nvSpPr>
        <p:spPr>
          <a:xfrm>
            <a:off x="6124130" y="3738648"/>
            <a:ext cx="640625" cy="63850"/>
          </a:xfrm>
          <a:custGeom>
            <a:avLst/>
            <a:gdLst/>
            <a:ahLst/>
            <a:cxnLst/>
            <a:rect l="l" t="t" r="r" b="b"/>
            <a:pathLst>
              <a:path w="25625" h="2554" extrusionOk="0">
                <a:moveTo>
                  <a:pt x="0" y="0"/>
                </a:moveTo>
                <a:lnTo>
                  <a:pt x="1581" y="2554"/>
                </a:lnTo>
                <a:lnTo>
                  <a:pt x="24135" y="2554"/>
                </a:lnTo>
                <a:lnTo>
                  <a:pt x="2562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49"/>
          <p:cNvSpPr/>
          <p:nvPr/>
        </p:nvSpPr>
        <p:spPr>
          <a:xfrm>
            <a:off x="4928055" y="3740173"/>
            <a:ext cx="2978800" cy="9900"/>
          </a:xfrm>
          <a:custGeom>
            <a:avLst/>
            <a:gdLst/>
            <a:ahLst/>
            <a:cxnLst/>
            <a:rect l="l" t="t" r="r" b="b"/>
            <a:pathLst>
              <a:path w="119152" h="396" extrusionOk="0">
                <a:moveTo>
                  <a:pt x="1" y="0"/>
                </a:moveTo>
                <a:lnTo>
                  <a:pt x="1" y="395"/>
                </a:lnTo>
                <a:lnTo>
                  <a:pt x="119152" y="395"/>
                </a:lnTo>
                <a:lnTo>
                  <a:pt x="1191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4" name="Google Shape;131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052" y="1892457"/>
            <a:ext cx="2650446" cy="157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5" name="Google Shape;1315;p49"/>
          <p:cNvSpPr/>
          <p:nvPr/>
        </p:nvSpPr>
        <p:spPr>
          <a:xfrm>
            <a:off x="5007855" y="1993173"/>
            <a:ext cx="2810850" cy="1663425"/>
          </a:xfrm>
          <a:custGeom>
            <a:avLst/>
            <a:gdLst/>
            <a:ahLst/>
            <a:cxnLst/>
            <a:rect l="l" t="t" r="r" b="b"/>
            <a:pathLst>
              <a:path w="112434" h="66537" extrusionOk="0">
                <a:moveTo>
                  <a:pt x="0" y="1"/>
                </a:moveTo>
                <a:lnTo>
                  <a:pt x="0" y="66537"/>
                </a:lnTo>
                <a:lnTo>
                  <a:pt x="112434" y="66537"/>
                </a:lnTo>
                <a:lnTo>
                  <a:pt x="1124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6" name="Google Shape;1316;p49"/>
          <p:cNvGrpSpPr/>
          <p:nvPr/>
        </p:nvGrpSpPr>
        <p:grpSpPr>
          <a:xfrm>
            <a:off x="5152474" y="1991517"/>
            <a:ext cx="2665924" cy="1664851"/>
            <a:chOff x="6257326" y="3386303"/>
            <a:chExt cx="2886761" cy="1802762"/>
          </a:xfrm>
        </p:grpSpPr>
        <p:grpSp>
          <p:nvGrpSpPr>
            <p:cNvPr id="1317" name="Google Shape;1317;p49"/>
            <p:cNvGrpSpPr/>
            <p:nvPr/>
          </p:nvGrpSpPr>
          <p:grpSpPr>
            <a:xfrm>
              <a:off x="7198176" y="3386303"/>
              <a:ext cx="1945912" cy="1802762"/>
              <a:chOff x="970375" y="238125"/>
              <a:chExt cx="5650150" cy="5234500"/>
            </a:xfrm>
          </p:grpSpPr>
          <p:sp>
            <p:nvSpPr>
              <p:cNvPr id="1318" name="Google Shape;1318;p49"/>
              <p:cNvSpPr/>
              <p:nvPr/>
            </p:nvSpPr>
            <p:spPr>
              <a:xfrm>
                <a:off x="970375" y="238125"/>
                <a:ext cx="1456750" cy="5234500"/>
              </a:xfrm>
              <a:custGeom>
                <a:avLst/>
                <a:gdLst/>
                <a:ahLst/>
                <a:cxnLst/>
                <a:rect l="l" t="t" r="r" b="b"/>
                <a:pathLst>
                  <a:path w="58270" h="209380" extrusionOk="0">
                    <a:moveTo>
                      <a:pt x="55587" y="0"/>
                    </a:moveTo>
                    <a:lnTo>
                      <a:pt x="7833" y="82697"/>
                    </a:lnTo>
                    <a:cubicBezTo>
                      <a:pt x="0" y="96268"/>
                      <a:pt x="16" y="113111"/>
                      <a:pt x="7833" y="126682"/>
                    </a:cubicBezTo>
                    <a:lnTo>
                      <a:pt x="55587" y="209379"/>
                    </a:lnTo>
                    <a:lnTo>
                      <a:pt x="58270" y="209379"/>
                    </a:lnTo>
                    <a:lnTo>
                      <a:pt x="9849" y="125519"/>
                    </a:lnTo>
                    <a:cubicBezTo>
                      <a:pt x="2435" y="112677"/>
                      <a:pt x="2435" y="96718"/>
                      <a:pt x="9849" y="83860"/>
                    </a:cubicBezTo>
                    <a:lnTo>
                      <a:pt x="582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49"/>
              <p:cNvSpPr/>
              <p:nvPr/>
            </p:nvSpPr>
            <p:spPr>
              <a:xfrm>
                <a:off x="1607825" y="238125"/>
                <a:ext cx="5012700" cy="5234500"/>
              </a:xfrm>
              <a:custGeom>
                <a:avLst/>
                <a:gdLst/>
                <a:ahLst/>
                <a:cxnLst/>
                <a:rect l="l" t="t" r="r" b="b"/>
                <a:pathLst>
                  <a:path w="200508" h="209380" extrusionOk="0">
                    <a:moveTo>
                      <a:pt x="58300" y="0"/>
                    </a:moveTo>
                    <a:lnTo>
                      <a:pt x="3490" y="94919"/>
                    </a:lnTo>
                    <a:cubicBezTo>
                      <a:pt x="0" y="100967"/>
                      <a:pt x="0" y="108412"/>
                      <a:pt x="3490" y="114461"/>
                    </a:cubicBezTo>
                    <a:lnTo>
                      <a:pt x="58300" y="209379"/>
                    </a:lnTo>
                    <a:lnTo>
                      <a:pt x="200507" y="209379"/>
                    </a:lnTo>
                    <a:lnTo>
                      <a:pt x="2005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0" name="Google Shape;1320;p49"/>
            <p:cNvGrpSpPr/>
            <p:nvPr/>
          </p:nvGrpSpPr>
          <p:grpSpPr>
            <a:xfrm>
              <a:off x="6257326" y="3681404"/>
              <a:ext cx="160391" cy="148168"/>
              <a:chOff x="1877325" y="757774"/>
              <a:chExt cx="581969" cy="537619"/>
            </a:xfrm>
          </p:grpSpPr>
          <p:sp>
            <p:nvSpPr>
              <p:cNvPr id="1321" name="Google Shape;1321;p49"/>
              <p:cNvSpPr/>
              <p:nvPr/>
            </p:nvSpPr>
            <p:spPr>
              <a:xfrm>
                <a:off x="1877325" y="757774"/>
                <a:ext cx="63598" cy="63598"/>
              </a:xfrm>
              <a:custGeom>
                <a:avLst/>
                <a:gdLst/>
                <a:ahLst/>
                <a:cxnLst/>
                <a:rect l="l" t="t" r="r" b="b"/>
                <a:pathLst>
                  <a:path w="13312" h="13312" extrusionOk="0">
                    <a:moveTo>
                      <a:pt x="6656" y="0"/>
                    </a:moveTo>
                    <a:cubicBezTo>
                      <a:pt x="3026" y="0"/>
                      <a:pt x="0" y="3026"/>
                      <a:pt x="0" y="6656"/>
                    </a:cubicBezTo>
                    <a:cubicBezTo>
                      <a:pt x="0" y="10387"/>
                      <a:pt x="3026" y="13312"/>
                      <a:pt x="6656" y="13312"/>
                    </a:cubicBezTo>
                    <a:cubicBezTo>
                      <a:pt x="10387" y="13312"/>
                      <a:pt x="13311" y="10387"/>
                      <a:pt x="13311" y="6656"/>
                    </a:cubicBezTo>
                    <a:cubicBezTo>
                      <a:pt x="13311" y="3026"/>
                      <a:pt x="10387" y="0"/>
                      <a:pt x="66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49"/>
              <p:cNvSpPr/>
              <p:nvPr/>
            </p:nvSpPr>
            <p:spPr>
              <a:xfrm>
                <a:off x="2050274" y="757774"/>
                <a:ext cx="63598" cy="63598"/>
              </a:xfrm>
              <a:custGeom>
                <a:avLst/>
                <a:gdLst/>
                <a:ahLst/>
                <a:cxnLst/>
                <a:rect l="l" t="t" r="r" b="b"/>
                <a:pathLst>
                  <a:path w="13312" h="13312" extrusionOk="0">
                    <a:moveTo>
                      <a:pt x="6656" y="0"/>
                    </a:moveTo>
                    <a:cubicBezTo>
                      <a:pt x="3026" y="0"/>
                      <a:pt x="1" y="3026"/>
                      <a:pt x="1" y="6656"/>
                    </a:cubicBezTo>
                    <a:cubicBezTo>
                      <a:pt x="1" y="10387"/>
                      <a:pt x="3026" y="13312"/>
                      <a:pt x="6656" y="13312"/>
                    </a:cubicBezTo>
                    <a:cubicBezTo>
                      <a:pt x="10287" y="13312"/>
                      <a:pt x="13312" y="10387"/>
                      <a:pt x="13312" y="6656"/>
                    </a:cubicBezTo>
                    <a:cubicBezTo>
                      <a:pt x="13312" y="3026"/>
                      <a:pt x="10287" y="0"/>
                      <a:pt x="66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49"/>
              <p:cNvSpPr/>
              <p:nvPr/>
            </p:nvSpPr>
            <p:spPr>
              <a:xfrm>
                <a:off x="2223224" y="757774"/>
                <a:ext cx="63603" cy="63598"/>
              </a:xfrm>
              <a:custGeom>
                <a:avLst/>
                <a:gdLst/>
                <a:ahLst/>
                <a:cxnLst/>
                <a:rect l="l" t="t" r="r" b="b"/>
                <a:pathLst>
                  <a:path w="13313" h="13312" extrusionOk="0">
                    <a:moveTo>
                      <a:pt x="6657" y="0"/>
                    </a:moveTo>
                    <a:cubicBezTo>
                      <a:pt x="2925" y="0"/>
                      <a:pt x="1" y="3026"/>
                      <a:pt x="1" y="6656"/>
                    </a:cubicBezTo>
                    <a:cubicBezTo>
                      <a:pt x="1" y="10387"/>
                      <a:pt x="2925" y="13312"/>
                      <a:pt x="6657" y="13312"/>
                    </a:cubicBezTo>
                    <a:cubicBezTo>
                      <a:pt x="10287" y="13312"/>
                      <a:pt x="13312" y="10387"/>
                      <a:pt x="13312" y="6656"/>
                    </a:cubicBezTo>
                    <a:cubicBezTo>
                      <a:pt x="13312" y="3026"/>
                      <a:pt x="10287" y="0"/>
                      <a:pt x="66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49"/>
              <p:cNvSpPr/>
              <p:nvPr/>
            </p:nvSpPr>
            <p:spPr>
              <a:xfrm>
                <a:off x="2395695" y="757774"/>
                <a:ext cx="63598" cy="63598"/>
              </a:xfrm>
              <a:custGeom>
                <a:avLst/>
                <a:gdLst/>
                <a:ahLst/>
                <a:cxnLst/>
                <a:rect l="l" t="t" r="r" b="b"/>
                <a:pathLst>
                  <a:path w="13312" h="13312" extrusionOk="0">
                    <a:moveTo>
                      <a:pt x="6656" y="0"/>
                    </a:moveTo>
                    <a:cubicBezTo>
                      <a:pt x="3026" y="0"/>
                      <a:pt x="0" y="3026"/>
                      <a:pt x="0" y="6656"/>
                    </a:cubicBezTo>
                    <a:cubicBezTo>
                      <a:pt x="0" y="10387"/>
                      <a:pt x="3026" y="13312"/>
                      <a:pt x="6656" y="13312"/>
                    </a:cubicBezTo>
                    <a:cubicBezTo>
                      <a:pt x="10387" y="13312"/>
                      <a:pt x="13312" y="10387"/>
                      <a:pt x="13312" y="6656"/>
                    </a:cubicBezTo>
                    <a:cubicBezTo>
                      <a:pt x="13312" y="3026"/>
                      <a:pt x="10387" y="0"/>
                      <a:pt x="66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49"/>
              <p:cNvSpPr/>
              <p:nvPr/>
            </p:nvSpPr>
            <p:spPr>
              <a:xfrm>
                <a:off x="1877325" y="915780"/>
                <a:ext cx="63598" cy="63598"/>
              </a:xfrm>
              <a:custGeom>
                <a:avLst/>
                <a:gdLst/>
                <a:ahLst/>
                <a:cxnLst/>
                <a:rect l="l" t="t" r="r" b="b"/>
                <a:pathLst>
                  <a:path w="13312" h="13312" extrusionOk="0">
                    <a:moveTo>
                      <a:pt x="6656" y="1"/>
                    </a:moveTo>
                    <a:cubicBezTo>
                      <a:pt x="3026" y="1"/>
                      <a:pt x="0" y="3026"/>
                      <a:pt x="0" y="6656"/>
                    </a:cubicBezTo>
                    <a:cubicBezTo>
                      <a:pt x="0" y="10387"/>
                      <a:pt x="3026" y="13312"/>
                      <a:pt x="6656" y="13312"/>
                    </a:cubicBezTo>
                    <a:cubicBezTo>
                      <a:pt x="10387" y="13312"/>
                      <a:pt x="13311" y="10387"/>
                      <a:pt x="13311" y="6656"/>
                    </a:cubicBezTo>
                    <a:cubicBezTo>
                      <a:pt x="13311" y="3026"/>
                      <a:pt x="10387" y="1"/>
                      <a:pt x="6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49"/>
              <p:cNvSpPr/>
              <p:nvPr/>
            </p:nvSpPr>
            <p:spPr>
              <a:xfrm>
                <a:off x="2050274" y="915780"/>
                <a:ext cx="63598" cy="63598"/>
              </a:xfrm>
              <a:custGeom>
                <a:avLst/>
                <a:gdLst/>
                <a:ahLst/>
                <a:cxnLst/>
                <a:rect l="l" t="t" r="r" b="b"/>
                <a:pathLst>
                  <a:path w="13312" h="13312" extrusionOk="0">
                    <a:moveTo>
                      <a:pt x="6656" y="1"/>
                    </a:moveTo>
                    <a:cubicBezTo>
                      <a:pt x="3026" y="1"/>
                      <a:pt x="1" y="3026"/>
                      <a:pt x="1" y="6656"/>
                    </a:cubicBezTo>
                    <a:cubicBezTo>
                      <a:pt x="1" y="10387"/>
                      <a:pt x="3026" y="13312"/>
                      <a:pt x="6656" y="13312"/>
                    </a:cubicBezTo>
                    <a:cubicBezTo>
                      <a:pt x="10287" y="13312"/>
                      <a:pt x="13312" y="10387"/>
                      <a:pt x="13312" y="6656"/>
                    </a:cubicBezTo>
                    <a:cubicBezTo>
                      <a:pt x="13312" y="3026"/>
                      <a:pt x="10287" y="1"/>
                      <a:pt x="6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9"/>
              <p:cNvSpPr/>
              <p:nvPr/>
            </p:nvSpPr>
            <p:spPr>
              <a:xfrm>
                <a:off x="2223224" y="915780"/>
                <a:ext cx="63603" cy="63598"/>
              </a:xfrm>
              <a:custGeom>
                <a:avLst/>
                <a:gdLst/>
                <a:ahLst/>
                <a:cxnLst/>
                <a:rect l="l" t="t" r="r" b="b"/>
                <a:pathLst>
                  <a:path w="13313" h="13312" extrusionOk="0">
                    <a:moveTo>
                      <a:pt x="6657" y="1"/>
                    </a:moveTo>
                    <a:cubicBezTo>
                      <a:pt x="2925" y="1"/>
                      <a:pt x="1" y="3026"/>
                      <a:pt x="1" y="6656"/>
                    </a:cubicBezTo>
                    <a:cubicBezTo>
                      <a:pt x="1" y="10387"/>
                      <a:pt x="2925" y="13312"/>
                      <a:pt x="6657" y="13312"/>
                    </a:cubicBezTo>
                    <a:cubicBezTo>
                      <a:pt x="10287" y="13312"/>
                      <a:pt x="13312" y="10387"/>
                      <a:pt x="13312" y="6656"/>
                    </a:cubicBezTo>
                    <a:cubicBezTo>
                      <a:pt x="13312" y="3026"/>
                      <a:pt x="10287" y="1"/>
                      <a:pt x="66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49"/>
              <p:cNvSpPr/>
              <p:nvPr/>
            </p:nvSpPr>
            <p:spPr>
              <a:xfrm>
                <a:off x="2395695" y="915780"/>
                <a:ext cx="63598" cy="63598"/>
              </a:xfrm>
              <a:custGeom>
                <a:avLst/>
                <a:gdLst/>
                <a:ahLst/>
                <a:cxnLst/>
                <a:rect l="l" t="t" r="r" b="b"/>
                <a:pathLst>
                  <a:path w="13312" h="13312" extrusionOk="0">
                    <a:moveTo>
                      <a:pt x="6656" y="1"/>
                    </a:moveTo>
                    <a:cubicBezTo>
                      <a:pt x="3026" y="1"/>
                      <a:pt x="0" y="3026"/>
                      <a:pt x="0" y="6656"/>
                    </a:cubicBezTo>
                    <a:cubicBezTo>
                      <a:pt x="0" y="10387"/>
                      <a:pt x="3026" y="13312"/>
                      <a:pt x="6656" y="13312"/>
                    </a:cubicBezTo>
                    <a:cubicBezTo>
                      <a:pt x="10387" y="13312"/>
                      <a:pt x="13312" y="10387"/>
                      <a:pt x="13312" y="6656"/>
                    </a:cubicBezTo>
                    <a:cubicBezTo>
                      <a:pt x="13312" y="3026"/>
                      <a:pt x="10387" y="1"/>
                      <a:pt x="6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49"/>
              <p:cNvSpPr/>
              <p:nvPr/>
            </p:nvSpPr>
            <p:spPr>
              <a:xfrm>
                <a:off x="1877325" y="1073785"/>
                <a:ext cx="63598" cy="63603"/>
              </a:xfrm>
              <a:custGeom>
                <a:avLst/>
                <a:gdLst/>
                <a:ahLst/>
                <a:cxnLst/>
                <a:rect l="l" t="t" r="r" b="b"/>
                <a:pathLst>
                  <a:path w="13312" h="13313" extrusionOk="0">
                    <a:moveTo>
                      <a:pt x="6656" y="1"/>
                    </a:moveTo>
                    <a:cubicBezTo>
                      <a:pt x="3026" y="1"/>
                      <a:pt x="0" y="3026"/>
                      <a:pt x="0" y="6656"/>
                    </a:cubicBezTo>
                    <a:cubicBezTo>
                      <a:pt x="0" y="10287"/>
                      <a:pt x="3026" y="13312"/>
                      <a:pt x="6656" y="13312"/>
                    </a:cubicBezTo>
                    <a:cubicBezTo>
                      <a:pt x="10387" y="13312"/>
                      <a:pt x="13311" y="10287"/>
                      <a:pt x="13311" y="6656"/>
                    </a:cubicBezTo>
                    <a:cubicBezTo>
                      <a:pt x="13311" y="3026"/>
                      <a:pt x="10387" y="1"/>
                      <a:pt x="6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49"/>
              <p:cNvSpPr/>
              <p:nvPr/>
            </p:nvSpPr>
            <p:spPr>
              <a:xfrm>
                <a:off x="2050274" y="1073785"/>
                <a:ext cx="63598" cy="63603"/>
              </a:xfrm>
              <a:custGeom>
                <a:avLst/>
                <a:gdLst/>
                <a:ahLst/>
                <a:cxnLst/>
                <a:rect l="l" t="t" r="r" b="b"/>
                <a:pathLst>
                  <a:path w="13312" h="13313" extrusionOk="0">
                    <a:moveTo>
                      <a:pt x="6656" y="1"/>
                    </a:moveTo>
                    <a:cubicBezTo>
                      <a:pt x="3026" y="1"/>
                      <a:pt x="1" y="3026"/>
                      <a:pt x="1" y="6656"/>
                    </a:cubicBezTo>
                    <a:cubicBezTo>
                      <a:pt x="1" y="10287"/>
                      <a:pt x="3026" y="13312"/>
                      <a:pt x="6656" y="13312"/>
                    </a:cubicBezTo>
                    <a:cubicBezTo>
                      <a:pt x="10287" y="13312"/>
                      <a:pt x="13312" y="10287"/>
                      <a:pt x="13312" y="6656"/>
                    </a:cubicBezTo>
                    <a:cubicBezTo>
                      <a:pt x="13312" y="3026"/>
                      <a:pt x="10287" y="1"/>
                      <a:pt x="6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49"/>
              <p:cNvSpPr/>
              <p:nvPr/>
            </p:nvSpPr>
            <p:spPr>
              <a:xfrm>
                <a:off x="2223224" y="1073785"/>
                <a:ext cx="63603" cy="63603"/>
              </a:xfrm>
              <a:custGeom>
                <a:avLst/>
                <a:gdLst/>
                <a:ahLst/>
                <a:cxnLst/>
                <a:rect l="l" t="t" r="r" b="b"/>
                <a:pathLst>
                  <a:path w="13313" h="13313" extrusionOk="0">
                    <a:moveTo>
                      <a:pt x="6657" y="1"/>
                    </a:moveTo>
                    <a:cubicBezTo>
                      <a:pt x="2925" y="1"/>
                      <a:pt x="1" y="3026"/>
                      <a:pt x="1" y="6656"/>
                    </a:cubicBezTo>
                    <a:cubicBezTo>
                      <a:pt x="1" y="10287"/>
                      <a:pt x="2925" y="13312"/>
                      <a:pt x="6657" y="13312"/>
                    </a:cubicBezTo>
                    <a:cubicBezTo>
                      <a:pt x="10287" y="13312"/>
                      <a:pt x="13312" y="10287"/>
                      <a:pt x="13312" y="6656"/>
                    </a:cubicBezTo>
                    <a:cubicBezTo>
                      <a:pt x="13312" y="3026"/>
                      <a:pt x="10287" y="1"/>
                      <a:pt x="66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49"/>
              <p:cNvSpPr/>
              <p:nvPr/>
            </p:nvSpPr>
            <p:spPr>
              <a:xfrm>
                <a:off x="2395695" y="1073785"/>
                <a:ext cx="63598" cy="63603"/>
              </a:xfrm>
              <a:custGeom>
                <a:avLst/>
                <a:gdLst/>
                <a:ahLst/>
                <a:cxnLst/>
                <a:rect l="l" t="t" r="r" b="b"/>
                <a:pathLst>
                  <a:path w="13312" h="13313" extrusionOk="0">
                    <a:moveTo>
                      <a:pt x="6656" y="1"/>
                    </a:moveTo>
                    <a:cubicBezTo>
                      <a:pt x="3026" y="1"/>
                      <a:pt x="0" y="3026"/>
                      <a:pt x="0" y="6656"/>
                    </a:cubicBezTo>
                    <a:cubicBezTo>
                      <a:pt x="0" y="10287"/>
                      <a:pt x="3026" y="13312"/>
                      <a:pt x="6656" y="13312"/>
                    </a:cubicBezTo>
                    <a:cubicBezTo>
                      <a:pt x="10387" y="13312"/>
                      <a:pt x="13312" y="10287"/>
                      <a:pt x="13312" y="6656"/>
                    </a:cubicBezTo>
                    <a:cubicBezTo>
                      <a:pt x="13312" y="3026"/>
                      <a:pt x="10387" y="1"/>
                      <a:pt x="6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9"/>
              <p:cNvSpPr/>
              <p:nvPr/>
            </p:nvSpPr>
            <p:spPr>
              <a:xfrm>
                <a:off x="1877325" y="1231796"/>
                <a:ext cx="63598" cy="63598"/>
              </a:xfrm>
              <a:custGeom>
                <a:avLst/>
                <a:gdLst/>
                <a:ahLst/>
                <a:cxnLst/>
                <a:rect l="l" t="t" r="r" b="b"/>
                <a:pathLst>
                  <a:path w="13312" h="13312" extrusionOk="0">
                    <a:moveTo>
                      <a:pt x="6656" y="0"/>
                    </a:moveTo>
                    <a:cubicBezTo>
                      <a:pt x="3026" y="0"/>
                      <a:pt x="0" y="2925"/>
                      <a:pt x="0" y="6656"/>
                    </a:cubicBezTo>
                    <a:cubicBezTo>
                      <a:pt x="0" y="10286"/>
                      <a:pt x="3026" y="13311"/>
                      <a:pt x="6656" y="13311"/>
                    </a:cubicBezTo>
                    <a:cubicBezTo>
                      <a:pt x="10387" y="13311"/>
                      <a:pt x="13311" y="10286"/>
                      <a:pt x="13311" y="6656"/>
                    </a:cubicBezTo>
                    <a:cubicBezTo>
                      <a:pt x="13311" y="2925"/>
                      <a:pt x="10387" y="0"/>
                      <a:pt x="66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9"/>
              <p:cNvSpPr/>
              <p:nvPr/>
            </p:nvSpPr>
            <p:spPr>
              <a:xfrm>
                <a:off x="2050274" y="1231796"/>
                <a:ext cx="63598" cy="63598"/>
              </a:xfrm>
              <a:custGeom>
                <a:avLst/>
                <a:gdLst/>
                <a:ahLst/>
                <a:cxnLst/>
                <a:rect l="l" t="t" r="r" b="b"/>
                <a:pathLst>
                  <a:path w="13312" h="13312" extrusionOk="0">
                    <a:moveTo>
                      <a:pt x="6656" y="0"/>
                    </a:moveTo>
                    <a:cubicBezTo>
                      <a:pt x="3026" y="0"/>
                      <a:pt x="1" y="2925"/>
                      <a:pt x="1" y="6656"/>
                    </a:cubicBezTo>
                    <a:cubicBezTo>
                      <a:pt x="1" y="10286"/>
                      <a:pt x="3026" y="13311"/>
                      <a:pt x="6656" y="13311"/>
                    </a:cubicBezTo>
                    <a:cubicBezTo>
                      <a:pt x="10287" y="13311"/>
                      <a:pt x="13312" y="10286"/>
                      <a:pt x="13312" y="6656"/>
                    </a:cubicBezTo>
                    <a:cubicBezTo>
                      <a:pt x="13312" y="2925"/>
                      <a:pt x="10287" y="0"/>
                      <a:pt x="66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9"/>
              <p:cNvSpPr/>
              <p:nvPr/>
            </p:nvSpPr>
            <p:spPr>
              <a:xfrm>
                <a:off x="2223224" y="1231796"/>
                <a:ext cx="63603" cy="63598"/>
              </a:xfrm>
              <a:custGeom>
                <a:avLst/>
                <a:gdLst/>
                <a:ahLst/>
                <a:cxnLst/>
                <a:rect l="l" t="t" r="r" b="b"/>
                <a:pathLst>
                  <a:path w="13313" h="13312" extrusionOk="0">
                    <a:moveTo>
                      <a:pt x="6657" y="0"/>
                    </a:moveTo>
                    <a:cubicBezTo>
                      <a:pt x="2925" y="0"/>
                      <a:pt x="1" y="2925"/>
                      <a:pt x="1" y="6656"/>
                    </a:cubicBezTo>
                    <a:cubicBezTo>
                      <a:pt x="1" y="10286"/>
                      <a:pt x="2925" y="13311"/>
                      <a:pt x="6657" y="13311"/>
                    </a:cubicBezTo>
                    <a:cubicBezTo>
                      <a:pt x="10287" y="13311"/>
                      <a:pt x="13312" y="10286"/>
                      <a:pt x="13312" y="6656"/>
                    </a:cubicBezTo>
                    <a:cubicBezTo>
                      <a:pt x="13312" y="2925"/>
                      <a:pt x="10287" y="0"/>
                      <a:pt x="66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9"/>
              <p:cNvSpPr/>
              <p:nvPr/>
            </p:nvSpPr>
            <p:spPr>
              <a:xfrm>
                <a:off x="2395695" y="1231796"/>
                <a:ext cx="63598" cy="63598"/>
              </a:xfrm>
              <a:custGeom>
                <a:avLst/>
                <a:gdLst/>
                <a:ahLst/>
                <a:cxnLst/>
                <a:rect l="l" t="t" r="r" b="b"/>
                <a:pathLst>
                  <a:path w="13312" h="13312" extrusionOk="0">
                    <a:moveTo>
                      <a:pt x="6656" y="0"/>
                    </a:moveTo>
                    <a:cubicBezTo>
                      <a:pt x="3026" y="0"/>
                      <a:pt x="0" y="2925"/>
                      <a:pt x="0" y="6656"/>
                    </a:cubicBezTo>
                    <a:cubicBezTo>
                      <a:pt x="0" y="10286"/>
                      <a:pt x="3026" y="13311"/>
                      <a:pt x="6656" y="13311"/>
                    </a:cubicBezTo>
                    <a:cubicBezTo>
                      <a:pt x="10387" y="13311"/>
                      <a:pt x="13312" y="10286"/>
                      <a:pt x="13312" y="6656"/>
                    </a:cubicBezTo>
                    <a:cubicBezTo>
                      <a:pt x="13312" y="2925"/>
                      <a:pt x="10387" y="0"/>
                      <a:pt x="66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7" name="Google Shape;1337;p49"/>
            <p:cNvSpPr/>
            <p:nvPr/>
          </p:nvSpPr>
          <p:spPr>
            <a:xfrm>
              <a:off x="7990520" y="4920747"/>
              <a:ext cx="244842" cy="30450"/>
            </a:xfrm>
            <a:custGeom>
              <a:avLst/>
              <a:gdLst/>
              <a:ahLst/>
              <a:cxnLst/>
              <a:rect l="l" t="t" r="r" b="b"/>
              <a:pathLst>
                <a:path w="178391" h="22186" extrusionOk="0">
                  <a:moveTo>
                    <a:pt x="173752" y="13009"/>
                  </a:moveTo>
                  <a:cubicBezTo>
                    <a:pt x="172743" y="13009"/>
                    <a:pt x="171836" y="12807"/>
                    <a:pt x="171130" y="12202"/>
                  </a:cubicBezTo>
                  <a:cubicBezTo>
                    <a:pt x="170525" y="11698"/>
                    <a:pt x="170020" y="10992"/>
                    <a:pt x="169718" y="9883"/>
                  </a:cubicBezTo>
                  <a:cubicBezTo>
                    <a:pt x="168911" y="6958"/>
                    <a:pt x="167298" y="4437"/>
                    <a:pt x="165079" y="2723"/>
                  </a:cubicBezTo>
                  <a:cubicBezTo>
                    <a:pt x="162760" y="1009"/>
                    <a:pt x="159936" y="0"/>
                    <a:pt x="156911" y="0"/>
                  </a:cubicBezTo>
                  <a:cubicBezTo>
                    <a:pt x="153785" y="0"/>
                    <a:pt x="150961" y="1009"/>
                    <a:pt x="148642" y="2723"/>
                  </a:cubicBezTo>
                  <a:cubicBezTo>
                    <a:pt x="146423" y="4437"/>
                    <a:pt x="144810" y="6958"/>
                    <a:pt x="144003" y="9883"/>
                  </a:cubicBezTo>
                  <a:cubicBezTo>
                    <a:pt x="143701" y="10992"/>
                    <a:pt x="143196" y="11698"/>
                    <a:pt x="142591" y="12202"/>
                  </a:cubicBezTo>
                  <a:cubicBezTo>
                    <a:pt x="141885" y="12807"/>
                    <a:pt x="140978" y="13009"/>
                    <a:pt x="139969" y="13009"/>
                  </a:cubicBezTo>
                  <a:cubicBezTo>
                    <a:pt x="138961" y="13009"/>
                    <a:pt x="138053" y="12807"/>
                    <a:pt x="137348" y="12202"/>
                  </a:cubicBezTo>
                  <a:cubicBezTo>
                    <a:pt x="136642" y="11698"/>
                    <a:pt x="136137" y="10891"/>
                    <a:pt x="135936" y="9883"/>
                  </a:cubicBezTo>
                  <a:cubicBezTo>
                    <a:pt x="135129" y="6958"/>
                    <a:pt x="133516" y="4437"/>
                    <a:pt x="131196" y="2723"/>
                  </a:cubicBezTo>
                  <a:cubicBezTo>
                    <a:pt x="128877" y="1009"/>
                    <a:pt x="126053" y="0"/>
                    <a:pt x="123028" y="0"/>
                  </a:cubicBezTo>
                  <a:cubicBezTo>
                    <a:pt x="120003" y="0"/>
                    <a:pt x="117179" y="1009"/>
                    <a:pt x="114860" y="2723"/>
                  </a:cubicBezTo>
                  <a:cubicBezTo>
                    <a:pt x="112540" y="4437"/>
                    <a:pt x="110927" y="6958"/>
                    <a:pt x="110120" y="9883"/>
                  </a:cubicBezTo>
                  <a:cubicBezTo>
                    <a:pt x="109918" y="10992"/>
                    <a:pt x="109414" y="11698"/>
                    <a:pt x="108708" y="12202"/>
                  </a:cubicBezTo>
                  <a:cubicBezTo>
                    <a:pt x="108002" y="12807"/>
                    <a:pt x="107095" y="13009"/>
                    <a:pt x="106086" y="13009"/>
                  </a:cubicBezTo>
                  <a:cubicBezTo>
                    <a:pt x="105078" y="13009"/>
                    <a:pt x="104170" y="12807"/>
                    <a:pt x="103465" y="12202"/>
                  </a:cubicBezTo>
                  <a:cubicBezTo>
                    <a:pt x="102859" y="11698"/>
                    <a:pt x="102355" y="10992"/>
                    <a:pt x="102053" y="9883"/>
                  </a:cubicBezTo>
                  <a:cubicBezTo>
                    <a:pt x="101246" y="6958"/>
                    <a:pt x="99633" y="4437"/>
                    <a:pt x="97313" y="2723"/>
                  </a:cubicBezTo>
                  <a:cubicBezTo>
                    <a:pt x="95095" y="1009"/>
                    <a:pt x="92271" y="0"/>
                    <a:pt x="89145" y="0"/>
                  </a:cubicBezTo>
                  <a:cubicBezTo>
                    <a:pt x="86120" y="0"/>
                    <a:pt x="83296" y="1009"/>
                    <a:pt x="80977" y="2723"/>
                  </a:cubicBezTo>
                  <a:cubicBezTo>
                    <a:pt x="78758" y="4437"/>
                    <a:pt x="77044" y="6958"/>
                    <a:pt x="76338" y="9883"/>
                  </a:cubicBezTo>
                  <a:cubicBezTo>
                    <a:pt x="76035" y="10891"/>
                    <a:pt x="75531" y="11698"/>
                    <a:pt x="74926" y="12202"/>
                  </a:cubicBezTo>
                  <a:cubicBezTo>
                    <a:pt x="74220" y="12807"/>
                    <a:pt x="73313" y="13009"/>
                    <a:pt x="72304" y="13009"/>
                  </a:cubicBezTo>
                  <a:cubicBezTo>
                    <a:pt x="71195" y="13009"/>
                    <a:pt x="70287" y="12807"/>
                    <a:pt x="69682" y="12202"/>
                  </a:cubicBezTo>
                  <a:cubicBezTo>
                    <a:pt x="68977" y="11698"/>
                    <a:pt x="68472" y="10891"/>
                    <a:pt x="68170" y="9883"/>
                  </a:cubicBezTo>
                  <a:cubicBezTo>
                    <a:pt x="67464" y="6958"/>
                    <a:pt x="65750" y="4437"/>
                    <a:pt x="63531" y="2723"/>
                  </a:cubicBezTo>
                  <a:cubicBezTo>
                    <a:pt x="61212" y="1009"/>
                    <a:pt x="58388" y="0"/>
                    <a:pt x="55363" y="0"/>
                  </a:cubicBezTo>
                  <a:cubicBezTo>
                    <a:pt x="52237" y="0"/>
                    <a:pt x="49413" y="1009"/>
                    <a:pt x="47195" y="2723"/>
                  </a:cubicBezTo>
                  <a:cubicBezTo>
                    <a:pt x="44875" y="4437"/>
                    <a:pt x="43262" y="6958"/>
                    <a:pt x="42455" y="9883"/>
                  </a:cubicBezTo>
                  <a:cubicBezTo>
                    <a:pt x="42153" y="10992"/>
                    <a:pt x="41749" y="11698"/>
                    <a:pt x="41043" y="12202"/>
                  </a:cubicBezTo>
                  <a:cubicBezTo>
                    <a:pt x="40337" y="12807"/>
                    <a:pt x="39430" y="13009"/>
                    <a:pt x="38421" y="13009"/>
                  </a:cubicBezTo>
                  <a:cubicBezTo>
                    <a:pt x="37413" y="13009"/>
                    <a:pt x="36505" y="12807"/>
                    <a:pt x="35799" y="12202"/>
                  </a:cubicBezTo>
                  <a:cubicBezTo>
                    <a:pt x="35094" y="11698"/>
                    <a:pt x="34589" y="10992"/>
                    <a:pt x="34388" y="9883"/>
                  </a:cubicBezTo>
                  <a:cubicBezTo>
                    <a:pt x="33581" y="6958"/>
                    <a:pt x="31967" y="4437"/>
                    <a:pt x="29648" y="2723"/>
                  </a:cubicBezTo>
                  <a:cubicBezTo>
                    <a:pt x="27329" y="1009"/>
                    <a:pt x="24505" y="0"/>
                    <a:pt x="21480" y="0"/>
                  </a:cubicBezTo>
                  <a:cubicBezTo>
                    <a:pt x="18455" y="0"/>
                    <a:pt x="15631" y="1009"/>
                    <a:pt x="13312" y="2723"/>
                  </a:cubicBezTo>
                  <a:cubicBezTo>
                    <a:pt x="10992" y="4437"/>
                    <a:pt x="9379" y="6958"/>
                    <a:pt x="8572" y="9883"/>
                  </a:cubicBezTo>
                  <a:cubicBezTo>
                    <a:pt x="8370" y="10891"/>
                    <a:pt x="7866" y="11698"/>
                    <a:pt x="7160" y="12202"/>
                  </a:cubicBezTo>
                  <a:cubicBezTo>
                    <a:pt x="6555" y="12807"/>
                    <a:pt x="5648" y="13009"/>
                    <a:pt x="4538" y="13009"/>
                  </a:cubicBezTo>
                  <a:cubicBezTo>
                    <a:pt x="2017" y="13009"/>
                    <a:pt x="0" y="15127"/>
                    <a:pt x="0" y="17648"/>
                  </a:cubicBezTo>
                  <a:cubicBezTo>
                    <a:pt x="0" y="20169"/>
                    <a:pt x="2017" y="22186"/>
                    <a:pt x="4538" y="22186"/>
                  </a:cubicBezTo>
                  <a:cubicBezTo>
                    <a:pt x="7664" y="22186"/>
                    <a:pt x="10488" y="21278"/>
                    <a:pt x="12707" y="19463"/>
                  </a:cubicBezTo>
                  <a:cubicBezTo>
                    <a:pt x="15026" y="17748"/>
                    <a:pt x="16639" y="15227"/>
                    <a:pt x="17446" y="12303"/>
                  </a:cubicBezTo>
                  <a:cubicBezTo>
                    <a:pt x="17749" y="11295"/>
                    <a:pt x="18152" y="10488"/>
                    <a:pt x="18858" y="9984"/>
                  </a:cubicBezTo>
                  <a:cubicBezTo>
                    <a:pt x="19564" y="9479"/>
                    <a:pt x="20471" y="9177"/>
                    <a:pt x="21480" y="9177"/>
                  </a:cubicBezTo>
                  <a:cubicBezTo>
                    <a:pt x="22488" y="9177"/>
                    <a:pt x="23396" y="9479"/>
                    <a:pt x="24102" y="9984"/>
                  </a:cubicBezTo>
                  <a:cubicBezTo>
                    <a:pt x="24808" y="10488"/>
                    <a:pt x="25211" y="11295"/>
                    <a:pt x="25514" y="12303"/>
                  </a:cubicBezTo>
                  <a:cubicBezTo>
                    <a:pt x="26320" y="15227"/>
                    <a:pt x="27934" y="17748"/>
                    <a:pt x="30253" y="19463"/>
                  </a:cubicBezTo>
                  <a:cubicBezTo>
                    <a:pt x="32472" y="21278"/>
                    <a:pt x="35396" y="22186"/>
                    <a:pt x="38421" y="22186"/>
                  </a:cubicBezTo>
                  <a:cubicBezTo>
                    <a:pt x="41447" y="22186"/>
                    <a:pt x="44270" y="21278"/>
                    <a:pt x="46590" y="19463"/>
                  </a:cubicBezTo>
                  <a:cubicBezTo>
                    <a:pt x="48909" y="17748"/>
                    <a:pt x="50522" y="15227"/>
                    <a:pt x="51329" y="12303"/>
                  </a:cubicBezTo>
                  <a:cubicBezTo>
                    <a:pt x="51531" y="11295"/>
                    <a:pt x="52035" y="10488"/>
                    <a:pt x="52741" y="9984"/>
                  </a:cubicBezTo>
                  <a:cubicBezTo>
                    <a:pt x="53346" y="9479"/>
                    <a:pt x="54254" y="9177"/>
                    <a:pt x="55363" y="9177"/>
                  </a:cubicBezTo>
                  <a:cubicBezTo>
                    <a:pt x="56371" y="9177"/>
                    <a:pt x="57279" y="9479"/>
                    <a:pt x="57985" y="9984"/>
                  </a:cubicBezTo>
                  <a:cubicBezTo>
                    <a:pt x="58590" y="10488"/>
                    <a:pt x="59094" y="11295"/>
                    <a:pt x="59397" y="12303"/>
                  </a:cubicBezTo>
                  <a:cubicBezTo>
                    <a:pt x="60203" y="15227"/>
                    <a:pt x="61817" y="17748"/>
                    <a:pt x="64035" y="19463"/>
                  </a:cubicBezTo>
                  <a:cubicBezTo>
                    <a:pt x="66355" y="21278"/>
                    <a:pt x="69178" y="22186"/>
                    <a:pt x="72203" y="22186"/>
                  </a:cubicBezTo>
                  <a:cubicBezTo>
                    <a:pt x="75330" y="22186"/>
                    <a:pt x="78153" y="21278"/>
                    <a:pt x="80473" y="19463"/>
                  </a:cubicBezTo>
                  <a:cubicBezTo>
                    <a:pt x="82691" y="17748"/>
                    <a:pt x="84305" y="15227"/>
                    <a:pt x="85111" y="12303"/>
                  </a:cubicBezTo>
                  <a:cubicBezTo>
                    <a:pt x="85414" y="11295"/>
                    <a:pt x="85918" y="10488"/>
                    <a:pt x="86523" y="9984"/>
                  </a:cubicBezTo>
                  <a:cubicBezTo>
                    <a:pt x="87229" y="9479"/>
                    <a:pt x="88137" y="9177"/>
                    <a:pt x="89145" y="9177"/>
                  </a:cubicBezTo>
                  <a:cubicBezTo>
                    <a:pt x="90254" y="9177"/>
                    <a:pt x="91162" y="9479"/>
                    <a:pt x="91767" y="9984"/>
                  </a:cubicBezTo>
                  <a:cubicBezTo>
                    <a:pt x="92473" y="10488"/>
                    <a:pt x="92977" y="11295"/>
                    <a:pt x="93179" y="12303"/>
                  </a:cubicBezTo>
                  <a:cubicBezTo>
                    <a:pt x="93985" y="15227"/>
                    <a:pt x="95599" y="17748"/>
                    <a:pt x="97918" y="19463"/>
                  </a:cubicBezTo>
                  <a:cubicBezTo>
                    <a:pt x="100238" y="21278"/>
                    <a:pt x="103061" y="22186"/>
                    <a:pt x="106086" y="22186"/>
                  </a:cubicBezTo>
                  <a:cubicBezTo>
                    <a:pt x="109112" y="22186"/>
                    <a:pt x="112036" y="21278"/>
                    <a:pt x="114255" y="19463"/>
                  </a:cubicBezTo>
                  <a:cubicBezTo>
                    <a:pt x="116574" y="17748"/>
                    <a:pt x="118187" y="15227"/>
                    <a:pt x="118994" y="12303"/>
                  </a:cubicBezTo>
                  <a:cubicBezTo>
                    <a:pt x="119297" y="11295"/>
                    <a:pt x="119700" y="10488"/>
                    <a:pt x="120406" y="9984"/>
                  </a:cubicBezTo>
                  <a:cubicBezTo>
                    <a:pt x="121112" y="9479"/>
                    <a:pt x="122019" y="9177"/>
                    <a:pt x="123028" y="9177"/>
                  </a:cubicBezTo>
                  <a:cubicBezTo>
                    <a:pt x="124036" y="9177"/>
                    <a:pt x="124944" y="9479"/>
                    <a:pt x="125650" y="9984"/>
                  </a:cubicBezTo>
                  <a:cubicBezTo>
                    <a:pt x="126356" y="10488"/>
                    <a:pt x="126759" y="11295"/>
                    <a:pt x="127062" y="12303"/>
                  </a:cubicBezTo>
                  <a:cubicBezTo>
                    <a:pt x="127868" y="15227"/>
                    <a:pt x="129482" y="17748"/>
                    <a:pt x="131801" y="19463"/>
                  </a:cubicBezTo>
                  <a:cubicBezTo>
                    <a:pt x="134020" y="21278"/>
                    <a:pt x="136843" y="22186"/>
                    <a:pt x="139969" y="22186"/>
                  </a:cubicBezTo>
                  <a:cubicBezTo>
                    <a:pt x="142995" y="22186"/>
                    <a:pt x="145818" y="21278"/>
                    <a:pt x="148138" y="19463"/>
                  </a:cubicBezTo>
                  <a:cubicBezTo>
                    <a:pt x="150356" y="17748"/>
                    <a:pt x="152070" y="15227"/>
                    <a:pt x="152776" y="12303"/>
                  </a:cubicBezTo>
                  <a:cubicBezTo>
                    <a:pt x="153079" y="11295"/>
                    <a:pt x="153583" y="10488"/>
                    <a:pt x="154289" y="9984"/>
                  </a:cubicBezTo>
                  <a:cubicBezTo>
                    <a:pt x="154894" y="9479"/>
                    <a:pt x="155802" y="9177"/>
                    <a:pt x="156911" y="9177"/>
                  </a:cubicBezTo>
                  <a:cubicBezTo>
                    <a:pt x="157919" y="9177"/>
                    <a:pt x="158827" y="9479"/>
                    <a:pt x="159533" y="9984"/>
                  </a:cubicBezTo>
                  <a:cubicBezTo>
                    <a:pt x="160138" y="10488"/>
                    <a:pt x="160642" y="11295"/>
                    <a:pt x="160945" y="12303"/>
                  </a:cubicBezTo>
                  <a:cubicBezTo>
                    <a:pt x="161751" y="15227"/>
                    <a:pt x="163365" y="17748"/>
                    <a:pt x="165583" y="19463"/>
                  </a:cubicBezTo>
                  <a:cubicBezTo>
                    <a:pt x="167903" y="21278"/>
                    <a:pt x="170726" y="22186"/>
                    <a:pt x="173752" y="22186"/>
                  </a:cubicBezTo>
                  <a:cubicBezTo>
                    <a:pt x="176273" y="22186"/>
                    <a:pt x="178390" y="20169"/>
                    <a:pt x="178390" y="17648"/>
                  </a:cubicBezTo>
                  <a:cubicBezTo>
                    <a:pt x="178390" y="15127"/>
                    <a:pt x="176273" y="13009"/>
                    <a:pt x="173752" y="130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6257350" y="4798438"/>
              <a:ext cx="216300" cy="30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9" name="Google Shape;1339;p49"/>
          <p:cNvSpPr/>
          <p:nvPr/>
        </p:nvSpPr>
        <p:spPr>
          <a:xfrm rot="5400000">
            <a:off x="6746212" y="2041334"/>
            <a:ext cx="254981" cy="158689"/>
          </a:xfrm>
          <a:custGeom>
            <a:avLst/>
            <a:gdLst/>
            <a:ahLst/>
            <a:cxnLst/>
            <a:rect l="l" t="t" r="r" b="b"/>
            <a:pathLst>
              <a:path w="21409" h="13324" extrusionOk="0">
                <a:moveTo>
                  <a:pt x="1" y="1"/>
                </a:moveTo>
                <a:lnTo>
                  <a:pt x="1" y="1489"/>
                </a:lnTo>
                <a:lnTo>
                  <a:pt x="20349" y="13241"/>
                </a:lnTo>
                <a:cubicBezTo>
                  <a:pt x="20456" y="13288"/>
                  <a:pt x="20563" y="13324"/>
                  <a:pt x="20670" y="13324"/>
                </a:cubicBezTo>
                <a:cubicBezTo>
                  <a:pt x="20896" y="13324"/>
                  <a:pt x="21111" y="13205"/>
                  <a:pt x="21230" y="13002"/>
                </a:cubicBezTo>
                <a:cubicBezTo>
                  <a:pt x="21408" y="12693"/>
                  <a:pt x="21301" y="12300"/>
                  <a:pt x="20992" y="12121"/>
                </a:cubicBez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p49"/>
          <p:cNvSpPr/>
          <p:nvPr/>
        </p:nvSpPr>
        <p:spPr>
          <a:xfrm rot="5400000">
            <a:off x="6541876" y="2079196"/>
            <a:ext cx="434072" cy="262056"/>
          </a:xfrm>
          <a:custGeom>
            <a:avLst/>
            <a:gdLst/>
            <a:ahLst/>
            <a:cxnLst/>
            <a:rect l="l" t="t" r="r" b="b"/>
            <a:pathLst>
              <a:path w="36446" h="22003" extrusionOk="0">
                <a:moveTo>
                  <a:pt x="1" y="0"/>
                </a:moveTo>
                <a:lnTo>
                  <a:pt x="1" y="1476"/>
                </a:lnTo>
                <a:lnTo>
                  <a:pt x="35386" y="21908"/>
                </a:lnTo>
                <a:cubicBezTo>
                  <a:pt x="35493" y="21967"/>
                  <a:pt x="35601" y="22003"/>
                  <a:pt x="35708" y="22003"/>
                </a:cubicBezTo>
                <a:cubicBezTo>
                  <a:pt x="35934" y="22003"/>
                  <a:pt x="36148" y="21884"/>
                  <a:pt x="36267" y="21681"/>
                </a:cubicBezTo>
                <a:cubicBezTo>
                  <a:pt x="36446" y="21372"/>
                  <a:pt x="36339" y="20979"/>
                  <a:pt x="36029" y="20800"/>
                </a:cubicBez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1" name="Google Shape;1341;p49"/>
          <p:cNvGrpSpPr/>
          <p:nvPr/>
        </p:nvGrpSpPr>
        <p:grpSpPr>
          <a:xfrm>
            <a:off x="6399911" y="2163109"/>
            <a:ext cx="1318015" cy="1363664"/>
            <a:chOff x="9484715" y="439165"/>
            <a:chExt cx="4029396" cy="4168952"/>
          </a:xfrm>
        </p:grpSpPr>
        <p:grpSp>
          <p:nvGrpSpPr>
            <p:cNvPr id="1342" name="Google Shape;1342;p49"/>
            <p:cNvGrpSpPr/>
            <p:nvPr/>
          </p:nvGrpSpPr>
          <p:grpSpPr>
            <a:xfrm>
              <a:off x="9484715" y="2278700"/>
              <a:ext cx="433181" cy="620273"/>
              <a:chOff x="4703165" y="2221550"/>
              <a:chExt cx="433181" cy="620273"/>
            </a:xfrm>
          </p:grpSpPr>
          <p:sp>
            <p:nvSpPr>
              <p:cNvPr id="1343" name="Google Shape;1343;p49"/>
              <p:cNvSpPr/>
              <p:nvPr/>
            </p:nvSpPr>
            <p:spPr>
              <a:xfrm>
                <a:off x="4851305" y="2221550"/>
                <a:ext cx="285040" cy="581560"/>
              </a:xfrm>
              <a:custGeom>
                <a:avLst/>
                <a:gdLst/>
                <a:ahLst/>
                <a:cxnLst/>
                <a:rect l="l" t="t" r="r" b="b"/>
                <a:pathLst>
                  <a:path w="14277" h="29129" extrusionOk="0">
                    <a:moveTo>
                      <a:pt x="3324" y="1"/>
                    </a:moveTo>
                    <a:cubicBezTo>
                      <a:pt x="1102" y="1"/>
                      <a:pt x="0" y="1778"/>
                      <a:pt x="184" y="3275"/>
                    </a:cubicBezTo>
                    <a:cubicBezTo>
                      <a:pt x="493" y="5565"/>
                      <a:pt x="2990" y="8825"/>
                      <a:pt x="4166" y="11074"/>
                    </a:cubicBezTo>
                    <a:cubicBezTo>
                      <a:pt x="5899" y="14334"/>
                      <a:pt x="8499" y="19266"/>
                      <a:pt x="9510" y="29128"/>
                    </a:cubicBezTo>
                    <a:lnTo>
                      <a:pt x="12048" y="28489"/>
                    </a:lnTo>
                    <a:cubicBezTo>
                      <a:pt x="12852" y="25146"/>
                      <a:pt x="13368" y="21742"/>
                      <a:pt x="13616" y="18317"/>
                    </a:cubicBezTo>
                    <a:cubicBezTo>
                      <a:pt x="14276" y="10105"/>
                      <a:pt x="11078" y="3915"/>
                      <a:pt x="7096" y="1336"/>
                    </a:cubicBezTo>
                    <a:cubicBezTo>
                      <a:pt x="5611" y="378"/>
                      <a:pt x="4349" y="1"/>
                      <a:pt x="33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49"/>
              <p:cNvSpPr/>
              <p:nvPr/>
            </p:nvSpPr>
            <p:spPr>
              <a:xfrm>
                <a:off x="4919646" y="2247884"/>
                <a:ext cx="211749" cy="552751"/>
              </a:xfrm>
              <a:custGeom>
                <a:avLst/>
                <a:gdLst/>
                <a:ahLst/>
                <a:cxnLst/>
                <a:rect l="l" t="t" r="r" b="b"/>
                <a:pathLst>
                  <a:path w="10606" h="27686" extrusionOk="0">
                    <a:moveTo>
                      <a:pt x="207" y="0"/>
                    </a:moveTo>
                    <a:cubicBezTo>
                      <a:pt x="135" y="0"/>
                      <a:pt x="72" y="39"/>
                      <a:pt x="41" y="99"/>
                    </a:cubicBezTo>
                    <a:cubicBezTo>
                      <a:pt x="0" y="182"/>
                      <a:pt x="21" y="305"/>
                      <a:pt x="124" y="347"/>
                    </a:cubicBezTo>
                    <a:cubicBezTo>
                      <a:pt x="3962" y="2431"/>
                      <a:pt x="10152" y="12850"/>
                      <a:pt x="7139" y="27479"/>
                    </a:cubicBezTo>
                    <a:cubicBezTo>
                      <a:pt x="7118" y="27582"/>
                      <a:pt x="7180" y="27665"/>
                      <a:pt x="7284" y="27686"/>
                    </a:cubicBezTo>
                    <a:lnTo>
                      <a:pt x="7325" y="27686"/>
                    </a:lnTo>
                    <a:cubicBezTo>
                      <a:pt x="7407" y="27686"/>
                      <a:pt x="7490" y="27624"/>
                      <a:pt x="7511" y="27541"/>
                    </a:cubicBezTo>
                    <a:cubicBezTo>
                      <a:pt x="10605" y="12561"/>
                      <a:pt x="4333" y="2224"/>
                      <a:pt x="289" y="17"/>
                    </a:cubicBezTo>
                    <a:cubicBezTo>
                      <a:pt x="261" y="5"/>
                      <a:pt x="234" y="0"/>
                      <a:pt x="2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49"/>
              <p:cNvSpPr/>
              <p:nvPr/>
            </p:nvSpPr>
            <p:spPr>
              <a:xfrm>
                <a:off x="4703165" y="2452605"/>
                <a:ext cx="341721" cy="389218"/>
              </a:xfrm>
              <a:custGeom>
                <a:avLst/>
                <a:gdLst/>
                <a:ahLst/>
                <a:cxnLst/>
                <a:rect l="l" t="t" r="r" b="b"/>
                <a:pathLst>
                  <a:path w="17116" h="19495" extrusionOk="0">
                    <a:moveTo>
                      <a:pt x="5579" y="1"/>
                    </a:moveTo>
                    <a:cubicBezTo>
                      <a:pt x="2160" y="1"/>
                      <a:pt x="1" y="2710"/>
                      <a:pt x="1868" y="5217"/>
                    </a:cubicBezTo>
                    <a:cubicBezTo>
                      <a:pt x="4096" y="8229"/>
                      <a:pt x="12391" y="10086"/>
                      <a:pt x="14000" y="19495"/>
                    </a:cubicBezTo>
                    <a:lnTo>
                      <a:pt x="16930" y="17555"/>
                    </a:lnTo>
                    <a:cubicBezTo>
                      <a:pt x="17116" y="14811"/>
                      <a:pt x="16765" y="12067"/>
                      <a:pt x="15898" y="9467"/>
                    </a:cubicBezTo>
                    <a:cubicBezTo>
                      <a:pt x="14454" y="5444"/>
                      <a:pt x="12205" y="1709"/>
                      <a:pt x="7686" y="327"/>
                    </a:cubicBezTo>
                    <a:cubicBezTo>
                      <a:pt x="6950" y="102"/>
                      <a:pt x="6241" y="1"/>
                      <a:pt x="55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9"/>
              <p:cNvSpPr/>
              <p:nvPr/>
            </p:nvSpPr>
            <p:spPr>
              <a:xfrm>
                <a:off x="4786160" y="2484589"/>
                <a:ext cx="247187" cy="339525"/>
              </a:xfrm>
              <a:custGeom>
                <a:avLst/>
                <a:gdLst/>
                <a:ahLst/>
                <a:cxnLst/>
                <a:rect l="l" t="t" r="r" b="b"/>
                <a:pathLst>
                  <a:path w="12381" h="17006" extrusionOk="0">
                    <a:moveTo>
                      <a:pt x="189" y="0"/>
                    </a:moveTo>
                    <a:cubicBezTo>
                      <a:pt x="104" y="0"/>
                      <a:pt x="40" y="59"/>
                      <a:pt x="22" y="148"/>
                    </a:cubicBezTo>
                    <a:cubicBezTo>
                      <a:pt x="1" y="252"/>
                      <a:pt x="63" y="355"/>
                      <a:pt x="166" y="375"/>
                    </a:cubicBezTo>
                    <a:cubicBezTo>
                      <a:pt x="6892" y="1696"/>
                      <a:pt x="12009" y="9227"/>
                      <a:pt x="11329" y="16799"/>
                    </a:cubicBezTo>
                    <a:cubicBezTo>
                      <a:pt x="11308" y="16902"/>
                      <a:pt x="11390" y="16985"/>
                      <a:pt x="11494" y="17006"/>
                    </a:cubicBezTo>
                    <a:lnTo>
                      <a:pt x="11514" y="17006"/>
                    </a:lnTo>
                    <a:cubicBezTo>
                      <a:pt x="11617" y="17006"/>
                      <a:pt x="11700" y="16923"/>
                      <a:pt x="11700" y="16820"/>
                    </a:cubicBezTo>
                    <a:cubicBezTo>
                      <a:pt x="12381" y="9062"/>
                      <a:pt x="7140" y="1366"/>
                      <a:pt x="228" y="4"/>
                    </a:cubicBezTo>
                    <a:cubicBezTo>
                      <a:pt x="215" y="1"/>
                      <a:pt x="202" y="0"/>
                      <a:pt x="1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7" name="Google Shape;1347;p49"/>
            <p:cNvGrpSpPr/>
            <p:nvPr/>
          </p:nvGrpSpPr>
          <p:grpSpPr>
            <a:xfrm>
              <a:off x="10431974" y="439165"/>
              <a:ext cx="1154676" cy="2191738"/>
              <a:chOff x="1564199" y="99465"/>
              <a:chExt cx="1154676" cy="2191738"/>
            </a:xfrm>
          </p:grpSpPr>
          <p:sp>
            <p:nvSpPr>
              <p:cNvPr id="1348" name="Google Shape;1348;p49"/>
              <p:cNvSpPr/>
              <p:nvPr/>
            </p:nvSpPr>
            <p:spPr>
              <a:xfrm>
                <a:off x="1564199" y="99465"/>
                <a:ext cx="1154676" cy="2191738"/>
              </a:xfrm>
              <a:custGeom>
                <a:avLst/>
                <a:gdLst/>
                <a:ahLst/>
                <a:cxnLst/>
                <a:rect l="l" t="t" r="r" b="b"/>
                <a:pathLst>
                  <a:path w="57835" h="109779" extrusionOk="0">
                    <a:moveTo>
                      <a:pt x="2229" y="0"/>
                    </a:moveTo>
                    <a:cubicBezTo>
                      <a:pt x="1904" y="0"/>
                      <a:pt x="1579" y="78"/>
                      <a:pt x="1279" y="232"/>
                    </a:cubicBezTo>
                    <a:lnTo>
                      <a:pt x="949" y="418"/>
                    </a:lnTo>
                    <a:cubicBezTo>
                      <a:pt x="392" y="790"/>
                      <a:pt x="41" y="1409"/>
                      <a:pt x="0" y="2069"/>
                    </a:cubicBezTo>
                    <a:lnTo>
                      <a:pt x="0" y="76905"/>
                    </a:lnTo>
                    <a:cubicBezTo>
                      <a:pt x="41" y="77586"/>
                      <a:pt x="392" y="78184"/>
                      <a:pt x="949" y="78556"/>
                    </a:cubicBezTo>
                    <a:lnTo>
                      <a:pt x="54657" y="109547"/>
                    </a:lnTo>
                    <a:cubicBezTo>
                      <a:pt x="54956" y="109702"/>
                      <a:pt x="55281" y="109779"/>
                      <a:pt x="55606" y="109779"/>
                    </a:cubicBezTo>
                    <a:cubicBezTo>
                      <a:pt x="55931" y="109779"/>
                      <a:pt x="56256" y="109702"/>
                      <a:pt x="56555" y="109547"/>
                    </a:cubicBezTo>
                    <a:lnTo>
                      <a:pt x="56886" y="109361"/>
                    </a:lnTo>
                    <a:cubicBezTo>
                      <a:pt x="57443" y="109010"/>
                      <a:pt x="57793" y="108391"/>
                      <a:pt x="57835" y="107731"/>
                    </a:cubicBezTo>
                    <a:lnTo>
                      <a:pt x="57835" y="32874"/>
                    </a:lnTo>
                    <a:cubicBezTo>
                      <a:pt x="57793" y="32214"/>
                      <a:pt x="57443" y="31615"/>
                      <a:pt x="56886" y="31244"/>
                    </a:cubicBezTo>
                    <a:lnTo>
                      <a:pt x="3178" y="232"/>
                    </a:lnTo>
                    <a:cubicBezTo>
                      <a:pt x="2879" y="78"/>
                      <a:pt x="2554" y="0"/>
                      <a:pt x="22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49"/>
              <p:cNvSpPr/>
              <p:nvPr/>
            </p:nvSpPr>
            <p:spPr>
              <a:xfrm>
                <a:off x="2652132" y="737247"/>
                <a:ext cx="66743" cy="1553956"/>
              </a:xfrm>
              <a:custGeom>
                <a:avLst/>
                <a:gdLst/>
                <a:ahLst/>
                <a:cxnLst/>
                <a:rect l="l" t="t" r="r" b="b"/>
                <a:pathLst>
                  <a:path w="3343" h="77834" extrusionOk="0">
                    <a:moveTo>
                      <a:pt x="3054" y="1"/>
                    </a:moveTo>
                    <a:lnTo>
                      <a:pt x="0" y="1775"/>
                    </a:lnTo>
                    <a:lnTo>
                      <a:pt x="0" y="77519"/>
                    </a:lnTo>
                    <a:lnTo>
                      <a:pt x="165" y="77602"/>
                    </a:lnTo>
                    <a:cubicBezTo>
                      <a:pt x="464" y="77757"/>
                      <a:pt x="789" y="77834"/>
                      <a:pt x="1114" y="77834"/>
                    </a:cubicBezTo>
                    <a:cubicBezTo>
                      <a:pt x="1439" y="77834"/>
                      <a:pt x="1764" y="77757"/>
                      <a:pt x="2063" y="77602"/>
                    </a:cubicBezTo>
                    <a:lnTo>
                      <a:pt x="2373" y="77416"/>
                    </a:lnTo>
                    <a:cubicBezTo>
                      <a:pt x="2930" y="77065"/>
                      <a:pt x="3301" y="76446"/>
                      <a:pt x="3322" y="75786"/>
                    </a:cubicBezTo>
                    <a:lnTo>
                      <a:pt x="3343" y="38358"/>
                    </a:lnTo>
                    <a:lnTo>
                      <a:pt x="3343" y="929"/>
                    </a:lnTo>
                    <a:cubicBezTo>
                      <a:pt x="3322" y="599"/>
                      <a:pt x="3219" y="289"/>
                      <a:pt x="3054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9"/>
              <p:cNvSpPr/>
              <p:nvPr/>
            </p:nvSpPr>
            <p:spPr>
              <a:xfrm>
                <a:off x="1564199" y="127237"/>
                <a:ext cx="1110194" cy="2162010"/>
              </a:xfrm>
              <a:custGeom>
                <a:avLst/>
                <a:gdLst/>
                <a:ahLst/>
                <a:cxnLst/>
                <a:rect l="l" t="t" r="r" b="b"/>
                <a:pathLst>
                  <a:path w="55607" h="108290" extrusionOk="0">
                    <a:moveTo>
                      <a:pt x="539" y="0"/>
                    </a:moveTo>
                    <a:cubicBezTo>
                      <a:pt x="223" y="0"/>
                      <a:pt x="0" y="249"/>
                      <a:pt x="0" y="678"/>
                    </a:cubicBezTo>
                    <a:lnTo>
                      <a:pt x="0" y="75514"/>
                    </a:lnTo>
                    <a:cubicBezTo>
                      <a:pt x="41" y="76195"/>
                      <a:pt x="392" y="76793"/>
                      <a:pt x="949" y="77165"/>
                    </a:cubicBezTo>
                    <a:lnTo>
                      <a:pt x="54657" y="108156"/>
                    </a:lnTo>
                    <a:cubicBezTo>
                      <a:pt x="54809" y="108247"/>
                      <a:pt x="54953" y="108290"/>
                      <a:pt x="55082" y="108290"/>
                    </a:cubicBezTo>
                    <a:cubicBezTo>
                      <a:pt x="55390" y="108290"/>
                      <a:pt x="55606" y="108042"/>
                      <a:pt x="55606" y="107619"/>
                    </a:cubicBezTo>
                    <a:lnTo>
                      <a:pt x="55606" y="32783"/>
                    </a:lnTo>
                    <a:cubicBezTo>
                      <a:pt x="55565" y="32102"/>
                      <a:pt x="55214" y="31504"/>
                      <a:pt x="54657" y="31132"/>
                    </a:cubicBezTo>
                    <a:lnTo>
                      <a:pt x="949" y="121"/>
                    </a:lnTo>
                    <a:cubicBezTo>
                      <a:pt x="803" y="39"/>
                      <a:pt x="664" y="0"/>
                      <a:pt x="5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9"/>
              <p:cNvSpPr/>
              <p:nvPr/>
            </p:nvSpPr>
            <p:spPr>
              <a:xfrm>
                <a:off x="1697665" y="306403"/>
                <a:ext cx="843262" cy="573175"/>
              </a:xfrm>
              <a:custGeom>
                <a:avLst/>
                <a:gdLst/>
                <a:ahLst/>
                <a:cxnLst/>
                <a:rect l="l" t="t" r="r" b="b"/>
                <a:pathLst>
                  <a:path w="42237" h="28709" extrusionOk="0">
                    <a:moveTo>
                      <a:pt x="516" y="0"/>
                    </a:moveTo>
                    <a:cubicBezTo>
                      <a:pt x="206" y="0"/>
                      <a:pt x="0" y="263"/>
                      <a:pt x="0" y="700"/>
                    </a:cubicBezTo>
                    <a:lnTo>
                      <a:pt x="0" y="3650"/>
                    </a:lnTo>
                    <a:cubicBezTo>
                      <a:pt x="21" y="4311"/>
                      <a:pt x="392" y="4930"/>
                      <a:pt x="949" y="5280"/>
                    </a:cubicBezTo>
                    <a:lnTo>
                      <a:pt x="41308" y="28575"/>
                    </a:lnTo>
                    <a:cubicBezTo>
                      <a:pt x="41459" y="28666"/>
                      <a:pt x="41602" y="28709"/>
                      <a:pt x="41728" y="28709"/>
                    </a:cubicBezTo>
                    <a:cubicBezTo>
                      <a:pt x="42030" y="28709"/>
                      <a:pt x="42236" y="28461"/>
                      <a:pt x="42236" y="28039"/>
                    </a:cubicBezTo>
                    <a:lnTo>
                      <a:pt x="42236" y="25088"/>
                    </a:lnTo>
                    <a:cubicBezTo>
                      <a:pt x="42216" y="24428"/>
                      <a:pt x="41865" y="23809"/>
                      <a:pt x="41308" y="23438"/>
                    </a:cubicBezTo>
                    <a:lnTo>
                      <a:pt x="949" y="143"/>
                    </a:lnTo>
                    <a:cubicBezTo>
                      <a:pt x="792" y="46"/>
                      <a:pt x="645" y="0"/>
                      <a:pt x="51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9"/>
              <p:cNvSpPr/>
              <p:nvPr/>
            </p:nvSpPr>
            <p:spPr>
              <a:xfrm>
                <a:off x="1686944" y="552272"/>
                <a:ext cx="243473" cy="286598"/>
              </a:xfrm>
              <a:custGeom>
                <a:avLst/>
                <a:gdLst/>
                <a:ahLst/>
                <a:cxnLst/>
                <a:rect l="l" t="t" r="r" b="b"/>
                <a:pathLst>
                  <a:path w="12195" h="14355" extrusionOk="0">
                    <a:moveTo>
                      <a:pt x="3611" y="1"/>
                    </a:moveTo>
                    <a:cubicBezTo>
                      <a:pt x="3090" y="1"/>
                      <a:pt x="2601" y="121"/>
                      <a:pt x="2167" y="373"/>
                    </a:cubicBezTo>
                    <a:cubicBezTo>
                      <a:pt x="1" y="1631"/>
                      <a:pt x="1" y="5696"/>
                      <a:pt x="2167" y="9451"/>
                    </a:cubicBezTo>
                    <a:cubicBezTo>
                      <a:pt x="3902" y="12459"/>
                      <a:pt x="6511" y="14354"/>
                      <a:pt x="8594" y="14354"/>
                    </a:cubicBezTo>
                    <a:cubicBezTo>
                      <a:pt x="9112" y="14354"/>
                      <a:pt x="9597" y="14237"/>
                      <a:pt x="10029" y="13991"/>
                    </a:cubicBezTo>
                    <a:cubicBezTo>
                      <a:pt x="12195" y="12732"/>
                      <a:pt x="12195" y="8667"/>
                      <a:pt x="10029" y="4912"/>
                    </a:cubicBezTo>
                    <a:cubicBezTo>
                      <a:pt x="8296" y="1909"/>
                      <a:pt x="5692" y="1"/>
                      <a:pt x="3611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9"/>
              <p:cNvSpPr/>
              <p:nvPr/>
            </p:nvSpPr>
            <p:spPr>
              <a:xfrm>
                <a:off x="1770578" y="603402"/>
                <a:ext cx="77883" cy="100484"/>
              </a:xfrm>
              <a:custGeom>
                <a:avLst/>
                <a:gdLst/>
                <a:ahLst/>
                <a:cxnLst/>
                <a:rect l="l" t="t" r="r" b="b"/>
                <a:pathLst>
                  <a:path w="3901" h="5033" extrusionOk="0">
                    <a:moveTo>
                      <a:pt x="1060" y="1"/>
                    </a:moveTo>
                    <a:cubicBezTo>
                      <a:pt x="424" y="1"/>
                      <a:pt x="0" y="505"/>
                      <a:pt x="0" y="1381"/>
                    </a:cubicBezTo>
                    <a:cubicBezTo>
                      <a:pt x="62" y="2764"/>
                      <a:pt x="784" y="4022"/>
                      <a:pt x="1940" y="4765"/>
                    </a:cubicBezTo>
                    <a:cubicBezTo>
                      <a:pt x="2260" y="4946"/>
                      <a:pt x="2561" y="5032"/>
                      <a:pt x="2826" y="5032"/>
                    </a:cubicBezTo>
                    <a:cubicBezTo>
                      <a:pt x="3467" y="5032"/>
                      <a:pt x="3900" y="4532"/>
                      <a:pt x="3900" y="3672"/>
                    </a:cubicBezTo>
                    <a:cubicBezTo>
                      <a:pt x="3838" y="2289"/>
                      <a:pt x="3116" y="1030"/>
                      <a:pt x="1940" y="267"/>
                    </a:cubicBezTo>
                    <a:cubicBezTo>
                      <a:pt x="1621" y="86"/>
                      <a:pt x="1322" y="1"/>
                      <a:pt x="10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49"/>
              <p:cNvSpPr/>
              <p:nvPr/>
            </p:nvSpPr>
            <p:spPr>
              <a:xfrm>
                <a:off x="1733503" y="695261"/>
                <a:ext cx="150376" cy="143608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7193" extrusionOk="0">
                    <a:moveTo>
                      <a:pt x="1789" y="1"/>
                    </a:moveTo>
                    <a:cubicBezTo>
                      <a:pt x="730" y="1"/>
                      <a:pt x="0" y="838"/>
                      <a:pt x="0" y="2289"/>
                    </a:cubicBezTo>
                    <a:lnTo>
                      <a:pt x="0" y="2578"/>
                    </a:lnTo>
                    <a:cubicBezTo>
                      <a:pt x="929" y="4146"/>
                      <a:pt x="2229" y="5467"/>
                      <a:pt x="3776" y="6437"/>
                    </a:cubicBezTo>
                    <a:cubicBezTo>
                      <a:pt x="4659" y="6953"/>
                      <a:pt x="5479" y="7193"/>
                      <a:pt x="6220" y="7193"/>
                    </a:cubicBezTo>
                    <a:cubicBezTo>
                      <a:pt x="6691" y="7193"/>
                      <a:pt x="7130" y="7096"/>
                      <a:pt x="7531" y="6911"/>
                    </a:cubicBezTo>
                    <a:lnTo>
                      <a:pt x="7531" y="6622"/>
                    </a:lnTo>
                    <a:cubicBezTo>
                      <a:pt x="7408" y="4373"/>
                      <a:pt x="6211" y="2310"/>
                      <a:pt x="4313" y="1072"/>
                    </a:cubicBezTo>
                    <a:lnTo>
                      <a:pt x="3219" y="432"/>
                    </a:lnTo>
                    <a:cubicBezTo>
                      <a:pt x="2706" y="140"/>
                      <a:pt x="2220" y="1"/>
                      <a:pt x="17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49"/>
              <p:cNvSpPr/>
              <p:nvPr/>
            </p:nvSpPr>
            <p:spPr>
              <a:xfrm>
                <a:off x="1697665" y="872550"/>
                <a:ext cx="222051" cy="158881"/>
              </a:xfrm>
              <a:custGeom>
                <a:avLst/>
                <a:gdLst/>
                <a:ahLst/>
                <a:cxnLst/>
                <a:rect l="l" t="t" r="r" b="b"/>
                <a:pathLst>
                  <a:path w="11122" h="7958" extrusionOk="0">
                    <a:moveTo>
                      <a:pt x="621" y="1"/>
                    </a:moveTo>
                    <a:cubicBezTo>
                      <a:pt x="248" y="1"/>
                      <a:pt x="0" y="289"/>
                      <a:pt x="0" y="775"/>
                    </a:cubicBezTo>
                    <a:cubicBezTo>
                      <a:pt x="62" y="1580"/>
                      <a:pt x="496" y="2323"/>
                      <a:pt x="1176" y="2756"/>
                    </a:cubicBezTo>
                    <a:lnTo>
                      <a:pt x="9945" y="7791"/>
                    </a:lnTo>
                    <a:cubicBezTo>
                      <a:pt x="10141" y="7904"/>
                      <a:pt x="10326" y="7958"/>
                      <a:pt x="10490" y="7958"/>
                    </a:cubicBezTo>
                    <a:cubicBezTo>
                      <a:pt x="10863" y="7958"/>
                      <a:pt x="11122" y="7680"/>
                      <a:pt x="11122" y="7192"/>
                    </a:cubicBezTo>
                    <a:cubicBezTo>
                      <a:pt x="11060" y="6388"/>
                      <a:pt x="10626" y="5665"/>
                      <a:pt x="9945" y="5232"/>
                    </a:cubicBezTo>
                    <a:lnTo>
                      <a:pt x="1176" y="177"/>
                    </a:lnTo>
                    <a:cubicBezTo>
                      <a:pt x="974" y="57"/>
                      <a:pt x="785" y="1"/>
                      <a:pt x="621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9"/>
              <p:cNvSpPr/>
              <p:nvPr/>
            </p:nvSpPr>
            <p:spPr>
              <a:xfrm>
                <a:off x="1697665" y="975050"/>
                <a:ext cx="222051" cy="158961"/>
              </a:xfrm>
              <a:custGeom>
                <a:avLst/>
                <a:gdLst/>
                <a:ahLst/>
                <a:cxnLst/>
                <a:rect l="l" t="t" r="r" b="b"/>
                <a:pathLst>
                  <a:path w="11122" h="7962" extrusionOk="0">
                    <a:moveTo>
                      <a:pt x="612" y="0"/>
                    </a:moveTo>
                    <a:cubicBezTo>
                      <a:pt x="244" y="0"/>
                      <a:pt x="0" y="282"/>
                      <a:pt x="0" y="779"/>
                    </a:cubicBezTo>
                    <a:cubicBezTo>
                      <a:pt x="62" y="1584"/>
                      <a:pt x="496" y="2306"/>
                      <a:pt x="1176" y="2739"/>
                    </a:cubicBezTo>
                    <a:lnTo>
                      <a:pt x="9945" y="7794"/>
                    </a:lnTo>
                    <a:cubicBezTo>
                      <a:pt x="10141" y="7908"/>
                      <a:pt x="10326" y="7961"/>
                      <a:pt x="10490" y="7961"/>
                    </a:cubicBezTo>
                    <a:cubicBezTo>
                      <a:pt x="10863" y="7961"/>
                      <a:pt x="11122" y="7683"/>
                      <a:pt x="11122" y="7196"/>
                    </a:cubicBezTo>
                    <a:cubicBezTo>
                      <a:pt x="11060" y="6391"/>
                      <a:pt x="10626" y="5648"/>
                      <a:pt x="9945" y="5236"/>
                    </a:cubicBezTo>
                    <a:lnTo>
                      <a:pt x="1176" y="181"/>
                    </a:lnTo>
                    <a:cubicBezTo>
                      <a:pt x="970" y="58"/>
                      <a:pt x="778" y="0"/>
                      <a:pt x="61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9"/>
              <p:cNvSpPr/>
              <p:nvPr/>
            </p:nvSpPr>
            <p:spPr>
              <a:xfrm>
                <a:off x="1697246" y="1077471"/>
                <a:ext cx="222470" cy="158702"/>
              </a:xfrm>
              <a:custGeom>
                <a:avLst/>
                <a:gdLst/>
                <a:ahLst/>
                <a:cxnLst/>
                <a:rect l="l" t="t" r="r" b="b"/>
                <a:pathLst>
                  <a:path w="11143" h="7949" extrusionOk="0">
                    <a:moveTo>
                      <a:pt x="643" y="0"/>
                    </a:moveTo>
                    <a:cubicBezTo>
                      <a:pt x="268" y="0"/>
                      <a:pt x="15" y="279"/>
                      <a:pt x="1" y="766"/>
                    </a:cubicBezTo>
                    <a:cubicBezTo>
                      <a:pt x="63" y="1571"/>
                      <a:pt x="517" y="2293"/>
                      <a:pt x="1197" y="2726"/>
                    </a:cubicBezTo>
                    <a:lnTo>
                      <a:pt x="9946" y="7781"/>
                    </a:lnTo>
                    <a:cubicBezTo>
                      <a:pt x="10141" y="7895"/>
                      <a:pt x="10329" y="7948"/>
                      <a:pt x="10495" y="7948"/>
                    </a:cubicBezTo>
                    <a:cubicBezTo>
                      <a:pt x="10874" y="7948"/>
                      <a:pt x="11143" y="7670"/>
                      <a:pt x="11143" y="7183"/>
                    </a:cubicBezTo>
                    <a:cubicBezTo>
                      <a:pt x="11081" y="6378"/>
                      <a:pt x="10647" y="5656"/>
                      <a:pt x="9966" y="5223"/>
                    </a:cubicBezTo>
                    <a:lnTo>
                      <a:pt x="1197" y="168"/>
                    </a:lnTo>
                    <a:cubicBezTo>
                      <a:pt x="996" y="54"/>
                      <a:pt x="808" y="0"/>
                      <a:pt x="643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9"/>
              <p:cNvSpPr/>
              <p:nvPr/>
            </p:nvSpPr>
            <p:spPr>
              <a:xfrm>
                <a:off x="1697246" y="1180051"/>
                <a:ext cx="222470" cy="159101"/>
              </a:xfrm>
              <a:custGeom>
                <a:avLst/>
                <a:gdLst/>
                <a:ahLst/>
                <a:cxnLst/>
                <a:rect l="l" t="t" r="r" b="b"/>
                <a:pathLst>
                  <a:path w="11143" h="7969" extrusionOk="0">
                    <a:moveTo>
                      <a:pt x="643" y="0"/>
                    </a:moveTo>
                    <a:cubicBezTo>
                      <a:pt x="268" y="0"/>
                      <a:pt x="15" y="278"/>
                      <a:pt x="1" y="766"/>
                    </a:cubicBezTo>
                    <a:cubicBezTo>
                      <a:pt x="63" y="1570"/>
                      <a:pt x="517" y="2313"/>
                      <a:pt x="1197" y="2746"/>
                    </a:cubicBezTo>
                    <a:lnTo>
                      <a:pt x="9946" y="7802"/>
                    </a:lnTo>
                    <a:cubicBezTo>
                      <a:pt x="10140" y="7914"/>
                      <a:pt x="10327" y="7968"/>
                      <a:pt x="10492" y="7968"/>
                    </a:cubicBezTo>
                    <a:cubicBezTo>
                      <a:pt x="10872" y="7968"/>
                      <a:pt x="11143" y="7685"/>
                      <a:pt x="11143" y="7183"/>
                    </a:cubicBezTo>
                    <a:cubicBezTo>
                      <a:pt x="11081" y="6378"/>
                      <a:pt x="10647" y="5656"/>
                      <a:pt x="9966" y="5222"/>
                    </a:cubicBezTo>
                    <a:lnTo>
                      <a:pt x="1197" y="167"/>
                    </a:lnTo>
                    <a:cubicBezTo>
                      <a:pt x="996" y="54"/>
                      <a:pt x="808" y="0"/>
                      <a:pt x="643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9"/>
              <p:cNvSpPr/>
              <p:nvPr/>
            </p:nvSpPr>
            <p:spPr>
              <a:xfrm>
                <a:off x="1697665" y="1334221"/>
                <a:ext cx="222051" cy="260963"/>
              </a:xfrm>
              <a:custGeom>
                <a:avLst/>
                <a:gdLst/>
                <a:ahLst/>
                <a:cxnLst/>
                <a:rect l="l" t="t" r="r" b="b"/>
                <a:pathLst>
                  <a:path w="11122" h="13071" extrusionOk="0">
                    <a:moveTo>
                      <a:pt x="642" y="1"/>
                    </a:moveTo>
                    <a:cubicBezTo>
                      <a:pt x="258" y="1"/>
                      <a:pt x="0" y="303"/>
                      <a:pt x="0" y="843"/>
                    </a:cubicBezTo>
                    <a:lnTo>
                      <a:pt x="0" y="5816"/>
                    </a:lnTo>
                    <a:cubicBezTo>
                      <a:pt x="42" y="6641"/>
                      <a:pt x="475" y="7404"/>
                      <a:pt x="1176" y="7858"/>
                    </a:cubicBezTo>
                    <a:lnTo>
                      <a:pt x="9945" y="12913"/>
                    </a:lnTo>
                    <a:cubicBezTo>
                      <a:pt x="10130" y="13020"/>
                      <a:pt x="10305" y="13071"/>
                      <a:pt x="10462" y="13071"/>
                    </a:cubicBezTo>
                    <a:cubicBezTo>
                      <a:pt x="10849" y="13071"/>
                      <a:pt x="11122" y="12761"/>
                      <a:pt x="11122" y="12232"/>
                    </a:cubicBezTo>
                    <a:lnTo>
                      <a:pt x="11122" y="7260"/>
                    </a:lnTo>
                    <a:cubicBezTo>
                      <a:pt x="11080" y="6435"/>
                      <a:pt x="10647" y="5671"/>
                      <a:pt x="9945" y="5197"/>
                    </a:cubicBezTo>
                    <a:lnTo>
                      <a:pt x="1176" y="162"/>
                    </a:lnTo>
                    <a:cubicBezTo>
                      <a:pt x="983" y="53"/>
                      <a:pt x="801" y="1"/>
                      <a:pt x="6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9"/>
              <p:cNvSpPr/>
              <p:nvPr/>
            </p:nvSpPr>
            <p:spPr>
              <a:xfrm>
                <a:off x="2052763" y="667529"/>
                <a:ext cx="488164" cy="312832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5669" extrusionOk="0">
                    <a:moveTo>
                      <a:pt x="625" y="0"/>
                    </a:moveTo>
                    <a:cubicBezTo>
                      <a:pt x="256" y="0"/>
                      <a:pt x="0" y="277"/>
                      <a:pt x="0" y="790"/>
                    </a:cubicBezTo>
                    <a:cubicBezTo>
                      <a:pt x="62" y="1594"/>
                      <a:pt x="495" y="2316"/>
                      <a:pt x="1176" y="2750"/>
                    </a:cubicBezTo>
                    <a:lnTo>
                      <a:pt x="23274" y="15501"/>
                    </a:lnTo>
                    <a:cubicBezTo>
                      <a:pt x="23469" y="15614"/>
                      <a:pt x="23655" y="15668"/>
                      <a:pt x="23819" y="15668"/>
                    </a:cubicBezTo>
                    <a:cubicBezTo>
                      <a:pt x="24191" y="15668"/>
                      <a:pt x="24450" y="15390"/>
                      <a:pt x="24450" y="14903"/>
                    </a:cubicBezTo>
                    <a:cubicBezTo>
                      <a:pt x="24409" y="14098"/>
                      <a:pt x="23955" y="13355"/>
                      <a:pt x="23274" y="12943"/>
                    </a:cubicBezTo>
                    <a:lnTo>
                      <a:pt x="1176" y="171"/>
                    </a:lnTo>
                    <a:cubicBezTo>
                      <a:pt x="978" y="56"/>
                      <a:pt x="790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9"/>
              <p:cNvSpPr/>
              <p:nvPr/>
            </p:nvSpPr>
            <p:spPr>
              <a:xfrm>
                <a:off x="2052763" y="769890"/>
                <a:ext cx="488164" cy="312891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5672" extrusionOk="0">
                    <a:moveTo>
                      <a:pt x="621" y="1"/>
                    </a:moveTo>
                    <a:cubicBezTo>
                      <a:pt x="254" y="1"/>
                      <a:pt x="0" y="283"/>
                      <a:pt x="0" y="780"/>
                    </a:cubicBezTo>
                    <a:cubicBezTo>
                      <a:pt x="62" y="1584"/>
                      <a:pt x="495" y="2307"/>
                      <a:pt x="1176" y="2740"/>
                    </a:cubicBezTo>
                    <a:lnTo>
                      <a:pt x="23274" y="15491"/>
                    </a:lnTo>
                    <a:cubicBezTo>
                      <a:pt x="23474" y="15613"/>
                      <a:pt x="23663" y="15671"/>
                      <a:pt x="23830" y="15671"/>
                    </a:cubicBezTo>
                    <a:cubicBezTo>
                      <a:pt x="24196" y="15671"/>
                      <a:pt x="24450" y="15389"/>
                      <a:pt x="24450" y="14893"/>
                    </a:cubicBezTo>
                    <a:cubicBezTo>
                      <a:pt x="24409" y="14088"/>
                      <a:pt x="23955" y="13366"/>
                      <a:pt x="23274" y="12933"/>
                    </a:cubicBezTo>
                    <a:lnTo>
                      <a:pt x="1176" y="181"/>
                    </a:lnTo>
                    <a:cubicBezTo>
                      <a:pt x="976" y="59"/>
                      <a:pt x="787" y="1"/>
                      <a:pt x="6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9"/>
              <p:cNvSpPr/>
              <p:nvPr/>
            </p:nvSpPr>
            <p:spPr>
              <a:xfrm>
                <a:off x="2052763" y="872470"/>
                <a:ext cx="488164" cy="312812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5668" extrusionOk="0">
                    <a:moveTo>
                      <a:pt x="621" y="1"/>
                    </a:moveTo>
                    <a:cubicBezTo>
                      <a:pt x="254" y="1"/>
                      <a:pt x="0" y="283"/>
                      <a:pt x="0" y="779"/>
                    </a:cubicBezTo>
                    <a:cubicBezTo>
                      <a:pt x="62" y="1584"/>
                      <a:pt x="495" y="2306"/>
                      <a:pt x="1176" y="2739"/>
                    </a:cubicBezTo>
                    <a:lnTo>
                      <a:pt x="23274" y="15491"/>
                    </a:lnTo>
                    <a:cubicBezTo>
                      <a:pt x="23470" y="15611"/>
                      <a:pt x="23656" y="15667"/>
                      <a:pt x="23821" y="15667"/>
                    </a:cubicBezTo>
                    <a:cubicBezTo>
                      <a:pt x="24192" y="15667"/>
                      <a:pt x="24450" y="15379"/>
                      <a:pt x="24450" y="14892"/>
                    </a:cubicBezTo>
                    <a:cubicBezTo>
                      <a:pt x="24409" y="14088"/>
                      <a:pt x="23955" y="13366"/>
                      <a:pt x="23274" y="12932"/>
                    </a:cubicBezTo>
                    <a:lnTo>
                      <a:pt x="1176" y="181"/>
                    </a:lnTo>
                    <a:cubicBezTo>
                      <a:pt x="976" y="59"/>
                      <a:pt x="787" y="1"/>
                      <a:pt x="6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9"/>
              <p:cNvSpPr/>
              <p:nvPr/>
            </p:nvSpPr>
            <p:spPr>
              <a:xfrm>
                <a:off x="2041838" y="1057804"/>
                <a:ext cx="488164" cy="312832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5669" extrusionOk="0">
                    <a:moveTo>
                      <a:pt x="625" y="0"/>
                    </a:moveTo>
                    <a:cubicBezTo>
                      <a:pt x="256" y="0"/>
                      <a:pt x="0" y="277"/>
                      <a:pt x="0" y="790"/>
                    </a:cubicBezTo>
                    <a:cubicBezTo>
                      <a:pt x="62" y="1594"/>
                      <a:pt x="495" y="2316"/>
                      <a:pt x="1176" y="2750"/>
                    </a:cubicBezTo>
                    <a:lnTo>
                      <a:pt x="23274" y="15501"/>
                    </a:lnTo>
                    <a:cubicBezTo>
                      <a:pt x="23469" y="15614"/>
                      <a:pt x="23655" y="15668"/>
                      <a:pt x="23819" y="15668"/>
                    </a:cubicBezTo>
                    <a:cubicBezTo>
                      <a:pt x="24191" y="15668"/>
                      <a:pt x="24450" y="15390"/>
                      <a:pt x="24450" y="14903"/>
                    </a:cubicBezTo>
                    <a:cubicBezTo>
                      <a:pt x="24409" y="14098"/>
                      <a:pt x="23955" y="13355"/>
                      <a:pt x="23274" y="12943"/>
                    </a:cubicBezTo>
                    <a:lnTo>
                      <a:pt x="1176" y="171"/>
                    </a:lnTo>
                    <a:cubicBezTo>
                      <a:pt x="978" y="56"/>
                      <a:pt x="790" y="0"/>
                      <a:pt x="62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9"/>
              <p:cNvSpPr/>
              <p:nvPr/>
            </p:nvSpPr>
            <p:spPr>
              <a:xfrm>
                <a:off x="2041838" y="1160165"/>
                <a:ext cx="488164" cy="312891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5672" extrusionOk="0">
                    <a:moveTo>
                      <a:pt x="621" y="1"/>
                    </a:moveTo>
                    <a:cubicBezTo>
                      <a:pt x="254" y="1"/>
                      <a:pt x="0" y="283"/>
                      <a:pt x="0" y="780"/>
                    </a:cubicBezTo>
                    <a:cubicBezTo>
                      <a:pt x="62" y="1584"/>
                      <a:pt x="495" y="2307"/>
                      <a:pt x="1176" y="2740"/>
                    </a:cubicBezTo>
                    <a:lnTo>
                      <a:pt x="23274" y="15491"/>
                    </a:lnTo>
                    <a:cubicBezTo>
                      <a:pt x="23474" y="15613"/>
                      <a:pt x="23663" y="15671"/>
                      <a:pt x="23830" y="15671"/>
                    </a:cubicBezTo>
                    <a:cubicBezTo>
                      <a:pt x="24196" y="15671"/>
                      <a:pt x="24450" y="15389"/>
                      <a:pt x="24450" y="14893"/>
                    </a:cubicBezTo>
                    <a:cubicBezTo>
                      <a:pt x="24409" y="14088"/>
                      <a:pt x="23955" y="13366"/>
                      <a:pt x="23274" y="12933"/>
                    </a:cubicBezTo>
                    <a:lnTo>
                      <a:pt x="1176" y="181"/>
                    </a:lnTo>
                    <a:cubicBezTo>
                      <a:pt x="976" y="59"/>
                      <a:pt x="787" y="1"/>
                      <a:pt x="621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9"/>
              <p:cNvSpPr/>
              <p:nvPr/>
            </p:nvSpPr>
            <p:spPr>
              <a:xfrm>
                <a:off x="2041838" y="1262745"/>
                <a:ext cx="488164" cy="312812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5668" extrusionOk="0">
                    <a:moveTo>
                      <a:pt x="621" y="1"/>
                    </a:moveTo>
                    <a:cubicBezTo>
                      <a:pt x="254" y="1"/>
                      <a:pt x="0" y="283"/>
                      <a:pt x="0" y="779"/>
                    </a:cubicBezTo>
                    <a:cubicBezTo>
                      <a:pt x="62" y="1584"/>
                      <a:pt x="495" y="2306"/>
                      <a:pt x="1176" y="2739"/>
                    </a:cubicBezTo>
                    <a:lnTo>
                      <a:pt x="23274" y="15491"/>
                    </a:lnTo>
                    <a:cubicBezTo>
                      <a:pt x="23470" y="15611"/>
                      <a:pt x="23656" y="15667"/>
                      <a:pt x="23821" y="15667"/>
                    </a:cubicBezTo>
                    <a:cubicBezTo>
                      <a:pt x="24192" y="15667"/>
                      <a:pt x="24450" y="15379"/>
                      <a:pt x="24450" y="14892"/>
                    </a:cubicBezTo>
                    <a:cubicBezTo>
                      <a:pt x="24409" y="14088"/>
                      <a:pt x="23955" y="13366"/>
                      <a:pt x="23274" y="12932"/>
                    </a:cubicBezTo>
                    <a:lnTo>
                      <a:pt x="1176" y="181"/>
                    </a:lnTo>
                    <a:cubicBezTo>
                      <a:pt x="976" y="59"/>
                      <a:pt x="787" y="1"/>
                      <a:pt x="621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9"/>
              <p:cNvSpPr/>
              <p:nvPr/>
            </p:nvSpPr>
            <p:spPr>
              <a:xfrm>
                <a:off x="2311596" y="1612358"/>
                <a:ext cx="222470" cy="158702"/>
              </a:xfrm>
              <a:custGeom>
                <a:avLst/>
                <a:gdLst/>
                <a:ahLst/>
                <a:cxnLst/>
                <a:rect l="l" t="t" r="r" b="b"/>
                <a:pathLst>
                  <a:path w="11143" h="7949" extrusionOk="0">
                    <a:moveTo>
                      <a:pt x="643" y="0"/>
                    </a:moveTo>
                    <a:cubicBezTo>
                      <a:pt x="268" y="0"/>
                      <a:pt x="15" y="279"/>
                      <a:pt x="1" y="766"/>
                    </a:cubicBezTo>
                    <a:cubicBezTo>
                      <a:pt x="63" y="1571"/>
                      <a:pt x="517" y="2293"/>
                      <a:pt x="1197" y="2726"/>
                    </a:cubicBezTo>
                    <a:lnTo>
                      <a:pt x="9946" y="7781"/>
                    </a:lnTo>
                    <a:cubicBezTo>
                      <a:pt x="10141" y="7895"/>
                      <a:pt x="10329" y="7948"/>
                      <a:pt x="10495" y="7948"/>
                    </a:cubicBezTo>
                    <a:cubicBezTo>
                      <a:pt x="10874" y="7948"/>
                      <a:pt x="11143" y="7670"/>
                      <a:pt x="11143" y="7183"/>
                    </a:cubicBezTo>
                    <a:cubicBezTo>
                      <a:pt x="11081" y="6378"/>
                      <a:pt x="10647" y="5656"/>
                      <a:pt x="9966" y="5223"/>
                    </a:cubicBezTo>
                    <a:lnTo>
                      <a:pt x="1197" y="168"/>
                    </a:lnTo>
                    <a:cubicBezTo>
                      <a:pt x="996" y="54"/>
                      <a:pt x="808" y="0"/>
                      <a:pt x="643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9"/>
              <p:cNvSpPr/>
              <p:nvPr/>
            </p:nvSpPr>
            <p:spPr>
              <a:xfrm>
                <a:off x="2311596" y="1714938"/>
                <a:ext cx="222470" cy="159101"/>
              </a:xfrm>
              <a:custGeom>
                <a:avLst/>
                <a:gdLst/>
                <a:ahLst/>
                <a:cxnLst/>
                <a:rect l="l" t="t" r="r" b="b"/>
                <a:pathLst>
                  <a:path w="11143" h="7969" extrusionOk="0">
                    <a:moveTo>
                      <a:pt x="643" y="0"/>
                    </a:moveTo>
                    <a:cubicBezTo>
                      <a:pt x="268" y="0"/>
                      <a:pt x="15" y="278"/>
                      <a:pt x="1" y="766"/>
                    </a:cubicBezTo>
                    <a:cubicBezTo>
                      <a:pt x="63" y="1570"/>
                      <a:pt x="517" y="2313"/>
                      <a:pt x="1197" y="2746"/>
                    </a:cubicBezTo>
                    <a:lnTo>
                      <a:pt x="9946" y="7802"/>
                    </a:lnTo>
                    <a:cubicBezTo>
                      <a:pt x="10140" y="7914"/>
                      <a:pt x="10327" y="7968"/>
                      <a:pt x="10492" y="7968"/>
                    </a:cubicBezTo>
                    <a:cubicBezTo>
                      <a:pt x="10872" y="7968"/>
                      <a:pt x="11143" y="7685"/>
                      <a:pt x="11143" y="7183"/>
                    </a:cubicBezTo>
                    <a:cubicBezTo>
                      <a:pt x="11081" y="6378"/>
                      <a:pt x="10647" y="5656"/>
                      <a:pt x="9966" y="5222"/>
                    </a:cubicBezTo>
                    <a:lnTo>
                      <a:pt x="1197" y="167"/>
                    </a:lnTo>
                    <a:cubicBezTo>
                      <a:pt x="996" y="54"/>
                      <a:pt x="808" y="0"/>
                      <a:pt x="643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8" name="Google Shape;1368;p49"/>
            <p:cNvGrpSpPr/>
            <p:nvPr/>
          </p:nvGrpSpPr>
          <p:grpSpPr>
            <a:xfrm>
              <a:off x="12429473" y="1363864"/>
              <a:ext cx="1066111" cy="1829453"/>
              <a:chOff x="1809098" y="297064"/>
              <a:chExt cx="1066111" cy="1829453"/>
            </a:xfrm>
          </p:grpSpPr>
          <p:sp>
            <p:nvSpPr>
              <p:cNvPr id="1369" name="Google Shape;1369;p49"/>
              <p:cNvSpPr/>
              <p:nvPr/>
            </p:nvSpPr>
            <p:spPr>
              <a:xfrm>
                <a:off x="1809098" y="297064"/>
                <a:ext cx="1065692" cy="1829453"/>
              </a:xfrm>
              <a:custGeom>
                <a:avLst/>
                <a:gdLst/>
                <a:ahLst/>
                <a:cxnLst/>
                <a:rect l="l" t="t" r="r" b="b"/>
                <a:pathLst>
                  <a:path w="53378" h="91633" extrusionOk="0">
                    <a:moveTo>
                      <a:pt x="4477" y="1"/>
                    </a:moveTo>
                    <a:cubicBezTo>
                      <a:pt x="4075" y="1"/>
                      <a:pt x="3673" y="93"/>
                      <a:pt x="3301" y="279"/>
                    </a:cubicBezTo>
                    <a:lnTo>
                      <a:pt x="1217" y="1476"/>
                    </a:lnTo>
                    <a:cubicBezTo>
                      <a:pt x="516" y="1930"/>
                      <a:pt x="62" y="2693"/>
                      <a:pt x="0" y="3518"/>
                    </a:cubicBezTo>
                    <a:lnTo>
                      <a:pt x="0" y="62426"/>
                    </a:lnTo>
                    <a:cubicBezTo>
                      <a:pt x="62" y="63251"/>
                      <a:pt x="495" y="64015"/>
                      <a:pt x="1197" y="64469"/>
                    </a:cubicBezTo>
                    <a:lnTo>
                      <a:pt x="47745" y="91354"/>
                    </a:lnTo>
                    <a:cubicBezTo>
                      <a:pt x="48116" y="91539"/>
                      <a:pt x="48524" y="91632"/>
                      <a:pt x="48931" y="91632"/>
                    </a:cubicBezTo>
                    <a:cubicBezTo>
                      <a:pt x="49339" y="91632"/>
                      <a:pt x="49746" y="91539"/>
                      <a:pt x="50118" y="91354"/>
                    </a:cubicBezTo>
                    <a:lnTo>
                      <a:pt x="52202" y="90157"/>
                    </a:lnTo>
                    <a:cubicBezTo>
                      <a:pt x="52903" y="89703"/>
                      <a:pt x="53337" y="88940"/>
                      <a:pt x="53378" y="88094"/>
                    </a:cubicBezTo>
                    <a:lnTo>
                      <a:pt x="53378" y="29207"/>
                    </a:lnTo>
                    <a:cubicBezTo>
                      <a:pt x="53337" y="28381"/>
                      <a:pt x="52903" y="27618"/>
                      <a:pt x="52202" y="27164"/>
                    </a:cubicBezTo>
                    <a:lnTo>
                      <a:pt x="5654" y="279"/>
                    </a:lnTo>
                    <a:cubicBezTo>
                      <a:pt x="5282" y="93"/>
                      <a:pt x="4880" y="1"/>
                      <a:pt x="4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9"/>
              <p:cNvSpPr/>
              <p:nvPr/>
            </p:nvSpPr>
            <p:spPr>
              <a:xfrm>
                <a:off x="2742142" y="856683"/>
                <a:ext cx="133067" cy="1269834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3603" extrusionOk="0">
                    <a:moveTo>
                      <a:pt x="6314" y="1"/>
                    </a:moveTo>
                    <a:lnTo>
                      <a:pt x="0" y="3653"/>
                    </a:lnTo>
                    <a:lnTo>
                      <a:pt x="0" y="62725"/>
                    </a:lnTo>
                    <a:lnTo>
                      <a:pt x="1032" y="63324"/>
                    </a:lnTo>
                    <a:cubicBezTo>
                      <a:pt x="1403" y="63509"/>
                      <a:pt x="1811" y="63602"/>
                      <a:pt x="2218" y="63602"/>
                    </a:cubicBezTo>
                    <a:cubicBezTo>
                      <a:pt x="2626" y="63602"/>
                      <a:pt x="3033" y="63509"/>
                      <a:pt x="3404" y="63324"/>
                    </a:cubicBezTo>
                    <a:lnTo>
                      <a:pt x="5488" y="62127"/>
                    </a:lnTo>
                    <a:cubicBezTo>
                      <a:pt x="6190" y="61673"/>
                      <a:pt x="6623" y="60910"/>
                      <a:pt x="6664" y="60064"/>
                    </a:cubicBezTo>
                    <a:lnTo>
                      <a:pt x="6664" y="30620"/>
                    </a:lnTo>
                    <a:lnTo>
                      <a:pt x="6664" y="1177"/>
                    </a:lnTo>
                    <a:cubicBezTo>
                      <a:pt x="6644" y="764"/>
                      <a:pt x="6541" y="351"/>
                      <a:pt x="63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49"/>
              <p:cNvSpPr/>
              <p:nvPr/>
            </p:nvSpPr>
            <p:spPr>
              <a:xfrm>
                <a:off x="1809098" y="350570"/>
                <a:ext cx="976728" cy="1773531"/>
              </a:xfrm>
              <a:custGeom>
                <a:avLst/>
                <a:gdLst/>
                <a:ahLst/>
                <a:cxnLst/>
                <a:rect l="l" t="t" r="r" b="b"/>
                <a:pathLst>
                  <a:path w="48922" h="88832" extrusionOk="0">
                    <a:moveTo>
                      <a:pt x="687" y="0"/>
                    </a:moveTo>
                    <a:cubicBezTo>
                      <a:pt x="291" y="0"/>
                      <a:pt x="15" y="309"/>
                      <a:pt x="0" y="838"/>
                    </a:cubicBezTo>
                    <a:lnTo>
                      <a:pt x="0" y="59746"/>
                    </a:lnTo>
                    <a:cubicBezTo>
                      <a:pt x="41" y="60571"/>
                      <a:pt x="495" y="61335"/>
                      <a:pt x="1176" y="61789"/>
                    </a:cubicBezTo>
                    <a:lnTo>
                      <a:pt x="47745" y="88674"/>
                    </a:lnTo>
                    <a:cubicBezTo>
                      <a:pt x="47929" y="88781"/>
                      <a:pt x="48105" y="88831"/>
                      <a:pt x="48261" y="88831"/>
                    </a:cubicBezTo>
                    <a:cubicBezTo>
                      <a:pt x="48649" y="88831"/>
                      <a:pt x="48921" y="88522"/>
                      <a:pt x="48921" y="87993"/>
                    </a:cubicBezTo>
                    <a:lnTo>
                      <a:pt x="48921" y="29106"/>
                    </a:lnTo>
                    <a:cubicBezTo>
                      <a:pt x="48880" y="28260"/>
                      <a:pt x="48447" y="27496"/>
                      <a:pt x="47745" y="27043"/>
                    </a:cubicBezTo>
                    <a:lnTo>
                      <a:pt x="1217" y="158"/>
                    </a:lnTo>
                    <a:cubicBezTo>
                      <a:pt x="1027" y="51"/>
                      <a:pt x="848" y="0"/>
                      <a:pt x="6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9"/>
              <p:cNvSpPr/>
              <p:nvPr/>
            </p:nvSpPr>
            <p:spPr>
              <a:xfrm>
                <a:off x="1876240" y="465489"/>
                <a:ext cx="843661" cy="1414740"/>
              </a:xfrm>
              <a:custGeom>
                <a:avLst/>
                <a:gdLst/>
                <a:ahLst/>
                <a:cxnLst/>
                <a:rect l="l" t="t" r="r" b="b"/>
                <a:pathLst>
                  <a:path w="42257" h="70861" extrusionOk="0">
                    <a:moveTo>
                      <a:pt x="660" y="1"/>
                    </a:moveTo>
                    <a:cubicBezTo>
                      <a:pt x="272" y="1"/>
                      <a:pt x="0" y="310"/>
                      <a:pt x="0" y="839"/>
                    </a:cubicBezTo>
                    <a:lnTo>
                      <a:pt x="0" y="45613"/>
                    </a:lnTo>
                    <a:cubicBezTo>
                      <a:pt x="42" y="46459"/>
                      <a:pt x="495" y="47222"/>
                      <a:pt x="1176" y="47676"/>
                    </a:cubicBezTo>
                    <a:lnTo>
                      <a:pt x="41060" y="70703"/>
                    </a:lnTo>
                    <a:cubicBezTo>
                      <a:pt x="41250" y="70810"/>
                      <a:pt x="41430" y="70860"/>
                      <a:pt x="41590" y="70860"/>
                    </a:cubicBezTo>
                    <a:cubicBezTo>
                      <a:pt x="41985" y="70860"/>
                      <a:pt x="42257" y="70551"/>
                      <a:pt x="42257" y="70022"/>
                    </a:cubicBezTo>
                    <a:lnTo>
                      <a:pt x="42257" y="25248"/>
                    </a:lnTo>
                    <a:cubicBezTo>
                      <a:pt x="42216" y="24402"/>
                      <a:pt x="41762" y="23639"/>
                      <a:pt x="41060" y="23185"/>
                    </a:cubicBezTo>
                    <a:lnTo>
                      <a:pt x="1176" y="158"/>
                    </a:lnTo>
                    <a:cubicBezTo>
                      <a:pt x="992" y="51"/>
                      <a:pt x="817" y="1"/>
                      <a:pt x="6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9"/>
              <p:cNvSpPr/>
              <p:nvPr/>
            </p:nvSpPr>
            <p:spPr>
              <a:xfrm>
                <a:off x="1983871" y="658051"/>
                <a:ext cx="153132" cy="198193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9927" extrusionOk="0">
                    <a:moveTo>
                      <a:pt x="2130" y="0"/>
                    </a:moveTo>
                    <a:cubicBezTo>
                      <a:pt x="870" y="0"/>
                      <a:pt x="0" y="1005"/>
                      <a:pt x="15" y="2749"/>
                    </a:cubicBezTo>
                    <a:cubicBezTo>
                      <a:pt x="160" y="5452"/>
                      <a:pt x="1583" y="7928"/>
                      <a:pt x="3832" y="9393"/>
                    </a:cubicBezTo>
                    <a:cubicBezTo>
                      <a:pt x="4454" y="9755"/>
                      <a:pt x="5040" y="9926"/>
                      <a:pt x="5558" y="9926"/>
                    </a:cubicBezTo>
                    <a:cubicBezTo>
                      <a:pt x="6813" y="9926"/>
                      <a:pt x="7670" y="8922"/>
                      <a:pt x="7670" y="7185"/>
                    </a:cubicBezTo>
                    <a:cubicBezTo>
                      <a:pt x="7526" y="4482"/>
                      <a:pt x="6102" y="2006"/>
                      <a:pt x="3832" y="520"/>
                    </a:cubicBezTo>
                    <a:cubicBezTo>
                      <a:pt x="3222" y="167"/>
                      <a:pt x="2643" y="0"/>
                      <a:pt x="21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9"/>
              <p:cNvSpPr/>
              <p:nvPr/>
            </p:nvSpPr>
            <p:spPr>
              <a:xfrm>
                <a:off x="1876240" y="910289"/>
                <a:ext cx="843661" cy="969520"/>
              </a:xfrm>
              <a:custGeom>
                <a:avLst/>
                <a:gdLst/>
                <a:ahLst/>
                <a:cxnLst/>
                <a:rect l="l" t="t" r="r" b="b"/>
                <a:pathLst>
                  <a:path w="42257" h="48561" extrusionOk="0">
                    <a:moveTo>
                      <a:pt x="30457" y="1"/>
                    </a:moveTo>
                    <a:cubicBezTo>
                      <a:pt x="29819" y="1"/>
                      <a:pt x="29161" y="401"/>
                      <a:pt x="28618" y="1215"/>
                    </a:cubicBezTo>
                    <a:lnTo>
                      <a:pt x="19210" y="15143"/>
                    </a:lnTo>
                    <a:lnTo>
                      <a:pt x="12091" y="4372"/>
                    </a:lnTo>
                    <a:cubicBezTo>
                      <a:pt x="11487" y="3466"/>
                      <a:pt x="10651" y="3005"/>
                      <a:pt x="9806" y="3005"/>
                    </a:cubicBezTo>
                    <a:cubicBezTo>
                      <a:pt x="9034" y="3005"/>
                      <a:pt x="8255" y="3388"/>
                      <a:pt x="7634" y="4166"/>
                    </a:cubicBezTo>
                    <a:lnTo>
                      <a:pt x="0" y="13636"/>
                    </a:lnTo>
                    <a:lnTo>
                      <a:pt x="0" y="23355"/>
                    </a:lnTo>
                    <a:cubicBezTo>
                      <a:pt x="42" y="24180"/>
                      <a:pt x="495" y="24943"/>
                      <a:pt x="1197" y="25418"/>
                    </a:cubicBezTo>
                    <a:lnTo>
                      <a:pt x="41060" y="48403"/>
                    </a:lnTo>
                    <a:cubicBezTo>
                      <a:pt x="41250" y="48510"/>
                      <a:pt x="41430" y="48561"/>
                      <a:pt x="41590" y="48561"/>
                    </a:cubicBezTo>
                    <a:cubicBezTo>
                      <a:pt x="41985" y="48561"/>
                      <a:pt x="42257" y="48251"/>
                      <a:pt x="42257" y="47722"/>
                    </a:cubicBezTo>
                    <a:lnTo>
                      <a:pt x="42257" y="22488"/>
                    </a:lnTo>
                    <a:lnTo>
                      <a:pt x="32353" y="1504"/>
                    </a:lnTo>
                    <a:cubicBezTo>
                      <a:pt x="31872" y="509"/>
                      <a:pt x="31176" y="1"/>
                      <a:pt x="304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5" name="Google Shape;1375;p49"/>
            <p:cNvGrpSpPr/>
            <p:nvPr/>
          </p:nvGrpSpPr>
          <p:grpSpPr>
            <a:xfrm>
              <a:off x="10742989" y="1217940"/>
              <a:ext cx="2219948" cy="2839023"/>
              <a:chOff x="332164" y="58365"/>
              <a:chExt cx="2219948" cy="2839023"/>
            </a:xfrm>
          </p:grpSpPr>
          <p:sp>
            <p:nvSpPr>
              <p:cNvPr id="1376" name="Google Shape;1376;p49"/>
              <p:cNvSpPr/>
              <p:nvPr/>
            </p:nvSpPr>
            <p:spPr>
              <a:xfrm>
                <a:off x="332164" y="58365"/>
                <a:ext cx="2219948" cy="2839003"/>
              </a:xfrm>
              <a:custGeom>
                <a:avLst/>
                <a:gdLst/>
                <a:ahLst/>
                <a:cxnLst/>
                <a:rect l="l" t="t" r="r" b="b"/>
                <a:pathLst>
                  <a:path w="111192" h="142199" extrusionOk="0">
                    <a:moveTo>
                      <a:pt x="17786" y="0"/>
                    </a:moveTo>
                    <a:cubicBezTo>
                      <a:pt x="16971" y="0"/>
                      <a:pt x="16156" y="191"/>
                      <a:pt x="15413" y="573"/>
                    </a:cubicBezTo>
                    <a:lnTo>
                      <a:pt x="2373" y="8104"/>
                    </a:lnTo>
                    <a:cubicBezTo>
                      <a:pt x="970" y="9012"/>
                      <a:pt x="83" y="10539"/>
                      <a:pt x="0" y="12210"/>
                    </a:cubicBezTo>
                    <a:lnTo>
                      <a:pt x="0" y="86345"/>
                    </a:lnTo>
                    <a:cubicBezTo>
                      <a:pt x="83" y="88016"/>
                      <a:pt x="970" y="89522"/>
                      <a:pt x="2373" y="90451"/>
                    </a:cubicBezTo>
                    <a:lnTo>
                      <a:pt x="91054" y="141641"/>
                    </a:lnTo>
                    <a:cubicBezTo>
                      <a:pt x="91797" y="142013"/>
                      <a:pt x="92607" y="142199"/>
                      <a:pt x="93414" y="142199"/>
                    </a:cubicBezTo>
                    <a:cubicBezTo>
                      <a:pt x="94221" y="142199"/>
                      <a:pt x="95026" y="142013"/>
                      <a:pt x="95758" y="141641"/>
                    </a:cubicBezTo>
                    <a:lnTo>
                      <a:pt x="108819" y="134090"/>
                    </a:lnTo>
                    <a:cubicBezTo>
                      <a:pt x="110222" y="133182"/>
                      <a:pt x="111089" y="131655"/>
                      <a:pt x="111192" y="129984"/>
                    </a:cubicBezTo>
                    <a:lnTo>
                      <a:pt x="111192" y="55870"/>
                    </a:lnTo>
                    <a:cubicBezTo>
                      <a:pt x="111089" y="54198"/>
                      <a:pt x="110222" y="52671"/>
                      <a:pt x="108819" y="51764"/>
                    </a:cubicBezTo>
                    <a:lnTo>
                      <a:pt x="20159" y="573"/>
                    </a:lnTo>
                    <a:cubicBezTo>
                      <a:pt x="19416" y="191"/>
                      <a:pt x="18601" y="0"/>
                      <a:pt x="177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9"/>
              <p:cNvSpPr/>
              <p:nvPr/>
            </p:nvSpPr>
            <p:spPr>
              <a:xfrm>
                <a:off x="2152513" y="1126832"/>
                <a:ext cx="399200" cy="1770556"/>
              </a:xfrm>
              <a:custGeom>
                <a:avLst/>
                <a:gdLst/>
                <a:ahLst/>
                <a:cxnLst/>
                <a:rect l="l" t="t" r="r" b="b"/>
                <a:pathLst>
                  <a:path w="19995" h="88683" extrusionOk="0">
                    <a:moveTo>
                      <a:pt x="19293" y="0"/>
                    </a:moveTo>
                    <a:lnTo>
                      <a:pt x="1" y="11163"/>
                    </a:lnTo>
                    <a:lnTo>
                      <a:pt x="1" y="88186"/>
                    </a:lnTo>
                    <a:cubicBezTo>
                      <a:pt x="712" y="88517"/>
                      <a:pt x="1476" y="88682"/>
                      <a:pt x="2237" y="88682"/>
                    </a:cubicBezTo>
                    <a:cubicBezTo>
                      <a:pt x="3045" y="88682"/>
                      <a:pt x="3849" y="88496"/>
                      <a:pt x="4581" y="88124"/>
                    </a:cubicBezTo>
                    <a:lnTo>
                      <a:pt x="17642" y="80573"/>
                    </a:lnTo>
                    <a:cubicBezTo>
                      <a:pt x="19025" y="79665"/>
                      <a:pt x="19912" y="78138"/>
                      <a:pt x="19994" y="76467"/>
                    </a:cubicBezTo>
                    <a:lnTo>
                      <a:pt x="19994" y="2353"/>
                    </a:lnTo>
                    <a:cubicBezTo>
                      <a:pt x="19953" y="1527"/>
                      <a:pt x="19726" y="723"/>
                      <a:pt x="192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9"/>
              <p:cNvSpPr/>
              <p:nvPr/>
            </p:nvSpPr>
            <p:spPr>
              <a:xfrm>
                <a:off x="332164" y="268816"/>
                <a:ext cx="1865270" cy="2623700"/>
              </a:xfrm>
              <a:custGeom>
                <a:avLst/>
                <a:gdLst/>
                <a:ahLst/>
                <a:cxnLst/>
                <a:rect l="l" t="t" r="r" b="b"/>
                <a:pathLst>
                  <a:path w="93427" h="131415" extrusionOk="0">
                    <a:moveTo>
                      <a:pt x="1307" y="0"/>
                    </a:moveTo>
                    <a:cubicBezTo>
                      <a:pt x="529" y="0"/>
                      <a:pt x="0" y="622"/>
                      <a:pt x="0" y="1690"/>
                    </a:cubicBezTo>
                    <a:lnTo>
                      <a:pt x="0" y="75804"/>
                    </a:lnTo>
                    <a:cubicBezTo>
                      <a:pt x="83" y="77475"/>
                      <a:pt x="970" y="78981"/>
                      <a:pt x="2373" y="79910"/>
                    </a:cubicBezTo>
                    <a:lnTo>
                      <a:pt x="91054" y="131100"/>
                    </a:lnTo>
                    <a:cubicBezTo>
                      <a:pt x="91427" y="131314"/>
                      <a:pt x="91782" y="131415"/>
                      <a:pt x="92097" y="131415"/>
                    </a:cubicBezTo>
                    <a:cubicBezTo>
                      <a:pt x="92882" y="131415"/>
                      <a:pt x="93427" y="130792"/>
                      <a:pt x="93427" y="129718"/>
                    </a:cubicBezTo>
                    <a:lnTo>
                      <a:pt x="93427" y="55583"/>
                    </a:lnTo>
                    <a:cubicBezTo>
                      <a:pt x="93324" y="53933"/>
                      <a:pt x="92436" y="52406"/>
                      <a:pt x="91033" y="51519"/>
                    </a:cubicBezTo>
                    <a:lnTo>
                      <a:pt x="2373" y="328"/>
                    </a:lnTo>
                    <a:cubicBezTo>
                      <a:pt x="1988" y="105"/>
                      <a:pt x="1626" y="0"/>
                      <a:pt x="1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9"/>
              <p:cNvSpPr/>
              <p:nvPr/>
            </p:nvSpPr>
            <p:spPr>
              <a:xfrm>
                <a:off x="487452" y="131996"/>
                <a:ext cx="1908953" cy="2691641"/>
              </a:xfrm>
              <a:custGeom>
                <a:avLst/>
                <a:gdLst/>
                <a:ahLst/>
                <a:cxnLst/>
                <a:rect l="l" t="t" r="r" b="b"/>
                <a:pathLst>
                  <a:path w="95615" h="134818" extrusionOk="0">
                    <a:moveTo>
                      <a:pt x="2229" y="0"/>
                    </a:moveTo>
                    <a:lnTo>
                      <a:pt x="1" y="1300"/>
                    </a:lnTo>
                    <a:lnTo>
                      <a:pt x="91034" y="53853"/>
                    </a:lnTo>
                    <a:cubicBezTo>
                      <a:pt x="92437" y="54761"/>
                      <a:pt x="93304" y="56288"/>
                      <a:pt x="93407" y="57959"/>
                    </a:cubicBezTo>
                    <a:lnTo>
                      <a:pt x="93407" y="134817"/>
                    </a:lnTo>
                    <a:lnTo>
                      <a:pt x="95615" y="133538"/>
                    </a:lnTo>
                    <a:lnTo>
                      <a:pt x="95615" y="56659"/>
                    </a:lnTo>
                    <a:cubicBezTo>
                      <a:pt x="95532" y="55008"/>
                      <a:pt x="94645" y="53481"/>
                      <a:pt x="93242" y="52553"/>
                    </a:cubicBezTo>
                    <a:lnTo>
                      <a:pt x="22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9"/>
              <p:cNvSpPr/>
              <p:nvPr/>
            </p:nvSpPr>
            <p:spPr>
              <a:xfrm>
                <a:off x="489109" y="133633"/>
                <a:ext cx="1893700" cy="1108557"/>
              </a:xfrm>
              <a:custGeom>
                <a:avLst/>
                <a:gdLst/>
                <a:ahLst/>
                <a:cxnLst/>
                <a:rect l="l" t="t" r="r" b="b"/>
                <a:pathLst>
                  <a:path w="94851" h="55525" extrusionOk="0">
                    <a:moveTo>
                      <a:pt x="2291" y="1"/>
                    </a:moveTo>
                    <a:lnTo>
                      <a:pt x="0" y="1260"/>
                    </a:lnTo>
                    <a:lnTo>
                      <a:pt x="90951" y="53771"/>
                    </a:lnTo>
                    <a:cubicBezTo>
                      <a:pt x="91653" y="54204"/>
                      <a:pt x="92230" y="54803"/>
                      <a:pt x="92622" y="55525"/>
                    </a:cubicBezTo>
                    <a:lnTo>
                      <a:pt x="94851" y="54245"/>
                    </a:lnTo>
                    <a:cubicBezTo>
                      <a:pt x="94459" y="53523"/>
                      <a:pt x="93881" y="52925"/>
                      <a:pt x="93159" y="52471"/>
                    </a:cubicBezTo>
                    <a:lnTo>
                      <a:pt x="22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9"/>
              <p:cNvSpPr/>
              <p:nvPr/>
            </p:nvSpPr>
            <p:spPr>
              <a:xfrm>
                <a:off x="1855094" y="921891"/>
                <a:ext cx="238941" cy="137918"/>
              </a:xfrm>
              <a:custGeom>
                <a:avLst/>
                <a:gdLst/>
                <a:ahLst/>
                <a:cxnLst/>
                <a:rect l="l" t="t" r="r" b="b"/>
                <a:pathLst>
                  <a:path w="11968" h="6908" extrusionOk="0">
                    <a:moveTo>
                      <a:pt x="8223" y="0"/>
                    </a:moveTo>
                    <a:cubicBezTo>
                      <a:pt x="7815" y="0"/>
                      <a:pt x="7408" y="93"/>
                      <a:pt x="7037" y="279"/>
                    </a:cubicBezTo>
                    <a:lnTo>
                      <a:pt x="1012" y="3766"/>
                    </a:lnTo>
                    <a:lnTo>
                      <a:pt x="1" y="3456"/>
                    </a:lnTo>
                    <a:lnTo>
                      <a:pt x="1" y="4736"/>
                    </a:lnTo>
                    <a:cubicBezTo>
                      <a:pt x="42" y="5045"/>
                      <a:pt x="228" y="5293"/>
                      <a:pt x="496" y="5417"/>
                    </a:cubicBezTo>
                    <a:lnTo>
                      <a:pt x="2580" y="6613"/>
                    </a:lnTo>
                    <a:cubicBezTo>
                      <a:pt x="2951" y="6809"/>
                      <a:pt x="3359" y="6907"/>
                      <a:pt x="3766" y="6907"/>
                    </a:cubicBezTo>
                    <a:cubicBezTo>
                      <a:pt x="4174" y="6907"/>
                      <a:pt x="4581" y="6809"/>
                      <a:pt x="4953" y="6613"/>
                    </a:cubicBezTo>
                    <a:lnTo>
                      <a:pt x="11473" y="2858"/>
                    </a:lnTo>
                    <a:cubicBezTo>
                      <a:pt x="11741" y="2734"/>
                      <a:pt x="11927" y="2466"/>
                      <a:pt x="11968" y="2177"/>
                    </a:cubicBezTo>
                    <a:lnTo>
                      <a:pt x="11968" y="877"/>
                    </a:lnTo>
                    <a:lnTo>
                      <a:pt x="10978" y="1187"/>
                    </a:lnTo>
                    <a:lnTo>
                      <a:pt x="9409" y="279"/>
                    </a:lnTo>
                    <a:cubicBezTo>
                      <a:pt x="9038" y="93"/>
                      <a:pt x="8631" y="0"/>
                      <a:pt x="82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49"/>
              <p:cNvSpPr/>
              <p:nvPr/>
            </p:nvSpPr>
            <p:spPr>
              <a:xfrm>
                <a:off x="1853857" y="895937"/>
                <a:ext cx="241836" cy="138018"/>
              </a:xfrm>
              <a:custGeom>
                <a:avLst/>
                <a:gdLst/>
                <a:ahLst/>
                <a:cxnLst/>
                <a:rect l="l" t="t" r="r" b="b"/>
                <a:pathLst>
                  <a:path w="12113" h="6913" extrusionOk="0">
                    <a:moveTo>
                      <a:pt x="8285" y="1"/>
                    </a:moveTo>
                    <a:cubicBezTo>
                      <a:pt x="7877" y="1"/>
                      <a:pt x="7470" y="93"/>
                      <a:pt x="7099" y="279"/>
                    </a:cubicBezTo>
                    <a:lnTo>
                      <a:pt x="579" y="4055"/>
                    </a:lnTo>
                    <a:cubicBezTo>
                      <a:pt x="207" y="4179"/>
                      <a:pt x="1" y="4591"/>
                      <a:pt x="125" y="4963"/>
                    </a:cubicBezTo>
                    <a:cubicBezTo>
                      <a:pt x="187" y="5190"/>
                      <a:pt x="352" y="5355"/>
                      <a:pt x="579" y="5417"/>
                    </a:cubicBezTo>
                    <a:lnTo>
                      <a:pt x="2642" y="6634"/>
                    </a:lnTo>
                    <a:cubicBezTo>
                      <a:pt x="3024" y="6820"/>
                      <a:pt x="3431" y="6913"/>
                      <a:pt x="3836" y="6913"/>
                    </a:cubicBezTo>
                    <a:cubicBezTo>
                      <a:pt x="4241" y="6913"/>
                      <a:pt x="4643" y="6820"/>
                      <a:pt x="5015" y="6634"/>
                    </a:cubicBezTo>
                    <a:lnTo>
                      <a:pt x="11555" y="2858"/>
                    </a:lnTo>
                    <a:cubicBezTo>
                      <a:pt x="11927" y="2714"/>
                      <a:pt x="12112" y="2301"/>
                      <a:pt x="11968" y="1930"/>
                    </a:cubicBezTo>
                    <a:cubicBezTo>
                      <a:pt x="11906" y="1723"/>
                      <a:pt x="11741" y="1558"/>
                      <a:pt x="11555" y="1496"/>
                    </a:cubicBezTo>
                    <a:lnTo>
                      <a:pt x="9471" y="279"/>
                    </a:lnTo>
                    <a:cubicBezTo>
                      <a:pt x="9100" y="93"/>
                      <a:pt x="8693" y="1"/>
                      <a:pt x="8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49"/>
              <p:cNvSpPr/>
              <p:nvPr/>
            </p:nvSpPr>
            <p:spPr>
              <a:xfrm>
                <a:off x="790241" y="306869"/>
                <a:ext cx="238522" cy="137199"/>
              </a:xfrm>
              <a:custGeom>
                <a:avLst/>
                <a:gdLst/>
                <a:ahLst/>
                <a:cxnLst/>
                <a:rect l="l" t="t" r="r" b="b"/>
                <a:pathLst>
                  <a:path w="11947" h="6872" extrusionOk="0">
                    <a:moveTo>
                      <a:pt x="8202" y="0"/>
                    </a:moveTo>
                    <a:cubicBezTo>
                      <a:pt x="7794" y="0"/>
                      <a:pt x="7387" y="93"/>
                      <a:pt x="7015" y="279"/>
                    </a:cubicBezTo>
                    <a:lnTo>
                      <a:pt x="991" y="3745"/>
                    </a:lnTo>
                    <a:lnTo>
                      <a:pt x="0" y="3456"/>
                    </a:lnTo>
                    <a:lnTo>
                      <a:pt x="0" y="4715"/>
                    </a:lnTo>
                    <a:cubicBezTo>
                      <a:pt x="21" y="5004"/>
                      <a:pt x="207" y="5272"/>
                      <a:pt x="475" y="5396"/>
                    </a:cubicBezTo>
                    <a:lnTo>
                      <a:pt x="2559" y="6592"/>
                    </a:lnTo>
                    <a:cubicBezTo>
                      <a:pt x="2930" y="6778"/>
                      <a:pt x="3338" y="6871"/>
                      <a:pt x="3745" y="6871"/>
                    </a:cubicBezTo>
                    <a:cubicBezTo>
                      <a:pt x="4153" y="6871"/>
                      <a:pt x="4560" y="6778"/>
                      <a:pt x="4931" y="6592"/>
                    </a:cubicBezTo>
                    <a:lnTo>
                      <a:pt x="11452" y="2837"/>
                    </a:lnTo>
                    <a:cubicBezTo>
                      <a:pt x="11720" y="2713"/>
                      <a:pt x="11926" y="2445"/>
                      <a:pt x="11947" y="2136"/>
                    </a:cubicBezTo>
                    <a:lnTo>
                      <a:pt x="11947" y="877"/>
                    </a:lnTo>
                    <a:lnTo>
                      <a:pt x="10936" y="1187"/>
                    </a:lnTo>
                    <a:lnTo>
                      <a:pt x="9388" y="279"/>
                    </a:lnTo>
                    <a:cubicBezTo>
                      <a:pt x="9017" y="93"/>
                      <a:pt x="8609" y="0"/>
                      <a:pt x="82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49"/>
              <p:cNvSpPr/>
              <p:nvPr/>
            </p:nvSpPr>
            <p:spPr>
              <a:xfrm>
                <a:off x="788185" y="281015"/>
                <a:ext cx="241816" cy="137918"/>
              </a:xfrm>
              <a:custGeom>
                <a:avLst/>
                <a:gdLst/>
                <a:ahLst/>
                <a:cxnLst/>
                <a:rect l="l" t="t" r="r" b="b"/>
                <a:pathLst>
                  <a:path w="12112" h="6908" extrusionOk="0">
                    <a:moveTo>
                      <a:pt x="8284" y="0"/>
                    </a:moveTo>
                    <a:cubicBezTo>
                      <a:pt x="7877" y="0"/>
                      <a:pt x="7469" y="98"/>
                      <a:pt x="7098" y="294"/>
                    </a:cubicBezTo>
                    <a:lnTo>
                      <a:pt x="578" y="4050"/>
                    </a:lnTo>
                    <a:cubicBezTo>
                      <a:pt x="206" y="4194"/>
                      <a:pt x="0" y="4607"/>
                      <a:pt x="124" y="4978"/>
                    </a:cubicBezTo>
                    <a:cubicBezTo>
                      <a:pt x="206" y="5185"/>
                      <a:pt x="371" y="5350"/>
                      <a:pt x="578" y="5432"/>
                    </a:cubicBezTo>
                    <a:lnTo>
                      <a:pt x="2662" y="6629"/>
                    </a:lnTo>
                    <a:cubicBezTo>
                      <a:pt x="3033" y="6815"/>
                      <a:pt x="3435" y="6907"/>
                      <a:pt x="3840" y="6907"/>
                    </a:cubicBezTo>
                    <a:cubicBezTo>
                      <a:pt x="4245" y="6907"/>
                      <a:pt x="4653" y="6815"/>
                      <a:pt x="5034" y="6629"/>
                    </a:cubicBezTo>
                    <a:lnTo>
                      <a:pt x="11555" y="2853"/>
                    </a:lnTo>
                    <a:cubicBezTo>
                      <a:pt x="11926" y="2729"/>
                      <a:pt x="12112" y="2296"/>
                      <a:pt x="11988" y="1925"/>
                    </a:cubicBezTo>
                    <a:cubicBezTo>
                      <a:pt x="11905" y="1718"/>
                      <a:pt x="11740" y="1574"/>
                      <a:pt x="11555" y="1491"/>
                    </a:cubicBezTo>
                    <a:lnTo>
                      <a:pt x="9471" y="294"/>
                    </a:lnTo>
                    <a:cubicBezTo>
                      <a:pt x="9099" y="98"/>
                      <a:pt x="8692" y="0"/>
                      <a:pt x="8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9"/>
              <p:cNvSpPr/>
              <p:nvPr/>
            </p:nvSpPr>
            <p:spPr>
              <a:xfrm>
                <a:off x="1264370" y="281334"/>
                <a:ext cx="89004" cy="248205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12432" extrusionOk="0">
                    <a:moveTo>
                      <a:pt x="528" y="1"/>
                    </a:moveTo>
                    <a:cubicBezTo>
                      <a:pt x="218" y="1"/>
                      <a:pt x="1" y="253"/>
                      <a:pt x="1" y="691"/>
                    </a:cubicBezTo>
                    <a:lnTo>
                      <a:pt x="1" y="12431"/>
                    </a:lnTo>
                    <a:lnTo>
                      <a:pt x="4458" y="9873"/>
                    </a:lnTo>
                    <a:lnTo>
                      <a:pt x="4458" y="2156"/>
                    </a:lnTo>
                    <a:lnTo>
                      <a:pt x="950" y="134"/>
                    </a:lnTo>
                    <a:cubicBezTo>
                      <a:pt x="799" y="44"/>
                      <a:pt x="656" y="1"/>
                      <a:pt x="5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49"/>
              <p:cNvSpPr/>
              <p:nvPr/>
            </p:nvSpPr>
            <p:spPr>
              <a:xfrm>
                <a:off x="1220307" y="164439"/>
                <a:ext cx="598970" cy="646866"/>
              </a:xfrm>
              <a:custGeom>
                <a:avLst/>
                <a:gdLst/>
                <a:ahLst/>
                <a:cxnLst/>
                <a:rect l="l" t="t" r="r" b="b"/>
                <a:pathLst>
                  <a:path w="30001" h="32400" extrusionOk="0">
                    <a:moveTo>
                      <a:pt x="3301" y="0"/>
                    </a:moveTo>
                    <a:cubicBezTo>
                      <a:pt x="2976" y="0"/>
                      <a:pt x="2651" y="78"/>
                      <a:pt x="2352" y="232"/>
                    </a:cubicBezTo>
                    <a:lnTo>
                      <a:pt x="929" y="1037"/>
                    </a:lnTo>
                    <a:cubicBezTo>
                      <a:pt x="433" y="1367"/>
                      <a:pt x="83" y="1904"/>
                      <a:pt x="0" y="2502"/>
                    </a:cubicBezTo>
                    <a:cubicBezTo>
                      <a:pt x="0" y="2564"/>
                      <a:pt x="0" y="2626"/>
                      <a:pt x="0" y="2688"/>
                    </a:cubicBezTo>
                    <a:lnTo>
                      <a:pt x="0" y="16987"/>
                    </a:lnTo>
                    <a:lnTo>
                      <a:pt x="2228" y="18286"/>
                    </a:lnTo>
                    <a:lnTo>
                      <a:pt x="2228" y="6546"/>
                    </a:lnTo>
                    <a:cubicBezTo>
                      <a:pt x="2228" y="6108"/>
                      <a:pt x="2425" y="5856"/>
                      <a:pt x="2737" y="5856"/>
                    </a:cubicBezTo>
                    <a:cubicBezTo>
                      <a:pt x="2866" y="5856"/>
                      <a:pt x="3015" y="5899"/>
                      <a:pt x="3178" y="5989"/>
                    </a:cubicBezTo>
                    <a:lnTo>
                      <a:pt x="6665" y="8011"/>
                    </a:lnTo>
                    <a:lnTo>
                      <a:pt x="23542" y="17729"/>
                    </a:lnTo>
                    <a:cubicBezTo>
                      <a:pt x="24100" y="18101"/>
                      <a:pt x="24450" y="18699"/>
                      <a:pt x="24492" y="19380"/>
                    </a:cubicBezTo>
                    <a:lnTo>
                      <a:pt x="24492" y="31120"/>
                    </a:lnTo>
                    <a:lnTo>
                      <a:pt x="26720" y="32399"/>
                    </a:lnTo>
                    <a:lnTo>
                      <a:pt x="30001" y="30501"/>
                    </a:lnTo>
                    <a:lnTo>
                      <a:pt x="30001" y="16182"/>
                    </a:lnTo>
                    <a:cubicBezTo>
                      <a:pt x="29959" y="15501"/>
                      <a:pt x="29609" y="14903"/>
                      <a:pt x="29031" y="14531"/>
                    </a:cubicBezTo>
                    <a:lnTo>
                      <a:pt x="4251" y="232"/>
                    </a:lnTo>
                    <a:cubicBezTo>
                      <a:pt x="3951" y="78"/>
                      <a:pt x="3626" y="0"/>
                      <a:pt x="3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9"/>
              <p:cNvSpPr/>
              <p:nvPr/>
            </p:nvSpPr>
            <p:spPr>
              <a:xfrm>
                <a:off x="1220307" y="204409"/>
                <a:ext cx="532646" cy="606896"/>
              </a:xfrm>
              <a:custGeom>
                <a:avLst/>
                <a:gdLst/>
                <a:ahLst/>
                <a:cxnLst/>
                <a:rect l="l" t="t" r="r" b="b"/>
                <a:pathLst>
                  <a:path w="26679" h="30398" extrusionOk="0">
                    <a:moveTo>
                      <a:pt x="515" y="0"/>
                    </a:moveTo>
                    <a:cubicBezTo>
                      <a:pt x="253" y="0"/>
                      <a:pt x="56" y="180"/>
                      <a:pt x="0" y="500"/>
                    </a:cubicBezTo>
                    <a:cubicBezTo>
                      <a:pt x="0" y="562"/>
                      <a:pt x="0" y="624"/>
                      <a:pt x="0" y="686"/>
                    </a:cubicBezTo>
                    <a:lnTo>
                      <a:pt x="0" y="14985"/>
                    </a:lnTo>
                    <a:lnTo>
                      <a:pt x="2228" y="16284"/>
                    </a:lnTo>
                    <a:lnTo>
                      <a:pt x="2228" y="4544"/>
                    </a:lnTo>
                    <a:cubicBezTo>
                      <a:pt x="2228" y="4106"/>
                      <a:pt x="2425" y="3854"/>
                      <a:pt x="2737" y="3854"/>
                    </a:cubicBezTo>
                    <a:cubicBezTo>
                      <a:pt x="2866" y="3854"/>
                      <a:pt x="3015" y="3897"/>
                      <a:pt x="3178" y="3987"/>
                    </a:cubicBezTo>
                    <a:lnTo>
                      <a:pt x="6665" y="6009"/>
                    </a:lnTo>
                    <a:lnTo>
                      <a:pt x="23501" y="15727"/>
                    </a:lnTo>
                    <a:cubicBezTo>
                      <a:pt x="24058" y="16099"/>
                      <a:pt x="24409" y="16697"/>
                      <a:pt x="24450" y="17378"/>
                    </a:cubicBezTo>
                    <a:lnTo>
                      <a:pt x="24450" y="29118"/>
                    </a:lnTo>
                    <a:lnTo>
                      <a:pt x="26679" y="30397"/>
                    </a:lnTo>
                    <a:lnTo>
                      <a:pt x="26679" y="16078"/>
                    </a:lnTo>
                    <a:cubicBezTo>
                      <a:pt x="26637" y="15418"/>
                      <a:pt x="26287" y="14819"/>
                      <a:pt x="25730" y="14448"/>
                    </a:cubicBezTo>
                    <a:lnTo>
                      <a:pt x="929" y="129"/>
                    </a:lnTo>
                    <a:cubicBezTo>
                      <a:pt x="781" y="42"/>
                      <a:pt x="640" y="0"/>
                      <a:pt x="5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8" name="Google Shape;1388;p49"/>
            <p:cNvGrpSpPr/>
            <p:nvPr/>
          </p:nvGrpSpPr>
          <p:grpSpPr>
            <a:xfrm>
              <a:off x="13095984" y="3716859"/>
              <a:ext cx="418127" cy="750365"/>
              <a:chOff x="8314434" y="3659709"/>
              <a:chExt cx="418127" cy="750365"/>
            </a:xfrm>
          </p:grpSpPr>
          <p:grpSp>
            <p:nvGrpSpPr>
              <p:cNvPr id="1389" name="Google Shape;1389;p49"/>
              <p:cNvGrpSpPr/>
              <p:nvPr/>
            </p:nvGrpSpPr>
            <p:grpSpPr>
              <a:xfrm>
                <a:off x="8314434" y="3659709"/>
                <a:ext cx="418127" cy="750365"/>
                <a:chOff x="8314434" y="3659709"/>
                <a:chExt cx="418127" cy="750365"/>
              </a:xfrm>
            </p:grpSpPr>
            <p:sp>
              <p:nvSpPr>
                <p:cNvPr id="1390" name="Google Shape;1390;p49"/>
                <p:cNvSpPr/>
                <p:nvPr/>
              </p:nvSpPr>
              <p:spPr>
                <a:xfrm>
                  <a:off x="8314434" y="3659709"/>
                  <a:ext cx="411958" cy="427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34" h="21408" extrusionOk="0">
                      <a:moveTo>
                        <a:pt x="14904" y="1"/>
                      </a:moveTo>
                      <a:cubicBezTo>
                        <a:pt x="12365" y="1"/>
                        <a:pt x="9080" y="1265"/>
                        <a:pt x="5922" y="4654"/>
                      </a:cubicBezTo>
                      <a:cubicBezTo>
                        <a:pt x="867" y="10121"/>
                        <a:pt x="0" y="18230"/>
                        <a:pt x="0" y="18230"/>
                      </a:cubicBezTo>
                      <a:lnTo>
                        <a:pt x="2765" y="21408"/>
                      </a:lnTo>
                      <a:cubicBezTo>
                        <a:pt x="4395" y="17508"/>
                        <a:pt x="9719" y="11731"/>
                        <a:pt x="13763" y="9193"/>
                      </a:cubicBezTo>
                      <a:cubicBezTo>
                        <a:pt x="18467" y="6222"/>
                        <a:pt x="20633" y="3168"/>
                        <a:pt x="18508" y="1208"/>
                      </a:cubicBezTo>
                      <a:cubicBezTo>
                        <a:pt x="17713" y="467"/>
                        <a:pt x="16446" y="1"/>
                        <a:pt x="1490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1" name="Google Shape;1391;p49"/>
                <p:cNvSpPr/>
                <p:nvPr/>
              </p:nvSpPr>
              <p:spPr>
                <a:xfrm>
                  <a:off x="8333381" y="3693231"/>
                  <a:ext cx="314329" cy="361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4" h="18099" extrusionOk="0">
                      <a:moveTo>
                        <a:pt x="15529" y="0"/>
                      </a:moveTo>
                      <a:cubicBezTo>
                        <a:pt x="15518" y="0"/>
                        <a:pt x="15507" y="1"/>
                        <a:pt x="15496" y="4"/>
                      </a:cubicBezTo>
                      <a:cubicBezTo>
                        <a:pt x="9409" y="1242"/>
                        <a:pt x="2188" y="9577"/>
                        <a:pt x="21" y="17872"/>
                      </a:cubicBezTo>
                      <a:cubicBezTo>
                        <a:pt x="1" y="17975"/>
                        <a:pt x="62" y="18078"/>
                        <a:pt x="166" y="18099"/>
                      </a:cubicBezTo>
                      <a:lnTo>
                        <a:pt x="227" y="18099"/>
                      </a:lnTo>
                      <a:cubicBezTo>
                        <a:pt x="289" y="18099"/>
                        <a:pt x="372" y="18037"/>
                        <a:pt x="393" y="17975"/>
                      </a:cubicBezTo>
                      <a:cubicBezTo>
                        <a:pt x="2518" y="9804"/>
                        <a:pt x="9616" y="1592"/>
                        <a:pt x="15578" y="375"/>
                      </a:cubicBezTo>
                      <a:cubicBezTo>
                        <a:pt x="15682" y="354"/>
                        <a:pt x="15744" y="251"/>
                        <a:pt x="15723" y="148"/>
                      </a:cubicBezTo>
                      <a:cubicBezTo>
                        <a:pt x="15704" y="74"/>
                        <a:pt x="15620" y="0"/>
                        <a:pt x="155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2" name="Google Shape;1392;p49"/>
                <p:cNvSpPr/>
                <p:nvPr/>
              </p:nvSpPr>
              <p:spPr>
                <a:xfrm>
                  <a:off x="8321841" y="3929337"/>
                  <a:ext cx="410720" cy="480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72" h="24079" extrusionOk="0">
                      <a:moveTo>
                        <a:pt x="16115" y="0"/>
                      </a:moveTo>
                      <a:cubicBezTo>
                        <a:pt x="11700" y="0"/>
                        <a:pt x="10792" y="1630"/>
                        <a:pt x="8832" y="1899"/>
                      </a:cubicBezTo>
                      <a:cubicBezTo>
                        <a:pt x="8634" y="1923"/>
                        <a:pt x="8446" y="1934"/>
                        <a:pt x="8264" y="1934"/>
                      </a:cubicBezTo>
                      <a:cubicBezTo>
                        <a:pt x="6831" y="1934"/>
                        <a:pt x="5827" y="1253"/>
                        <a:pt x="4309" y="1253"/>
                      </a:cubicBezTo>
                      <a:cubicBezTo>
                        <a:pt x="4088" y="1253"/>
                        <a:pt x="3857" y="1267"/>
                        <a:pt x="3612" y="1300"/>
                      </a:cubicBezTo>
                      <a:cubicBezTo>
                        <a:pt x="1218" y="1610"/>
                        <a:pt x="63" y="3900"/>
                        <a:pt x="1" y="6727"/>
                      </a:cubicBezTo>
                      <a:lnTo>
                        <a:pt x="517" y="23770"/>
                      </a:lnTo>
                      <a:cubicBezTo>
                        <a:pt x="517" y="23770"/>
                        <a:pt x="1590" y="24078"/>
                        <a:pt x="3002" y="24078"/>
                      </a:cubicBezTo>
                      <a:cubicBezTo>
                        <a:pt x="4224" y="24078"/>
                        <a:pt x="5700" y="23847"/>
                        <a:pt x="6954" y="22986"/>
                      </a:cubicBezTo>
                      <a:cubicBezTo>
                        <a:pt x="9244" y="21397"/>
                        <a:pt x="8667" y="19705"/>
                        <a:pt x="8935" y="18405"/>
                      </a:cubicBezTo>
                      <a:cubicBezTo>
                        <a:pt x="9203" y="17105"/>
                        <a:pt x="10338" y="16383"/>
                        <a:pt x="12236" y="16135"/>
                      </a:cubicBezTo>
                      <a:cubicBezTo>
                        <a:pt x="14547" y="15847"/>
                        <a:pt x="16714" y="15475"/>
                        <a:pt x="17126" y="13020"/>
                      </a:cubicBezTo>
                      <a:cubicBezTo>
                        <a:pt x="17477" y="10853"/>
                        <a:pt x="13907" y="9698"/>
                        <a:pt x="14980" y="7573"/>
                      </a:cubicBezTo>
                      <a:cubicBezTo>
                        <a:pt x="15785" y="5984"/>
                        <a:pt x="17580" y="4932"/>
                        <a:pt x="19086" y="3756"/>
                      </a:cubicBezTo>
                      <a:cubicBezTo>
                        <a:pt x="20572" y="2579"/>
                        <a:pt x="19685" y="0"/>
                        <a:pt x="1611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3" name="Google Shape;1393;p49"/>
                <p:cNvSpPr/>
                <p:nvPr/>
              </p:nvSpPr>
              <p:spPr>
                <a:xfrm>
                  <a:off x="8322680" y="3956848"/>
                  <a:ext cx="345215" cy="285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1" h="14283" extrusionOk="0">
                      <a:moveTo>
                        <a:pt x="17083" y="1"/>
                      </a:moveTo>
                      <a:cubicBezTo>
                        <a:pt x="17070" y="1"/>
                        <a:pt x="17056" y="2"/>
                        <a:pt x="17043" y="5"/>
                      </a:cubicBezTo>
                      <a:cubicBezTo>
                        <a:pt x="12607" y="789"/>
                        <a:pt x="2001" y="8506"/>
                        <a:pt x="41" y="14056"/>
                      </a:cubicBezTo>
                      <a:cubicBezTo>
                        <a:pt x="0" y="14159"/>
                        <a:pt x="62" y="14262"/>
                        <a:pt x="165" y="14283"/>
                      </a:cubicBezTo>
                      <a:lnTo>
                        <a:pt x="227" y="14283"/>
                      </a:lnTo>
                      <a:cubicBezTo>
                        <a:pt x="310" y="14283"/>
                        <a:pt x="371" y="14242"/>
                        <a:pt x="392" y="14159"/>
                      </a:cubicBezTo>
                      <a:cubicBezTo>
                        <a:pt x="2332" y="8712"/>
                        <a:pt x="12731" y="1140"/>
                        <a:pt x="17105" y="376"/>
                      </a:cubicBezTo>
                      <a:lnTo>
                        <a:pt x="17126" y="376"/>
                      </a:lnTo>
                      <a:cubicBezTo>
                        <a:pt x="17229" y="356"/>
                        <a:pt x="17291" y="252"/>
                        <a:pt x="17270" y="149"/>
                      </a:cubicBezTo>
                      <a:cubicBezTo>
                        <a:pt x="17252" y="59"/>
                        <a:pt x="17171" y="1"/>
                        <a:pt x="1708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49"/>
                <p:cNvSpPr/>
                <p:nvPr/>
              </p:nvSpPr>
              <p:spPr>
                <a:xfrm>
                  <a:off x="8390221" y="4130803"/>
                  <a:ext cx="230296" cy="4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35" h="2331" extrusionOk="0">
                      <a:moveTo>
                        <a:pt x="2875" y="0"/>
                      </a:moveTo>
                      <a:cubicBezTo>
                        <a:pt x="1931" y="0"/>
                        <a:pt x="1008" y="83"/>
                        <a:pt x="145" y="267"/>
                      </a:cubicBezTo>
                      <a:cubicBezTo>
                        <a:pt x="42" y="308"/>
                        <a:pt x="1" y="391"/>
                        <a:pt x="1" y="473"/>
                      </a:cubicBezTo>
                      <a:cubicBezTo>
                        <a:pt x="19" y="566"/>
                        <a:pt x="87" y="642"/>
                        <a:pt x="190" y="642"/>
                      </a:cubicBezTo>
                      <a:cubicBezTo>
                        <a:pt x="202" y="642"/>
                        <a:pt x="215" y="641"/>
                        <a:pt x="228" y="639"/>
                      </a:cubicBezTo>
                      <a:cubicBezTo>
                        <a:pt x="1068" y="460"/>
                        <a:pt x="1968" y="380"/>
                        <a:pt x="2889" y="380"/>
                      </a:cubicBezTo>
                      <a:cubicBezTo>
                        <a:pt x="5903" y="380"/>
                        <a:pt x="9139" y="1240"/>
                        <a:pt x="11225" y="2330"/>
                      </a:cubicBezTo>
                      <a:lnTo>
                        <a:pt x="11328" y="2330"/>
                      </a:lnTo>
                      <a:cubicBezTo>
                        <a:pt x="11390" y="2330"/>
                        <a:pt x="11452" y="2289"/>
                        <a:pt x="11494" y="2248"/>
                      </a:cubicBezTo>
                      <a:cubicBezTo>
                        <a:pt x="11535" y="2145"/>
                        <a:pt x="11494" y="2042"/>
                        <a:pt x="11411" y="2000"/>
                      </a:cubicBezTo>
                      <a:cubicBezTo>
                        <a:pt x="9248" y="879"/>
                        <a:pt x="5950" y="0"/>
                        <a:pt x="28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95" name="Google Shape;1395;p49"/>
              <p:cNvSpPr/>
              <p:nvPr/>
            </p:nvSpPr>
            <p:spPr>
              <a:xfrm>
                <a:off x="8405055" y="3996579"/>
                <a:ext cx="31325" cy="108270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5423" extrusionOk="0">
                    <a:moveTo>
                      <a:pt x="214" y="1"/>
                    </a:moveTo>
                    <a:cubicBezTo>
                      <a:pt x="175" y="1"/>
                      <a:pt x="136" y="12"/>
                      <a:pt x="104" y="37"/>
                    </a:cubicBezTo>
                    <a:cubicBezTo>
                      <a:pt x="21" y="99"/>
                      <a:pt x="1" y="222"/>
                      <a:pt x="63" y="305"/>
                    </a:cubicBezTo>
                    <a:cubicBezTo>
                      <a:pt x="83" y="305"/>
                      <a:pt x="1177" y="1914"/>
                      <a:pt x="1177" y="5236"/>
                    </a:cubicBezTo>
                    <a:cubicBezTo>
                      <a:pt x="1177" y="5340"/>
                      <a:pt x="1259" y="5422"/>
                      <a:pt x="1362" y="5422"/>
                    </a:cubicBezTo>
                    <a:cubicBezTo>
                      <a:pt x="1466" y="5422"/>
                      <a:pt x="1548" y="5340"/>
                      <a:pt x="1548" y="5236"/>
                    </a:cubicBezTo>
                    <a:cubicBezTo>
                      <a:pt x="1569" y="1791"/>
                      <a:pt x="413" y="161"/>
                      <a:pt x="372" y="78"/>
                    </a:cubicBezTo>
                    <a:cubicBezTo>
                      <a:pt x="335" y="28"/>
                      <a:pt x="274" y="1"/>
                      <a:pt x="2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6" name="Google Shape;1396;p49"/>
            <p:cNvGrpSpPr/>
            <p:nvPr/>
          </p:nvGrpSpPr>
          <p:grpSpPr>
            <a:xfrm>
              <a:off x="9503043" y="1589389"/>
              <a:ext cx="1601233" cy="1994643"/>
              <a:chOff x="1654443" y="226914"/>
              <a:chExt cx="1601233" cy="1994643"/>
            </a:xfrm>
          </p:grpSpPr>
          <p:sp>
            <p:nvSpPr>
              <p:cNvPr id="1397" name="Google Shape;1397;p49"/>
              <p:cNvSpPr/>
              <p:nvPr/>
            </p:nvSpPr>
            <p:spPr>
              <a:xfrm>
                <a:off x="1660632" y="232344"/>
                <a:ext cx="1589274" cy="1983343"/>
              </a:xfrm>
              <a:custGeom>
                <a:avLst/>
                <a:gdLst/>
                <a:ahLst/>
                <a:cxnLst/>
                <a:rect l="l" t="t" r="r" b="b"/>
                <a:pathLst>
                  <a:path w="79603" h="99341" extrusionOk="0">
                    <a:moveTo>
                      <a:pt x="28971" y="1"/>
                    </a:moveTo>
                    <a:cubicBezTo>
                      <a:pt x="28655" y="1"/>
                      <a:pt x="28432" y="249"/>
                      <a:pt x="28432" y="678"/>
                    </a:cubicBezTo>
                    <a:lnTo>
                      <a:pt x="28432" y="20115"/>
                    </a:lnTo>
                    <a:cubicBezTo>
                      <a:pt x="28432" y="40397"/>
                      <a:pt x="17827" y="59173"/>
                      <a:pt x="475" y="69634"/>
                    </a:cubicBezTo>
                    <a:cubicBezTo>
                      <a:pt x="310" y="69696"/>
                      <a:pt x="165" y="69841"/>
                      <a:pt x="103" y="70006"/>
                    </a:cubicBezTo>
                    <a:cubicBezTo>
                      <a:pt x="0" y="70315"/>
                      <a:pt x="165" y="70645"/>
                      <a:pt x="475" y="70748"/>
                    </a:cubicBezTo>
                    <a:lnTo>
                      <a:pt x="49519" y="99016"/>
                    </a:lnTo>
                    <a:cubicBezTo>
                      <a:pt x="49870" y="99232"/>
                      <a:pt x="50267" y="99341"/>
                      <a:pt x="50667" y="99341"/>
                    </a:cubicBezTo>
                    <a:cubicBezTo>
                      <a:pt x="51067" y="99341"/>
                      <a:pt x="51469" y="99232"/>
                      <a:pt x="51830" y="99016"/>
                    </a:cubicBezTo>
                    <a:cubicBezTo>
                      <a:pt x="69059" y="88534"/>
                      <a:pt x="79582" y="69820"/>
                      <a:pt x="79603" y="49661"/>
                    </a:cubicBezTo>
                    <a:lnTo>
                      <a:pt x="79603" y="30204"/>
                    </a:lnTo>
                    <a:cubicBezTo>
                      <a:pt x="79561" y="29544"/>
                      <a:pt x="79211" y="28925"/>
                      <a:pt x="78653" y="28554"/>
                    </a:cubicBezTo>
                    <a:lnTo>
                      <a:pt x="29382" y="121"/>
                    </a:lnTo>
                    <a:cubicBezTo>
                      <a:pt x="29236" y="39"/>
                      <a:pt x="29096" y="1"/>
                      <a:pt x="289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9"/>
              <p:cNvSpPr/>
              <p:nvPr/>
            </p:nvSpPr>
            <p:spPr>
              <a:xfrm>
                <a:off x="1654443" y="226914"/>
                <a:ext cx="1601233" cy="1994643"/>
              </a:xfrm>
              <a:custGeom>
                <a:avLst/>
                <a:gdLst/>
                <a:ahLst/>
                <a:cxnLst/>
                <a:rect l="l" t="t" r="r" b="b"/>
                <a:pathLst>
                  <a:path w="80202" h="99907" extrusionOk="0">
                    <a:moveTo>
                      <a:pt x="29284" y="549"/>
                    </a:moveTo>
                    <a:cubicBezTo>
                      <a:pt x="29373" y="549"/>
                      <a:pt x="29465" y="586"/>
                      <a:pt x="29547" y="641"/>
                    </a:cubicBezTo>
                    <a:lnTo>
                      <a:pt x="78819" y="29073"/>
                    </a:lnTo>
                    <a:cubicBezTo>
                      <a:pt x="79294" y="29383"/>
                      <a:pt x="79582" y="29899"/>
                      <a:pt x="79624" y="30476"/>
                    </a:cubicBezTo>
                    <a:lnTo>
                      <a:pt x="79624" y="49933"/>
                    </a:lnTo>
                    <a:cubicBezTo>
                      <a:pt x="79562" y="70009"/>
                      <a:pt x="69101" y="88600"/>
                      <a:pt x="51996" y="99081"/>
                    </a:cubicBezTo>
                    <a:cubicBezTo>
                      <a:pt x="51686" y="99267"/>
                      <a:pt x="51336" y="99360"/>
                      <a:pt x="50982" y="99360"/>
                    </a:cubicBezTo>
                    <a:cubicBezTo>
                      <a:pt x="50629" y="99360"/>
                      <a:pt x="50273" y="99267"/>
                      <a:pt x="49953" y="99081"/>
                    </a:cubicBezTo>
                    <a:lnTo>
                      <a:pt x="929" y="70773"/>
                    </a:lnTo>
                    <a:cubicBezTo>
                      <a:pt x="764" y="70690"/>
                      <a:pt x="661" y="70587"/>
                      <a:pt x="661" y="70463"/>
                    </a:cubicBezTo>
                    <a:cubicBezTo>
                      <a:pt x="661" y="70360"/>
                      <a:pt x="764" y="70236"/>
                      <a:pt x="929" y="70154"/>
                    </a:cubicBezTo>
                    <a:lnTo>
                      <a:pt x="908" y="70154"/>
                    </a:lnTo>
                    <a:cubicBezTo>
                      <a:pt x="18302" y="59590"/>
                      <a:pt x="28949" y="40731"/>
                      <a:pt x="29011" y="20387"/>
                    </a:cubicBezTo>
                    <a:lnTo>
                      <a:pt x="29011" y="950"/>
                    </a:lnTo>
                    <a:cubicBezTo>
                      <a:pt x="28990" y="806"/>
                      <a:pt x="29031" y="661"/>
                      <a:pt x="29155" y="579"/>
                    </a:cubicBezTo>
                    <a:cubicBezTo>
                      <a:pt x="29196" y="558"/>
                      <a:pt x="29240" y="549"/>
                      <a:pt x="29284" y="549"/>
                    </a:cubicBezTo>
                    <a:close/>
                    <a:moveTo>
                      <a:pt x="29309" y="1"/>
                    </a:moveTo>
                    <a:cubicBezTo>
                      <a:pt x="29170" y="1"/>
                      <a:pt x="29031" y="34"/>
                      <a:pt x="28908" y="104"/>
                    </a:cubicBezTo>
                    <a:cubicBezTo>
                      <a:pt x="28619" y="290"/>
                      <a:pt x="28454" y="620"/>
                      <a:pt x="28474" y="950"/>
                    </a:cubicBezTo>
                    <a:lnTo>
                      <a:pt x="28474" y="20407"/>
                    </a:lnTo>
                    <a:cubicBezTo>
                      <a:pt x="28412" y="40545"/>
                      <a:pt x="17869" y="59218"/>
                      <a:pt x="640" y="69679"/>
                    </a:cubicBezTo>
                    <a:cubicBezTo>
                      <a:pt x="434" y="69762"/>
                      <a:pt x="269" y="69927"/>
                      <a:pt x="186" y="70133"/>
                    </a:cubicBezTo>
                    <a:cubicBezTo>
                      <a:pt x="1" y="70566"/>
                      <a:pt x="207" y="71062"/>
                      <a:pt x="640" y="71247"/>
                    </a:cubicBezTo>
                    <a:lnTo>
                      <a:pt x="49685" y="99556"/>
                    </a:lnTo>
                    <a:cubicBezTo>
                      <a:pt x="50077" y="99783"/>
                      <a:pt x="50531" y="99907"/>
                      <a:pt x="50985" y="99907"/>
                    </a:cubicBezTo>
                    <a:cubicBezTo>
                      <a:pt x="51439" y="99907"/>
                      <a:pt x="51893" y="99783"/>
                      <a:pt x="52285" y="99535"/>
                    </a:cubicBezTo>
                    <a:cubicBezTo>
                      <a:pt x="69575" y="88971"/>
                      <a:pt x="80139" y="70195"/>
                      <a:pt x="80201" y="49933"/>
                    </a:cubicBezTo>
                    <a:lnTo>
                      <a:pt x="80201" y="30476"/>
                    </a:lnTo>
                    <a:cubicBezTo>
                      <a:pt x="80160" y="29713"/>
                      <a:pt x="79768" y="29011"/>
                      <a:pt x="79108" y="28599"/>
                    </a:cubicBezTo>
                    <a:lnTo>
                      <a:pt x="29836" y="166"/>
                    </a:lnTo>
                    <a:cubicBezTo>
                      <a:pt x="29682" y="60"/>
                      <a:pt x="29495" y="1"/>
                      <a:pt x="29309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49"/>
              <p:cNvSpPr/>
              <p:nvPr/>
            </p:nvSpPr>
            <p:spPr>
              <a:xfrm>
                <a:off x="2805525" y="721287"/>
                <a:ext cx="310915" cy="210112"/>
              </a:xfrm>
              <a:custGeom>
                <a:avLst/>
                <a:gdLst/>
                <a:ahLst/>
                <a:cxnLst/>
                <a:rect l="l" t="t" r="r" b="b"/>
                <a:pathLst>
                  <a:path w="15573" h="10524" extrusionOk="0">
                    <a:moveTo>
                      <a:pt x="643" y="1"/>
                    </a:moveTo>
                    <a:cubicBezTo>
                      <a:pt x="260" y="1"/>
                      <a:pt x="1" y="285"/>
                      <a:pt x="15" y="762"/>
                    </a:cubicBezTo>
                    <a:cubicBezTo>
                      <a:pt x="77" y="1567"/>
                      <a:pt x="510" y="2310"/>
                      <a:pt x="1191" y="2743"/>
                    </a:cubicBezTo>
                    <a:lnTo>
                      <a:pt x="14396" y="10357"/>
                    </a:lnTo>
                    <a:cubicBezTo>
                      <a:pt x="14592" y="10470"/>
                      <a:pt x="14777" y="10524"/>
                      <a:pt x="14941" y="10524"/>
                    </a:cubicBezTo>
                    <a:cubicBezTo>
                      <a:pt x="15314" y="10524"/>
                      <a:pt x="15572" y="10246"/>
                      <a:pt x="15572" y="9758"/>
                    </a:cubicBezTo>
                    <a:cubicBezTo>
                      <a:pt x="15531" y="8954"/>
                      <a:pt x="15077" y="8211"/>
                      <a:pt x="14396" y="7798"/>
                    </a:cubicBezTo>
                    <a:lnTo>
                      <a:pt x="1191" y="164"/>
                    </a:lnTo>
                    <a:cubicBezTo>
                      <a:pt x="993" y="53"/>
                      <a:pt x="807" y="1"/>
                      <a:pt x="64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49"/>
              <p:cNvSpPr/>
              <p:nvPr/>
            </p:nvSpPr>
            <p:spPr>
              <a:xfrm>
                <a:off x="2361743" y="670137"/>
                <a:ext cx="310615" cy="210032"/>
              </a:xfrm>
              <a:custGeom>
                <a:avLst/>
                <a:gdLst/>
                <a:ahLst/>
                <a:cxnLst/>
                <a:rect l="l" t="t" r="r" b="b"/>
                <a:pathLst>
                  <a:path w="15558" h="10520" extrusionOk="0">
                    <a:moveTo>
                      <a:pt x="632" y="0"/>
                    </a:moveTo>
                    <a:cubicBezTo>
                      <a:pt x="259" y="0"/>
                      <a:pt x="1" y="279"/>
                      <a:pt x="1" y="766"/>
                    </a:cubicBezTo>
                    <a:cubicBezTo>
                      <a:pt x="62" y="1571"/>
                      <a:pt x="496" y="2293"/>
                      <a:pt x="1177" y="2726"/>
                    </a:cubicBezTo>
                    <a:lnTo>
                      <a:pt x="14361" y="10340"/>
                    </a:lnTo>
                    <a:cubicBezTo>
                      <a:pt x="14561" y="10462"/>
                      <a:pt x="14752" y="10520"/>
                      <a:pt x="14922" y="10520"/>
                    </a:cubicBezTo>
                    <a:cubicBezTo>
                      <a:pt x="15294" y="10520"/>
                      <a:pt x="15558" y="10238"/>
                      <a:pt x="15558" y="9741"/>
                    </a:cubicBezTo>
                    <a:cubicBezTo>
                      <a:pt x="15496" y="8937"/>
                      <a:pt x="15063" y="8214"/>
                      <a:pt x="14361" y="7781"/>
                    </a:cubicBezTo>
                    <a:lnTo>
                      <a:pt x="1177" y="167"/>
                    </a:lnTo>
                    <a:cubicBezTo>
                      <a:pt x="981" y="54"/>
                      <a:pt x="796" y="0"/>
                      <a:pt x="63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9"/>
              <p:cNvSpPr/>
              <p:nvPr/>
            </p:nvSpPr>
            <p:spPr>
              <a:xfrm>
                <a:off x="2347748" y="869288"/>
                <a:ext cx="756334" cy="462849"/>
              </a:xfrm>
              <a:custGeom>
                <a:avLst/>
                <a:gdLst/>
                <a:ahLst/>
                <a:cxnLst/>
                <a:rect l="l" t="t" r="r" b="b"/>
                <a:pathLst>
                  <a:path w="37883" h="23183" extrusionOk="0">
                    <a:moveTo>
                      <a:pt x="791" y="0"/>
                    </a:moveTo>
                    <a:cubicBezTo>
                      <a:pt x="405" y="0"/>
                      <a:pt x="111" y="244"/>
                      <a:pt x="41" y="674"/>
                    </a:cubicBezTo>
                    <a:cubicBezTo>
                      <a:pt x="0" y="1438"/>
                      <a:pt x="392" y="2160"/>
                      <a:pt x="1052" y="2552"/>
                    </a:cubicBezTo>
                    <a:lnTo>
                      <a:pt x="36479" y="22999"/>
                    </a:lnTo>
                    <a:cubicBezTo>
                      <a:pt x="36693" y="23123"/>
                      <a:pt x="36906" y="23183"/>
                      <a:pt x="37098" y="23183"/>
                    </a:cubicBezTo>
                    <a:cubicBezTo>
                      <a:pt x="37484" y="23183"/>
                      <a:pt x="37786" y="22944"/>
                      <a:pt x="37841" y="22504"/>
                    </a:cubicBezTo>
                    <a:cubicBezTo>
                      <a:pt x="37882" y="21741"/>
                      <a:pt x="37490" y="21018"/>
                      <a:pt x="36830" y="20647"/>
                    </a:cubicBezTo>
                    <a:lnTo>
                      <a:pt x="1403" y="179"/>
                    </a:lnTo>
                    <a:cubicBezTo>
                      <a:pt x="1187" y="57"/>
                      <a:pt x="978" y="0"/>
                      <a:pt x="791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9"/>
              <p:cNvSpPr/>
              <p:nvPr/>
            </p:nvSpPr>
            <p:spPr>
              <a:xfrm>
                <a:off x="2317261" y="1007466"/>
                <a:ext cx="759209" cy="460353"/>
              </a:xfrm>
              <a:custGeom>
                <a:avLst/>
                <a:gdLst/>
                <a:ahLst/>
                <a:cxnLst/>
                <a:rect l="l" t="t" r="r" b="b"/>
                <a:pathLst>
                  <a:path w="38027" h="23058" extrusionOk="0">
                    <a:moveTo>
                      <a:pt x="937" y="0"/>
                    </a:moveTo>
                    <a:cubicBezTo>
                      <a:pt x="549" y="0"/>
                      <a:pt x="225" y="220"/>
                      <a:pt x="103" y="624"/>
                    </a:cubicBezTo>
                    <a:cubicBezTo>
                      <a:pt x="0" y="1346"/>
                      <a:pt x="330" y="2048"/>
                      <a:pt x="970" y="2398"/>
                    </a:cubicBezTo>
                    <a:lnTo>
                      <a:pt x="36397" y="22866"/>
                    </a:lnTo>
                    <a:cubicBezTo>
                      <a:pt x="36628" y="22996"/>
                      <a:pt x="36861" y="23058"/>
                      <a:pt x="37074" y="23058"/>
                    </a:cubicBezTo>
                    <a:cubicBezTo>
                      <a:pt x="37472" y="23058"/>
                      <a:pt x="37803" y="22843"/>
                      <a:pt x="37924" y="22454"/>
                    </a:cubicBezTo>
                    <a:cubicBezTo>
                      <a:pt x="38027" y="21732"/>
                      <a:pt x="37676" y="21009"/>
                      <a:pt x="37016" y="20659"/>
                    </a:cubicBezTo>
                    <a:lnTo>
                      <a:pt x="1589" y="191"/>
                    </a:lnTo>
                    <a:cubicBezTo>
                      <a:pt x="1367" y="62"/>
                      <a:pt x="1143" y="0"/>
                      <a:pt x="93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9"/>
              <p:cNvSpPr/>
              <p:nvPr/>
            </p:nvSpPr>
            <p:spPr>
              <a:xfrm>
                <a:off x="2271122" y="1136619"/>
                <a:ext cx="762923" cy="458536"/>
              </a:xfrm>
              <a:custGeom>
                <a:avLst/>
                <a:gdLst/>
                <a:ahLst/>
                <a:cxnLst/>
                <a:rect l="l" t="t" r="r" b="b"/>
                <a:pathLst>
                  <a:path w="38213" h="22967" extrusionOk="0">
                    <a:moveTo>
                      <a:pt x="1133" y="1"/>
                    </a:moveTo>
                    <a:cubicBezTo>
                      <a:pt x="750" y="1"/>
                      <a:pt x="381" y="215"/>
                      <a:pt x="207" y="592"/>
                    </a:cubicBezTo>
                    <a:cubicBezTo>
                      <a:pt x="0" y="1273"/>
                      <a:pt x="310" y="1975"/>
                      <a:pt x="949" y="2305"/>
                    </a:cubicBezTo>
                    <a:lnTo>
                      <a:pt x="36376" y="22752"/>
                    </a:lnTo>
                    <a:cubicBezTo>
                      <a:pt x="36628" y="22897"/>
                      <a:pt x="36885" y="22966"/>
                      <a:pt x="37122" y="22966"/>
                    </a:cubicBezTo>
                    <a:cubicBezTo>
                      <a:pt x="37526" y="22966"/>
                      <a:pt x="37871" y="22766"/>
                      <a:pt x="38027" y="22402"/>
                    </a:cubicBezTo>
                    <a:cubicBezTo>
                      <a:pt x="38213" y="21721"/>
                      <a:pt x="37903" y="21019"/>
                      <a:pt x="37284" y="20689"/>
                    </a:cubicBezTo>
                    <a:lnTo>
                      <a:pt x="1795" y="221"/>
                    </a:lnTo>
                    <a:cubicBezTo>
                      <a:pt x="1733" y="180"/>
                      <a:pt x="1672" y="139"/>
                      <a:pt x="1610" y="118"/>
                    </a:cubicBezTo>
                    <a:cubicBezTo>
                      <a:pt x="1457" y="39"/>
                      <a:pt x="1294" y="1"/>
                      <a:pt x="113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9"/>
              <p:cNvSpPr/>
              <p:nvPr/>
            </p:nvSpPr>
            <p:spPr>
              <a:xfrm>
                <a:off x="2212624" y="1258725"/>
                <a:ext cx="764999" cy="456180"/>
              </a:xfrm>
              <a:custGeom>
                <a:avLst/>
                <a:gdLst/>
                <a:ahLst/>
                <a:cxnLst/>
                <a:rect l="l" t="t" r="r" b="b"/>
                <a:pathLst>
                  <a:path w="38317" h="22849" extrusionOk="0">
                    <a:moveTo>
                      <a:pt x="1261" y="0"/>
                    </a:moveTo>
                    <a:cubicBezTo>
                      <a:pt x="875" y="0"/>
                      <a:pt x="497" y="179"/>
                      <a:pt x="269" y="522"/>
                    </a:cubicBezTo>
                    <a:cubicBezTo>
                      <a:pt x="0" y="1162"/>
                      <a:pt x="289" y="1884"/>
                      <a:pt x="888" y="2173"/>
                    </a:cubicBezTo>
                    <a:lnTo>
                      <a:pt x="36315" y="22620"/>
                    </a:lnTo>
                    <a:cubicBezTo>
                      <a:pt x="36533" y="22774"/>
                      <a:pt x="36787" y="22848"/>
                      <a:pt x="37039" y="22848"/>
                    </a:cubicBezTo>
                    <a:cubicBezTo>
                      <a:pt x="37430" y="22848"/>
                      <a:pt x="37818" y="22670"/>
                      <a:pt x="38068" y="22331"/>
                    </a:cubicBezTo>
                    <a:cubicBezTo>
                      <a:pt x="38316" y="21692"/>
                      <a:pt x="38027" y="20969"/>
                      <a:pt x="37408" y="20681"/>
                    </a:cubicBezTo>
                    <a:lnTo>
                      <a:pt x="1961" y="233"/>
                    </a:lnTo>
                    <a:cubicBezTo>
                      <a:pt x="1961" y="233"/>
                      <a:pt x="1961" y="212"/>
                      <a:pt x="1961" y="212"/>
                    </a:cubicBezTo>
                    <a:cubicBezTo>
                      <a:pt x="1746" y="70"/>
                      <a:pt x="1502" y="0"/>
                      <a:pt x="1261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9"/>
              <p:cNvSpPr/>
              <p:nvPr/>
            </p:nvSpPr>
            <p:spPr>
              <a:xfrm>
                <a:off x="2114177" y="1408522"/>
                <a:ext cx="457678" cy="273800"/>
              </a:xfrm>
              <a:custGeom>
                <a:avLst/>
                <a:gdLst/>
                <a:ahLst/>
                <a:cxnLst/>
                <a:rect l="l" t="t" r="r" b="b"/>
                <a:pathLst>
                  <a:path w="22924" h="13714" extrusionOk="0">
                    <a:moveTo>
                      <a:pt x="1364" y="1"/>
                    </a:moveTo>
                    <a:cubicBezTo>
                      <a:pt x="973" y="1"/>
                      <a:pt x="588" y="157"/>
                      <a:pt x="310" y="447"/>
                    </a:cubicBezTo>
                    <a:cubicBezTo>
                      <a:pt x="289" y="488"/>
                      <a:pt x="268" y="529"/>
                      <a:pt x="248" y="571"/>
                    </a:cubicBezTo>
                    <a:cubicBezTo>
                      <a:pt x="0" y="1128"/>
                      <a:pt x="248" y="1767"/>
                      <a:pt x="784" y="2015"/>
                    </a:cubicBezTo>
                    <a:lnTo>
                      <a:pt x="20654" y="13466"/>
                    </a:lnTo>
                    <a:cubicBezTo>
                      <a:pt x="20908" y="13633"/>
                      <a:pt x="21196" y="13714"/>
                      <a:pt x="21481" y="13714"/>
                    </a:cubicBezTo>
                    <a:cubicBezTo>
                      <a:pt x="21866" y="13714"/>
                      <a:pt x="22247" y="13566"/>
                      <a:pt x="22531" y="13281"/>
                    </a:cubicBezTo>
                    <a:cubicBezTo>
                      <a:pt x="22923" y="12806"/>
                      <a:pt x="22696" y="12084"/>
                      <a:pt x="22036" y="11733"/>
                    </a:cubicBezTo>
                    <a:lnTo>
                      <a:pt x="2167" y="241"/>
                    </a:lnTo>
                    <a:cubicBezTo>
                      <a:pt x="1919" y="78"/>
                      <a:pt x="1640" y="1"/>
                      <a:pt x="1364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9"/>
              <p:cNvSpPr/>
              <p:nvPr/>
            </p:nvSpPr>
            <p:spPr>
              <a:xfrm>
                <a:off x="1962163" y="1885806"/>
                <a:ext cx="558601" cy="295262"/>
              </a:xfrm>
              <a:custGeom>
                <a:avLst/>
                <a:gdLst/>
                <a:ahLst/>
                <a:cxnLst/>
                <a:rect l="l" t="t" r="r" b="b"/>
                <a:pathLst>
                  <a:path w="27979" h="14789" extrusionOk="0">
                    <a:moveTo>
                      <a:pt x="22883" y="1"/>
                    </a:moveTo>
                    <a:cubicBezTo>
                      <a:pt x="22883" y="1"/>
                      <a:pt x="12484" y="6872"/>
                      <a:pt x="0" y="7346"/>
                    </a:cubicBezTo>
                    <a:cubicBezTo>
                      <a:pt x="1877" y="8429"/>
                      <a:pt x="5500" y="9050"/>
                      <a:pt x="9055" y="9050"/>
                    </a:cubicBezTo>
                    <a:cubicBezTo>
                      <a:pt x="10308" y="9050"/>
                      <a:pt x="11554" y="8973"/>
                      <a:pt x="12710" y="8811"/>
                    </a:cubicBezTo>
                    <a:lnTo>
                      <a:pt x="12710" y="8811"/>
                    </a:lnTo>
                    <a:cubicBezTo>
                      <a:pt x="12710" y="8811"/>
                      <a:pt x="12091" y="11390"/>
                      <a:pt x="7614" y="14692"/>
                    </a:cubicBezTo>
                    <a:cubicBezTo>
                      <a:pt x="7614" y="14692"/>
                      <a:pt x="7974" y="14788"/>
                      <a:pt x="8677" y="14788"/>
                    </a:cubicBezTo>
                    <a:cubicBezTo>
                      <a:pt x="11138" y="14788"/>
                      <a:pt x="17805" y="13603"/>
                      <a:pt x="27979" y="2931"/>
                    </a:cubicBezTo>
                    <a:lnTo>
                      <a:pt x="228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9"/>
              <p:cNvSpPr/>
              <p:nvPr/>
            </p:nvSpPr>
            <p:spPr>
              <a:xfrm>
                <a:off x="2372464" y="1766455"/>
                <a:ext cx="311035" cy="208295"/>
              </a:xfrm>
              <a:custGeom>
                <a:avLst/>
                <a:gdLst/>
                <a:ahLst/>
                <a:cxnLst/>
                <a:rect l="l" t="t" r="r" b="b"/>
                <a:pathLst>
                  <a:path w="15579" h="10433" extrusionOk="0">
                    <a:moveTo>
                      <a:pt x="7648" y="0"/>
                    </a:moveTo>
                    <a:cubicBezTo>
                      <a:pt x="5586" y="0"/>
                      <a:pt x="3570" y="754"/>
                      <a:pt x="2228" y="2120"/>
                    </a:cubicBezTo>
                    <a:cubicBezTo>
                      <a:pt x="0" y="4411"/>
                      <a:pt x="475" y="7464"/>
                      <a:pt x="3549" y="9239"/>
                    </a:cubicBezTo>
                    <a:cubicBezTo>
                      <a:pt x="4921" y="10031"/>
                      <a:pt x="6577" y="10432"/>
                      <a:pt x="8188" y="10432"/>
                    </a:cubicBezTo>
                    <a:cubicBezTo>
                      <a:pt x="10186" y="10432"/>
                      <a:pt x="12116" y="9815"/>
                      <a:pt x="13350" y="8558"/>
                    </a:cubicBezTo>
                    <a:cubicBezTo>
                      <a:pt x="15578" y="6309"/>
                      <a:pt x="14670" y="2801"/>
                      <a:pt x="11616" y="1027"/>
                    </a:cubicBezTo>
                    <a:cubicBezTo>
                      <a:pt x="10393" y="329"/>
                      <a:pt x="9010" y="0"/>
                      <a:pt x="7648" y="0"/>
                    </a:cubicBezTo>
                    <a:close/>
                  </a:path>
                </a:pathLst>
              </a:custGeom>
              <a:solidFill>
                <a:srgbClr val="AB6B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9"/>
              <p:cNvSpPr/>
              <p:nvPr/>
            </p:nvSpPr>
            <p:spPr>
              <a:xfrm>
                <a:off x="2372464" y="1766455"/>
                <a:ext cx="311035" cy="208295"/>
              </a:xfrm>
              <a:custGeom>
                <a:avLst/>
                <a:gdLst/>
                <a:ahLst/>
                <a:cxnLst/>
                <a:rect l="l" t="t" r="r" b="b"/>
                <a:pathLst>
                  <a:path w="15579" h="10433" extrusionOk="0">
                    <a:moveTo>
                      <a:pt x="7648" y="0"/>
                    </a:moveTo>
                    <a:cubicBezTo>
                      <a:pt x="5586" y="0"/>
                      <a:pt x="3570" y="754"/>
                      <a:pt x="2228" y="2120"/>
                    </a:cubicBezTo>
                    <a:cubicBezTo>
                      <a:pt x="0" y="4411"/>
                      <a:pt x="475" y="7464"/>
                      <a:pt x="3549" y="9239"/>
                    </a:cubicBezTo>
                    <a:cubicBezTo>
                      <a:pt x="4921" y="10031"/>
                      <a:pt x="6577" y="10432"/>
                      <a:pt x="8188" y="10432"/>
                    </a:cubicBezTo>
                    <a:cubicBezTo>
                      <a:pt x="10186" y="10432"/>
                      <a:pt x="12116" y="9815"/>
                      <a:pt x="13350" y="8558"/>
                    </a:cubicBezTo>
                    <a:cubicBezTo>
                      <a:pt x="15578" y="6309"/>
                      <a:pt x="14670" y="2801"/>
                      <a:pt x="11616" y="1027"/>
                    </a:cubicBezTo>
                    <a:cubicBezTo>
                      <a:pt x="10393" y="329"/>
                      <a:pt x="9010" y="0"/>
                      <a:pt x="76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9"/>
              <p:cNvSpPr/>
              <p:nvPr/>
            </p:nvSpPr>
            <p:spPr>
              <a:xfrm>
                <a:off x="2372464" y="1752679"/>
                <a:ext cx="311035" cy="208475"/>
              </a:xfrm>
              <a:custGeom>
                <a:avLst/>
                <a:gdLst/>
                <a:ahLst/>
                <a:cxnLst/>
                <a:rect l="l" t="t" r="r" b="b"/>
                <a:pathLst>
                  <a:path w="15579" h="10442" extrusionOk="0">
                    <a:moveTo>
                      <a:pt x="7654" y="1"/>
                    </a:moveTo>
                    <a:cubicBezTo>
                      <a:pt x="5589" y="1"/>
                      <a:pt x="3572" y="761"/>
                      <a:pt x="2228" y="2129"/>
                    </a:cubicBezTo>
                    <a:cubicBezTo>
                      <a:pt x="0" y="4399"/>
                      <a:pt x="475" y="7473"/>
                      <a:pt x="3549" y="9248"/>
                    </a:cubicBezTo>
                    <a:cubicBezTo>
                      <a:pt x="4921" y="10040"/>
                      <a:pt x="6577" y="10441"/>
                      <a:pt x="8188" y="10441"/>
                    </a:cubicBezTo>
                    <a:cubicBezTo>
                      <a:pt x="10186" y="10441"/>
                      <a:pt x="12116" y="9824"/>
                      <a:pt x="13350" y="8567"/>
                    </a:cubicBezTo>
                    <a:cubicBezTo>
                      <a:pt x="15578" y="6297"/>
                      <a:pt x="14670" y="2810"/>
                      <a:pt x="11616" y="1036"/>
                    </a:cubicBezTo>
                    <a:cubicBezTo>
                      <a:pt x="10395" y="331"/>
                      <a:pt x="9014" y="1"/>
                      <a:pt x="76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9"/>
              <p:cNvSpPr/>
              <p:nvPr/>
            </p:nvSpPr>
            <p:spPr>
              <a:xfrm>
                <a:off x="2421059" y="1786081"/>
                <a:ext cx="210930" cy="142291"/>
              </a:xfrm>
              <a:custGeom>
                <a:avLst/>
                <a:gdLst/>
                <a:ahLst/>
                <a:cxnLst/>
                <a:rect l="l" t="t" r="r" b="b"/>
                <a:pathLst>
                  <a:path w="10565" h="7127" extrusionOk="0">
                    <a:moveTo>
                      <a:pt x="5027" y="1"/>
                    </a:moveTo>
                    <a:cubicBezTo>
                      <a:pt x="3513" y="1"/>
                      <a:pt x="2047" y="594"/>
                      <a:pt x="929" y="1633"/>
                    </a:cubicBezTo>
                    <a:cubicBezTo>
                      <a:pt x="310" y="2190"/>
                      <a:pt x="1" y="2994"/>
                      <a:pt x="42" y="3820"/>
                    </a:cubicBezTo>
                    <a:cubicBezTo>
                      <a:pt x="166" y="4707"/>
                      <a:pt x="826" y="5512"/>
                      <a:pt x="1920" y="6151"/>
                    </a:cubicBezTo>
                    <a:cubicBezTo>
                      <a:pt x="3063" y="6773"/>
                      <a:pt x="4343" y="7122"/>
                      <a:pt x="5645" y="7122"/>
                    </a:cubicBezTo>
                    <a:cubicBezTo>
                      <a:pt x="5683" y="7122"/>
                      <a:pt x="5720" y="7122"/>
                      <a:pt x="5757" y="7121"/>
                    </a:cubicBezTo>
                    <a:cubicBezTo>
                      <a:pt x="5841" y="7125"/>
                      <a:pt x="5924" y="7126"/>
                      <a:pt x="6008" y="7126"/>
                    </a:cubicBezTo>
                    <a:cubicBezTo>
                      <a:pt x="7365" y="7126"/>
                      <a:pt x="8689" y="6652"/>
                      <a:pt x="9719" y="5739"/>
                    </a:cubicBezTo>
                    <a:cubicBezTo>
                      <a:pt x="10297" y="5202"/>
                      <a:pt x="10565" y="4397"/>
                      <a:pt x="10462" y="3613"/>
                    </a:cubicBezTo>
                    <a:cubicBezTo>
                      <a:pt x="10214" y="2396"/>
                      <a:pt x="9430" y="1364"/>
                      <a:pt x="8337" y="807"/>
                    </a:cubicBezTo>
                    <a:cubicBezTo>
                      <a:pt x="7399" y="289"/>
                      <a:pt x="6365" y="2"/>
                      <a:pt x="5291" y="2"/>
                    </a:cubicBezTo>
                    <a:cubicBezTo>
                      <a:pt x="5254" y="2"/>
                      <a:pt x="5217" y="2"/>
                      <a:pt x="5180" y="3"/>
                    </a:cubicBezTo>
                    <a:cubicBezTo>
                      <a:pt x="5129" y="1"/>
                      <a:pt x="5078" y="1"/>
                      <a:pt x="5027" y="1"/>
                    </a:cubicBezTo>
                    <a:close/>
                  </a:path>
                </a:pathLst>
              </a:custGeom>
              <a:solidFill>
                <a:srgbClr val="AB6B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9"/>
              <p:cNvSpPr/>
              <p:nvPr/>
            </p:nvSpPr>
            <p:spPr>
              <a:xfrm>
                <a:off x="2421059" y="1786081"/>
                <a:ext cx="210930" cy="142291"/>
              </a:xfrm>
              <a:custGeom>
                <a:avLst/>
                <a:gdLst/>
                <a:ahLst/>
                <a:cxnLst/>
                <a:rect l="l" t="t" r="r" b="b"/>
                <a:pathLst>
                  <a:path w="10565" h="7127" extrusionOk="0">
                    <a:moveTo>
                      <a:pt x="5027" y="1"/>
                    </a:moveTo>
                    <a:cubicBezTo>
                      <a:pt x="3513" y="1"/>
                      <a:pt x="2047" y="594"/>
                      <a:pt x="929" y="1633"/>
                    </a:cubicBezTo>
                    <a:cubicBezTo>
                      <a:pt x="310" y="2190"/>
                      <a:pt x="1" y="2994"/>
                      <a:pt x="42" y="3820"/>
                    </a:cubicBezTo>
                    <a:cubicBezTo>
                      <a:pt x="166" y="4707"/>
                      <a:pt x="826" y="5512"/>
                      <a:pt x="1920" y="6151"/>
                    </a:cubicBezTo>
                    <a:cubicBezTo>
                      <a:pt x="3063" y="6773"/>
                      <a:pt x="4343" y="7122"/>
                      <a:pt x="5645" y="7122"/>
                    </a:cubicBezTo>
                    <a:cubicBezTo>
                      <a:pt x="5683" y="7122"/>
                      <a:pt x="5720" y="7122"/>
                      <a:pt x="5757" y="7121"/>
                    </a:cubicBezTo>
                    <a:cubicBezTo>
                      <a:pt x="5841" y="7125"/>
                      <a:pt x="5924" y="7126"/>
                      <a:pt x="6008" y="7126"/>
                    </a:cubicBezTo>
                    <a:cubicBezTo>
                      <a:pt x="7365" y="7126"/>
                      <a:pt x="8689" y="6652"/>
                      <a:pt x="9719" y="5739"/>
                    </a:cubicBezTo>
                    <a:cubicBezTo>
                      <a:pt x="10297" y="5202"/>
                      <a:pt x="10565" y="4397"/>
                      <a:pt x="10462" y="3613"/>
                    </a:cubicBezTo>
                    <a:cubicBezTo>
                      <a:pt x="10214" y="2396"/>
                      <a:pt x="9430" y="1364"/>
                      <a:pt x="8337" y="807"/>
                    </a:cubicBezTo>
                    <a:cubicBezTo>
                      <a:pt x="7399" y="289"/>
                      <a:pt x="6365" y="2"/>
                      <a:pt x="5291" y="2"/>
                    </a:cubicBezTo>
                    <a:cubicBezTo>
                      <a:pt x="5254" y="2"/>
                      <a:pt x="5217" y="2"/>
                      <a:pt x="5180" y="3"/>
                    </a:cubicBezTo>
                    <a:cubicBezTo>
                      <a:pt x="5129" y="1"/>
                      <a:pt x="5078" y="1"/>
                      <a:pt x="50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9"/>
              <p:cNvSpPr/>
              <p:nvPr/>
            </p:nvSpPr>
            <p:spPr>
              <a:xfrm>
                <a:off x="2422716" y="1799297"/>
                <a:ext cx="208035" cy="129134"/>
              </a:xfrm>
              <a:custGeom>
                <a:avLst/>
                <a:gdLst/>
                <a:ahLst/>
                <a:cxnLst/>
                <a:rect l="l" t="t" r="r" b="b"/>
                <a:pathLst>
                  <a:path w="10420" h="6468" extrusionOk="0">
                    <a:moveTo>
                      <a:pt x="5056" y="0"/>
                    </a:moveTo>
                    <a:cubicBezTo>
                      <a:pt x="3497" y="0"/>
                      <a:pt x="2002" y="577"/>
                      <a:pt x="867" y="1651"/>
                    </a:cubicBezTo>
                    <a:cubicBezTo>
                      <a:pt x="434" y="2085"/>
                      <a:pt x="124" y="2621"/>
                      <a:pt x="0" y="3220"/>
                    </a:cubicBezTo>
                    <a:cubicBezTo>
                      <a:pt x="248" y="4210"/>
                      <a:pt x="929" y="5056"/>
                      <a:pt x="1857" y="5489"/>
                    </a:cubicBezTo>
                    <a:cubicBezTo>
                      <a:pt x="3001" y="6111"/>
                      <a:pt x="4280" y="6460"/>
                      <a:pt x="5583" y="6460"/>
                    </a:cubicBezTo>
                    <a:cubicBezTo>
                      <a:pt x="5620" y="6460"/>
                      <a:pt x="5658" y="6460"/>
                      <a:pt x="5695" y="6459"/>
                    </a:cubicBezTo>
                    <a:cubicBezTo>
                      <a:pt x="5799" y="6465"/>
                      <a:pt x="5903" y="6468"/>
                      <a:pt x="6006" y="6468"/>
                    </a:cubicBezTo>
                    <a:cubicBezTo>
                      <a:pt x="7345" y="6468"/>
                      <a:pt x="8662" y="5977"/>
                      <a:pt x="9677" y="5077"/>
                    </a:cubicBezTo>
                    <a:cubicBezTo>
                      <a:pt x="10069" y="4685"/>
                      <a:pt x="10337" y="4169"/>
                      <a:pt x="10420" y="3612"/>
                    </a:cubicBezTo>
                    <a:cubicBezTo>
                      <a:pt x="10172" y="2415"/>
                      <a:pt x="9368" y="1383"/>
                      <a:pt x="8274" y="826"/>
                    </a:cubicBezTo>
                    <a:cubicBezTo>
                      <a:pt x="7304" y="290"/>
                      <a:pt x="6231" y="1"/>
                      <a:pt x="5138" y="1"/>
                    </a:cubicBezTo>
                    <a:cubicBezTo>
                      <a:pt x="5110" y="0"/>
                      <a:pt x="5083" y="0"/>
                      <a:pt x="5056" y="0"/>
                    </a:cubicBezTo>
                    <a:close/>
                  </a:path>
                </a:pathLst>
              </a:custGeom>
              <a:solidFill>
                <a:srgbClr val="AB6B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9"/>
              <p:cNvSpPr/>
              <p:nvPr/>
            </p:nvSpPr>
            <p:spPr>
              <a:xfrm>
                <a:off x="2422716" y="1799297"/>
                <a:ext cx="208035" cy="129134"/>
              </a:xfrm>
              <a:custGeom>
                <a:avLst/>
                <a:gdLst/>
                <a:ahLst/>
                <a:cxnLst/>
                <a:rect l="l" t="t" r="r" b="b"/>
                <a:pathLst>
                  <a:path w="10420" h="6468" extrusionOk="0">
                    <a:moveTo>
                      <a:pt x="5056" y="0"/>
                    </a:moveTo>
                    <a:cubicBezTo>
                      <a:pt x="3497" y="0"/>
                      <a:pt x="2002" y="577"/>
                      <a:pt x="867" y="1651"/>
                    </a:cubicBezTo>
                    <a:cubicBezTo>
                      <a:pt x="434" y="2085"/>
                      <a:pt x="124" y="2621"/>
                      <a:pt x="0" y="3220"/>
                    </a:cubicBezTo>
                    <a:cubicBezTo>
                      <a:pt x="248" y="4210"/>
                      <a:pt x="929" y="5056"/>
                      <a:pt x="1857" y="5489"/>
                    </a:cubicBezTo>
                    <a:cubicBezTo>
                      <a:pt x="3001" y="6111"/>
                      <a:pt x="4280" y="6460"/>
                      <a:pt x="5583" y="6460"/>
                    </a:cubicBezTo>
                    <a:cubicBezTo>
                      <a:pt x="5620" y="6460"/>
                      <a:pt x="5658" y="6460"/>
                      <a:pt x="5695" y="6459"/>
                    </a:cubicBezTo>
                    <a:cubicBezTo>
                      <a:pt x="5799" y="6465"/>
                      <a:pt x="5903" y="6468"/>
                      <a:pt x="6006" y="6468"/>
                    </a:cubicBezTo>
                    <a:cubicBezTo>
                      <a:pt x="7345" y="6468"/>
                      <a:pt x="8662" y="5977"/>
                      <a:pt x="9677" y="5077"/>
                    </a:cubicBezTo>
                    <a:cubicBezTo>
                      <a:pt x="10069" y="4685"/>
                      <a:pt x="10337" y="4169"/>
                      <a:pt x="10420" y="3612"/>
                    </a:cubicBezTo>
                    <a:cubicBezTo>
                      <a:pt x="10172" y="2415"/>
                      <a:pt x="9368" y="1383"/>
                      <a:pt x="8274" y="826"/>
                    </a:cubicBezTo>
                    <a:cubicBezTo>
                      <a:pt x="7304" y="290"/>
                      <a:pt x="6231" y="1"/>
                      <a:pt x="5138" y="1"/>
                    </a:cubicBezTo>
                    <a:cubicBezTo>
                      <a:pt x="5110" y="0"/>
                      <a:pt x="5083" y="0"/>
                      <a:pt x="50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4" name="Google Shape;1414;p49"/>
            <p:cNvGrpSpPr/>
            <p:nvPr/>
          </p:nvGrpSpPr>
          <p:grpSpPr>
            <a:xfrm>
              <a:off x="11234168" y="2348358"/>
              <a:ext cx="1912507" cy="2259758"/>
              <a:chOff x="1390493" y="-142967"/>
              <a:chExt cx="1912507" cy="2259758"/>
            </a:xfrm>
          </p:grpSpPr>
          <p:sp>
            <p:nvSpPr>
              <p:cNvPr id="1415" name="Google Shape;1415;p49"/>
              <p:cNvSpPr/>
              <p:nvPr/>
            </p:nvSpPr>
            <p:spPr>
              <a:xfrm>
                <a:off x="1609489" y="-142967"/>
                <a:ext cx="1420809" cy="2211563"/>
              </a:xfrm>
              <a:custGeom>
                <a:avLst/>
                <a:gdLst/>
                <a:ahLst/>
                <a:cxnLst/>
                <a:rect l="l" t="t" r="r" b="b"/>
                <a:pathLst>
                  <a:path w="71165" h="110772" extrusionOk="0">
                    <a:moveTo>
                      <a:pt x="670" y="1"/>
                    </a:moveTo>
                    <a:cubicBezTo>
                      <a:pt x="274" y="1"/>
                      <a:pt x="1" y="314"/>
                      <a:pt x="1" y="859"/>
                    </a:cubicBezTo>
                    <a:lnTo>
                      <a:pt x="1" y="69588"/>
                    </a:lnTo>
                    <a:cubicBezTo>
                      <a:pt x="42" y="70434"/>
                      <a:pt x="475" y="71197"/>
                      <a:pt x="1177" y="71651"/>
                    </a:cubicBezTo>
                    <a:lnTo>
                      <a:pt x="68936" y="110772"/>
                    </a:lnTo>
                    <a:lnTo>
                      <a:pt x="71164" y="109472"/>
                    </a:lnTo>
                    <a:lnTo>
                      <a:pt x="68936" y="45406"/>
                    </a:lnTo>
                    <a:cubicBezTo>
                      <a:pt x="68895" y="44560"/>
                      <a:pt x="68461" y="43797"/>
                      <a:pt x="67760" y="43343"/>
                    </a:cubicBezTo>
                    <a:lnTo>
                      <a:pt x="25648" y="19037"/>
                    </a:lnTo>
                    <a:cubicBezTo>
                      <a:pt x="24905" y="18562"/>
                      <a:pt x="24348" y="17861"/>
                      <a:pt x="24018" y="17056"/>
                    </a:cubicBezTo>
                    <a:lnTo>
                      <a:pt x="22676" y="13218"/>
                    </a:lnTo>
                    <a:cubicBezTo>
                      <a:pt x="22346" y="12414"/>
                      <a:pt x="21769" y="11733"/>
                      <a:pt x="21046" y="11258"/>
                    </a:cubicBezTo>
                    <a:lnTo>
                      <a:pt x="1197" y="157"/>
                    </a:lnTo>
                    <a:cubicBezTo>
                      <a:pt x="1008" y="51"/>
                      <a:pt x="829" y="1"/>
                      <a:pt x="6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9"/>
              <p:cNvSpPr/>
              <p:nvPr/>
            </p:nvSpPr>
            <p:spPr>
              <a:xfrm>
                <a:off x="2320084" y="-102058"/>
                <a:ext cx="976728" cy="2136654"/>
              </a:xfrm>
              <a:custGeom>
                <a:avLst/>
                <a:gdLst/>
                <a:ahLst/>
                <a:cxnLst/>
                <a:rect l="l" t="t" r="r" b="b"/>
                <a:pathLst>
                  <a:path w="48922" h="107020" extrusionOk="0">
                    <a:moveTo>
                      <a:pt x="528" y="1"/>
                    </a:moveTo>
                    <a:cubicBezTo>
                      <a:pt x="211" y="1"/>
                      <a:pt x="1" y="260"/>
                      <a:pt x="1" y="688"/>
                    </a:cubicBezTo>
                    <a:lnTo>
                      <a:pt x="1" y="78103"/>
                    </a:lnTo>
                    <a:cubicBezTo>
                      <a:pt x="42" y="78763"/>
                      <a:pt x="393" y="79362"/>
                      <a:pt x="950" y="79733"/>
                    </a:cubicBezTo>
                    <a:lnTo>
                      <a:pt x="47973" y="106886"/>
                    </a:lnTo>
                    <a:cubicBezTo>
                      <a:pt x="48123" y="106977"/>
                      <a:pt x="48267" y="107020"/>
                      <a:pt x="48395" y="107020"/>
                    </a:cubicBezTo>
                    <a:cubicBezTo>
                      <a:pt x="48705" y="107020"/>
                      <a:pt x="48922" y="106767"/>
                      <a:pt x="48922" y="106329"/>
                    </a:cubicBezTo>
                    <a:lnTo>
                      <a:pt x="48922" y="28934"/>
                    </a:lnTo>
                    <a:cubicBezTo>
                      <a:pt x="48880" y="28253"/>
                      <a:pt x="48530" y="27655"/>
                      <a:pt x="47973" y="27284"/>
                    </a:cubicBezTo>
                    <a:lnTo>
                      <a:pt x="950" y="131"/>
                    </a:lnTo>
                    <a:cubicBezTo>
                      <a:pt x="797" y="42"/>
                      <a:pt x="654" y="1"/>
                      <a:pt x="5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9"/>
              <p:cNvSpPr/>
              <p:nvPr/>
            </p:nvSpPr>
            <p:spPr>
              <a:xfrm>
                <a:off x="2313495" y="-107788"/>
                <a:ext cx="989505" cy="2147954"/>
              </a:xfrm>
              <a:custGeom>
                <a:avLst/>
                <a:gdLst/>
                <a:ahLst/>
                <a:cxnLst/>
                <a:rect l="l" t="t" r="r" b="b"/>
                <a:pathLst>
                  <a:path w="49562" h="107586" extrusionOk="0">
                    <a:moveTo>
                      <a:pt x="847" y="562"/>
                    </a:moveTo>
                    <a:cubicBezTo>
                      <a:pt x="950" y="562"/>
                      <a:pt x="1053" y="603"/>
                      <a:pt x="1135" y="665"/>
                    </a:cubicBezTo>
                    <a:lnTo>
                      <a:pt x="48158" y="27798"/>
                    </a:lnTo>
                    <a:cubicBezTo>
                      <a:pt x="48633" y="28128"/>
                      <a:pt x="48942" y="28644"/>
                      <a:pt x="48984" y="29221"/>
                    </a:cubicBezTo>
                    <a:lnTo>
                      <a:pt x="48984" y="106616"/>
                    </a:lnTo>
                    <a:cubicBezTo>
                      <a:pt x="49004" y="106761"/>
                      <a:pt x="48942" y="106884"/>
                      <a:pt x="48839" y="106988"/>
                    </a:cubicBezTo>
                    <a:cubicBezTo>
                      <a:pt x="48791" y="107001"/>
                      <a:pt x="48743" y="107008"/>
                      <a:pt x="48696" y="107008"/>
                    </a:cubicBezTo>
                    <a:cubicBezTo>
                      <a:pt x="48603" y="107008"/>
                      <a:pt x="48516" y="106981"/>
                      <a:pt x="48447" y="106926"/>
                    </a:cubicBezTo>
                    <a:lnTo>
                      <a:pt x="1404" y="79773"/>
                    </a:lnTo>
                    <a:cubicBezTo>
                      <a:pt x="950" y="79463"/>
                      <a:pt x="640" y="78947"/>
                      <a:pt x="599" y="78390"/>
                    </a:cubicBezTo>
                    <a:lnTo>
                      <a:pt x="599" y="954"/>
                    </a:lnTo>
                    <a:cubicBezTo>
                      <a:pt x="578" y="810"/>
                      <a:pt x="640" y="665"/>
                      <a:pt x="743" y="562"/>
                    </a:cubicBezTo>
                    <a:close/>
                    <a:moveTo>
                      <a:pt x="856" y="1"/>
                    </a:moveTo>
                    <a:cubicBezTo>
                      <a:pt x="826" y="1"/>
                      <a:pt x="795" y="2"/>
                      <a:pt x="764" y="5"/>
                    </a:cubicBezTo>
                    <a:cubicBezTo>
                      <a:pt x="310" y="67"/>
                      <a:pt x="1" y="500"/>
                      <a:pt x="62" y="975"/>
                    </a:cubicBezTo>
                    <a:lnTo>
                      <a:pt x="62" y="78390"/>
                    </a:lnTo>
                    <a:cubicBezTo>
                      <a:pt x="104" y="79154"/>
                      <a:pt x="496" y="79855"/>
                      <a:pt x="1156" y="80268"/>
                    </a:cubicBezTo>
                    <a:lnTo>
                      <a:pt x="48179" y="107421"/>
                    </a:lnTo>
                    <a:cubicBezTo>
                      <a:pt x="48344" y="107524"/>
                      <a:pt x="48530" y="107565"/>
                      <a:pt x="48736" y="107586"/>
                    </a:cubicBezTo>
                    <a:cubicBezTo>
                      <a:pt x="48860" y="107586"/>
                      <a:pt x="49004" y="107545"/>
                      <a:pt x="49128" y="107483"/>
                    </a:cubicBezTo>
                    <a:cubicBezTo>
                      <a:pt x="49417" y="107297"/>
                      <a:pt x="49561" y="106967"/>
                      <a:pt x="49541" y="106616"/>
                    </a:cubicBezTo>
                    <a:lnTo>
                      <a:pt x="49541" y="29221"/>
                    </a:lnTo>
                    <a:cubicBezTo>
                      <a:pt x="49499" y="28437"/>
                      <a:pt x="49087" y="27736"/>
                      <a:pt x="48447" y="27323"/>
                    </a:cubicBezTo>
                    <a:lnTo>
                      <a:pt x="1424" y="191"/>
                    </a:lnTo>
                    <a:cubicBezTo>
                      <a:pt x="1262" y="64"/>
                      <a:pt x="1068" y="1"/>
                      <a:pt x="85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9"/>
              <p:cNvSpPr/>
              <p:nvPr/>
            </p:nvSpPr>
            <p:spPr>
              <a:xfrm>
                <a:off x="2408489" y="258969"/>
                <a:ext cx="799758" cy="491878"/>
              </a:xfrm>
              <a:custGeom>
                <a:avLst/>
                <a:gdLst/>
                <a:ahLst/>
                <a:cxnLst/>
                <a:rect l="l" t="t" r="r" b="b"/>
                <a:pathLst>
                  <a:path w="40058" h="24637" extrusionOk="0">
                    <a:moveTo>
                      <a:pt x="653" y="0"/>
                    </a:moveTo>
                    <a:cubicBezTo>
                      <a:pt x="265" y="0"/>
                      <a:pt x="1" y="285"/>
                      <a:pt x="29" y="762"/>
                    </a:cubicBezTo>
                    <a:cubicBezTo>
                      <a:pt x="71" y="1566"/>
                      <a:pt x="525" y="2309"/>
                      <a:pt x="1206" y="2722"/>
                    </a:cubicBezTo>
                    <a:lnTo>
                      <a:pt x="38861" y="24469"/>
                    </a:lnTo>
                    <a:cubicBezTo>
                      <a:pt x="39056" y="24583"/>
                      <a:pt x="39244" y="24636"/>
                      <a:pt x="39410" y="24636"/>
                    </a:cubicBezTo>
                    <a:cubicBezTo>
                      <a:pt x="39789" y="24636"/>
                      <a:pt x="40058" y="24358"/>
                      <a:pt x="40058" y="23871"/>
                    </a:cubicBezTo>
                    <a:cubicBezTo>
                      <a:pt x="39996" y="23066"/>
                      <a:pt x="39542" y="22323"/>
                      <a:pt x="38861" y="21911"/>
                    </a:cubicBezTo>
                    <a:lnTo>
                      <a:pt x="1206" y="163"/>
                    </a:lnTo>
                    <a:cubicBezTo>
                      <a:pt x="1008" y="52"/>
                      <a:pt x="819" y="0"/>
                      <a:pt x="653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9"/>
              <p:cNvSpPr/>
              <p:nvPr/>
            </p:nvSpPr>
            <p:spPr>
              <a:xfrm>
                <a:off x="2408489" y="412540"/>
                <a:ext cx="799758" cy="492217"/>
              </a:xfrm>
              <a:custGeom>
                <a:avLst/>
                <a:gdLst/>
                <a:ahLst/>
                <a:cxnLst/>
                <a:rect l="l" t="t" r="r" b="b"/>
                <a:pathLst>
                  <a:path w="40058" h="24654" extrusionOk="0">
                    <a:moveTo>
                      <a:pt x="644" y="0"/>
                    </a:moveTo>
                    <a:cubicBezTo>
                      <a:pt x="261" y="0"/>
                      <a:pt x="1" y="279"/>
                      <a:pt x="29" y="766"/>
                    </a:cubicBezTo>
                    <a:cubicBezTo>
                      <a:pt x="71" y="1571"/>
                      <a:pt x="525" y="2313"/>
                      <a:pt x="1206" y="2747"/>
                    </a:cubicBezTo>
                    <a:lnTo>
                      <a:pt x="38861" y="24473"/>
                    </a:lnTo>
                    <a:cubicBezTo>
                      <a:pt x="39061" y="24596"/>
                      <a:pt x="39252" y="24654"/>
                      <a:pt x="39421" y="24654"/>
                    </a:cubicBezTo>
                    <a:cubicBezTo>
                      <a:pt x="39794" y="24654"/>
                      <a:pt x="40058" y="24372"/>
                      <a:pt x="40058" y="23875"/>
                    </a:cubicBezTo>
                    <a:cubicBezTo>
                      <a:pt x="39996" y="23070"/>
                      <a:pt x="39542" y="22348"/>
                      <a:pt x="38861" y="21915"/>
                    </a:cubicBezTo>
                    <a:lnTo>
                      <a:pt x="1206" y="168"/>
                    </a:lnTo>
                    <a:cubicBezTo>
                      <a:pt x="1004" y="54"/>
                      <a:pt x="812" y="0"/>
                      <a:pt x="644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9"/>
              <p:cNvSpPr/>
              <p:nvPr/>
            </p:nvSpPr>
            <p:spPr>
              <a:xfrm>
                <a:off x="2408369" y="566330"/>
                <a:ext cx="799878" cy="492237"/>
              </a:xfrm>
              <a:custGeom>
                <a:avLst/>
                <a:gdLst/>
                <a:ahLst/>
                <a:cxnLst/>
                <a:rect l="l" t="t" r="r" b="b"/>
                <a:pathLst>
                  <a:path w="40064" h="24655" extrusionOk="0">
                    <a:moveTo>
                      <a:pt x="638" y="1"/>
                    </a:moveTo>
                    <a:cubicBezTo>
                      <a:pt x="260" y="1"/>
                      <a:pt x="1" y="283"/>
                      <a:pt x="15" y="780"/>
                    </a:cubicBezTo>
                    <a:cubicBezTo>
                      <a:pt x="77" y="1605"/>
                      <a:pt x="531" y="2327"/>
                      <a:pt x="1212" y="2760"/>
                    </a:cubicBezTo>
                    <a:lnTo>
                      <a:pt x="38867" y="24487"/>
                    </a:lnTo>
                    <a:cubicBezTo>
                      <a:pt x="39062" y="24601"/>
                      <a:pt x="39250" y="24654"/>
                      <a:pt x="39416" y="24654"/>
                    </a:cubicBezTo>
                    <a:cubicBezTo>
                      <a:pt x="39795" y="24654"/>
                      <a:pt x="40064" y="24376"/>
                      <a:pt x="40064" y="23889"/>
                    </a:cubicBezTo>
                    <a:cubicBezTo>
                      <a:pt x="40002" y="23084"/>
                      <a:pt x="39548" y="22341"/>
                      <a:pt x="38867" y="21908"/>
                    </a:cubicBezTo>
                    <a:lnTo>
                      <a:pt x="1212" y="181"/>
                    </a:lnTo>
                    <a:cubicBezTo>
                      <a:pt x="1005" y="59"/>
                      <a:pt x="809" y="1"/>
                      <a:pt x="638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9"/>
              <p:cNvSpPr/>
              <p:nvPr/>
            </p:nvSpPr>
            <p:spPr>
              <a:xfrm>
                <a:off x="2408489" y="720260"/>
                <a:ext cx="799758" cy="491958"/>
              </a:xfrm>
              <a:custGeom>
                <a:avLst/>
                <a:gdLst/>
                <a:ahLst/>
                <a:cxnLst/>
                <a:rect l="l" t="t" r="r" b="b"/>
                <a:pathLst>
                  <a:path w="40058" h="24641" extrusionOk="0">
                    <a:moveTo>
                      <a:pt x="644" y="0"/>
                    </a:moveTo>
                    <a:cubicBezTo>
                      <a:pt x="261" y="0"/>
                      <a:pt x="1" y="279"/>
                      <a:pt x="29" y="766"/>
                    </a:cubicBezTo>
                    <a:cubicBezTo>
                      <a:pt x="71" y="1571"/>
                      <a:pt x="525" y="2313"/>
                      <a:pt x="1206" y="2726"/>
                    </a:cubicBezTo>
                    <a:lnTo>
                      <a:pt x="38861" y="24473"/>
                    </a:lnTo>
                    <a:cubicBezTo>
                      <a:pt x="39056" y="24587"/>
                      <a:pt x="39244" y="24640"/>
                      <a:pt x="39410" y="24640"/>
                    </a:cubicBezTo>
                    <a:cubicBezTo>
                      <a:pt x="39789" y="24640"/>
                      <a:pt x="40058" y="24362"/>
                      <a:pt x="40058" y="23875"/>
                    </a:cubicBezTo>
                    <a:cubicBezTo>
                      <a:pt x="39996" y="23070"/>
                      <a:pt x="39542" y="22327"/>
                      <a:pt x="38861" y="21915"/>
                    </a:cubicBezTo>
                    <a:lnTo>
                      <a:pt x="1206" y="167"/>
                    </a:lnTo>
                    <a:cubicBezTo>
                      <a:pt x="1004" y="54"/>
                      <a:pt x="812" y="0"/>
                      <a:pt x="644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9"/>
              <p:cNvSpPr/>
              <p:nvPr/>
            </p:nvSpPr>
            <p:spPr>
              <a:xfrm>
                <a:off x="2408489" y="873911"/>
                <a:ext cx="799758" cy="492357"/>
              </a:xfrm>
              <a:custGeom>
                <a:avLst/>
                <a:gdLst/>
                <a:ahLst/>
                <a:cxnLst/>
                <a:rect l="l" t="t" r="r" b="b"/>
                <a:pathLst>
                  <a:path w="40058" h="24661" extrusionOk="0">
                    <a:moveTo>
                      <a:pt x="644" y="0"/>
                    </a:moveTo>
                    <a:cubicBezTo>
                      <a:pt x="261" y="0"/>
                      <a:pt x="1" y="279"/>
                      <a:pt x="29" y="766"/>
                    </a:cubicBezTo>
                    <a:cubicBezTo>
                      <a:pt x="71" y="1591"/>
                      <a:pt x="525" y="2313"/>
                      <a:pt x="1206" y="2747"/>
                    </a:cubicBezTo>
                    <a:lnTo>
                      <a:pt x="38861" y="24494"/>
                    </a:lnTo>
                    <a:cubicBezTo>
                      <a:pt x="39055" y="24607"/>
                      <a:pt x="39242" y="24661"/>
                      <a:pt x="39408" y="24661"/>
                    </a:cubicBezTo>
                    <a:cubicBezTo>
                      <a:pt x="39788" y="24661"/>
                      <a:pt x="40058" y="24378"/>
                      <a:pt x="40058" y="23875"/>
                    </a:cubicBezTo>
                    <a:cubicBezTo>
                      <a:pt x="39996" y="23070"/>
                      <a:pt x="39542" y="22348"/>
                      <a:pt x="38861" y="21915"/>
                    </a:cubicBezTo>
                    <a:lnTo>
                      <a:pt x="1206" y="168"/>
                    </a:lnTo>
                    <a:cubicBezTo>
                      <a:pt x="1004" y="54"/>
                      <a:pt x="812" y="0"/>
                      <a:pt x="644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9"/>
              <p:cNvSpPr/>
              <p:nvPr/>
            </p:nvSpPr>
            <p:spPr>
              <a:xfrm>
                <a:off x="2408369" y="1027981"/>
                <a:ext cx="799878" cy="491958"/>
              </a:xfrm>
              <a:custGeom>
                <a:avLst/>
                <a:gdLst/>
                <a:ahLst/>
                <a:cxnLst/>
                <a:rect l="l" t="t" r="r" b="b"/>
                <a:pathLst>
                  <a:path w="40064" h="24641" extrusionOk="0">
                    <a:moveTo>
                      <a:pt x="649" y="0"/>
                    </a:moveTo>
                    <a:cubicBezTo>
                      <a:pt x="265" y="0"/>
                      <a:pt x="0" y="278"/>
                      <a:pt x="15" y="766"/>
                    </a:cubicBezTo>
                    <a:cubicBezTo>
                      <a:pt x="77" y="1570"/>
                      <a:pt x="531" y="2313"/>
                      <a:pt x="1212" y="2726"/>
                    </a:cubicBezTo>
                    <a:lnTo>
                      <a:pt x="38867" y="24473"/>
                    </a:lnTo>
                    <a:cubicBezTo>
                      <a:pt x="39062" y="24587"/>
                      <a:pt x="39250" y="24640"/>
                      <a:pt x="39416" y="24640"/>
                    </a:cubicBezTo>
                    <a:cubicBezTo>
                      <a:pt x="39795" y="24640"/>
                      <a:pt x="40064" y="24362"/>
                      <a:pt x="40064" y="23875"/>
                    </a:cubicBezTo>
                    <a:cubicBezTo>
                      <a:pt x="40002" y="23070"/>
                      <a:pt x="39548" y="22327"/>
                      <a:pt x="38867" y="21915"/>
                    </a:cubicBezTo>
                    <a:lnTo>
                      <a:pt x="1212" y="167"/>
                    </a:lnTo>
                    <a:cubicBezTo>
                      <a:pt x="1010" y="54"/>
                      <a:pt x="818" y="0"/>
                      <a:pt x="649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9"/>
              <p:cNvSpPr/>
              <p:nvPr/>
            </p:nvSpPr>
            <p:spPr>
              <a:xfrm>
                <a:off x="2408489" y="1181631"/>
                <a:ext cx="799758" cy="492217"/>
              </a:xfrm>
              <a:custGeom>
                <a:avLst/>
                <a:gdLst/>
                <a:ahLst/>
                <a:cxnLst/>
                <a:rect l="l" t="t" r="r" b="b"/>
                <a:pathLst>
                  <a:path w="40058" h="24654" extrusionOk="0">
                    <a:moveTo>
                      <a:pt x="644" y="0"/>
                    </a:moveTo>
                    <a:cubicBezTo>
                      <a:pt x="261" y="0"/>
                      <a:pt x="1" y="279"/>
                      <a:pt x="29" y="766"/>
                    </a:cubicBezTo>
                    <a:cubicBezTo>
                      <a:pt x="71" y="1571"/>
                      <a:pt x="525" y="2313"/>
                      <a:pt x="1206" y="2747"/>
                    </a:cubicBezTo>
                    <a:lnTo>
                      <a:pt x="38861" y="24473"/>
                    </a:lnTo>
                    <a:cubicBezTo>
                      <a:pt x="39061" y="24596"/>
                      <a:pt x="39252" y="24654"/>
                      <a:pt x="39421" y="24654"/>
                    </a:cubicBezTo>
                    <a:cubicBezTo>
                      <a:pt x="39794" y="24654"/>
                      <a:pt x="40058" y="24372"/>
                      <a:pt x="40058" y="23875"/>
                    </a:cubicBezTo>
                    <a:cubicBezTo>
                      <a:pt x="39996" y="23070"/>
                      <a:pt x="39542" y="22348"/>
                      <a:pt x="38861" y="21915"/>
                    </a:cubicBezTo>
                    <a:lnTo>
                      <a:pt x="1206" y="168"/>
                    </a:lnTo>
                    <a:cubicBezTo>
                      <a:pt x="1004" y="54"/>
                      <a:pt x="812" y="0"/>
                      <a:pt x="644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9"/>
              <p:cNvSpPr/>
              <p:nvPr/>
            </p:nvSpPr>
            <p:spPr>
              <a:xfrm>
                <a:off x="2186617" y="-25093"/>
                <a:ext cx="977147" cy="2136475"/>
              </a:xfrm>
              <a:custGeom>
                <a:avLst/>
                <a:gdLst/>
                <a:ahLst/>
                <a:cxnLst/>
                <a:rect l="l" t="t" r="r" b="b"/>
                <a:pathLst>
                  <a:path w="48943" h="107011" extrusionOk="0">
                    <a:moveTo>
                      <a:pt x="525" y="0"/>
                    </a:moveTo>
                    <a:cubicBezTo>
                      <a:pt x="217" y="0"/>
                      <a:pt x="1" y="248"/>
                      <a:pt x="1" y="670"/>
                    </a:cubicBezTo>
                    <a:lnTo>
                      <a:pt x="1" y="78086"/>
                    </a:lnTo>
                    <a:cubicBezTo>
                      <a:pt x="42" y="78746"/>
                      <a:pt x="393" y="79365"/>
                      <a:pt x="950" y="79716"/>
                    </a:cubicBezTo>
                    <a:lnTo>
                      <a:pt x="47973" y="106890"/>
                    </a:lnTo>
                    <a:cubicBezTo>
                      <a:pt x="48124" y="106971"/>
                      <a:pt x="48268" y="107010"/>
                      <a:pt x="48396" y="107010"/>
                    </a:cubicBezTo>
                    <a:cubicBezTo>
                      <a:pt x="48720" y="107010"/>
                      <a:pt x="48942" y="106762"/>
                      <a:pt x="48942" y="106333"/>
                    </a:cubicBezTo>
                    <a:lnTo>
                      <a:pt x="48942" y="28917"/>
                    </a:lnTo>
                    <a:cubicBezTo>
                      <a:pt x="48901" y="28257"/>
                      <a:pt x="48550" y="27638"/>
                      <a:pt x="47973" y="27287"/>
                    </a:cubicBezTo>
                    <a:lnTo>
                      <a:pt x="950" y="134"/>
                    </a:lnTo>
                    <a:cubicBezTo>
                      <a:pt x="798" y="43"/>
                      <a:pt x="654" y="0"/>
                      <a:pt x="5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9"/>
              <p:cNvSpPr/>
              <p:nvPr/>
            </p:nvSpPr>
            <p:spPr>
              <a:xfrm>
                <a:off x="2180029" y="-30743"/>
                <a:ext cx="989905" cy="2147535"/>
              </a:xfrm>
              <a:custGeom>
                <a:avLst/>
                <a:gdLst/>
                <a:ahLst/>
                <a:cxnLst/>
                <a:rect l="l" t="t" r="r" b="b"/>
                <a:pathLst>
                  <a:path w="49582" h="107565" extrusionOk="0">
                    <a:moveTo>
                      <a:pt x="867" y="541"/>
                    </a:moveTo>
                    <a:cubicBezTo>
                      <a:pt x="970" y="561"/>
                      <a:pt x="1073" y="582"/>
                      <a:pt x="1156" y="644"/>
                    </a:cubicBezTo>
                    <a:lnTo>
                      <a:pt x="48179" y="27797"/>
                    </a:lnTo>
                    <a:cubicBezTo>
                      <a:pt x="48653" y="28107"/>
                      <a:pt x="48963" y="28643"/>
                      <a:pt x="49004" y="29200"/>
                    </a:cubicBezTo>
                    <a:lnTo>
                      <a:pt x="49004" y="106616"/>
                    </a:lnTo>
                    <a:cubicBezTo>
                      <a:pt x="49045" y="106739"/>
                      <a:pt x="49004" y="106904"/>
                      <a:pt x="48901" y="106987"/>
                    </a:cubicBezTo>
                    <a:cubicBezTo>
                      <a:pt x="48841" y="107030"/>
                      <a:pt x="48770" y="107051"/>
                      <a:pt x="48700" y="107051"/>
                    </a:cubicBezTo>
                    <a:cubicBezTo>
                      <a:pt x="48602" y="107051"/>
                      <a:pt x="48507" y="107009"/>
                      <a:pt x="48447" y="106925"/>
                    </a:cubicBezTo>
                    <a:lnTo>
                      <a:pt x="1424" y="79772"/>
                    </a:lnTo>
                    <a:cubicBezTo>
                      <a:pt x="950" y="79462"/>
                      <a:pt x="640" y="78947"/>
                      <a:pt x="619" y="78369"/>
                    </a:cubicBezTo>
                    <a:lnTo>
                      <a:pt x="619" y="953"/>
                    </a:lnTo>
                    <a:cubicBezTo>
                      <a:pt x="599" y="809"/>
                      <a:pt x="640" y="664"/>
                      <a:pt x="764" y="582"/>
                    </a:cubicBezTo>
                    <a:cubicBezTo>
                      <a:pt x="785" y="561"/>
                      <a:pt x="826" y="541"/>
                      <a:pt x="867" y="541"/>
                    </a:cubicBezTo>
                    <a:close/>
                    <a:moveTo>
                      <a:pt x="892" y="0"/>
                    </a:moveTo>
                    <a:cubicBezTo>
                      <a:pt x="863" y="0"/>
                      <a:pt x="834" y="2"/>
                      <a:pt x="805" y="4"/>
                    </a:cubicBezTo>
                    <a:cubicBezTo>
                      <a:pt x="331" y="66"/>
                      <a:pt x="0" y="499"/>
                      <a:pt x="62" y="953"/>
                    </a:cubicBezTo>
                    <a:lnTo>
                      <a:pt x="62" y="78369"/>
                    </a:lnTo>
                    <a:cubicBezTo>
                      <a:pt x="104" y="79132"/>
                      <a:pt x="516" y="79834"/>
                      <a:pt x="1156" y="80246"/>
                    </a:cubicBezTo>
                    <a:lnTo>
                      <a:pt x="48199" y="107400"/>
                    </a:lnTo>
                    <a:cubicBezTo>
                      <a:pt x="48364" y="107503"/>
                      <a:pt x="48550" y="107565"/>
                      <a:pt x="48736" y="107565"/>
                    </a:cubicBezTo>
                    <a:cubicBezTo>
                      <a:pt x="48880" y="107565"/>
                      <a:pt x="49004" y="107523"/>
                      <a:pt x="49128" y="107462"/>
                    </a:cubicBezTo>
                    <a:cubicBezTo>
                      <a:pt x="49417" y="107276"/>
                      <a:pt x="49582" y="106946"/>
                      <a:pt x="49541" y="106616"/>
                    </a:cubicBezTo>
                    <a:lnTo>
                      <a:pt x="49541" y="29200"/>
                    </a:lnTo>
                    <a:cubicBezTo>
                      <a:pt x="49520" y="28437"/>
                      <a:pt x="49107" y="27735"/>
                      <a:pt x="48447" y="27322"/>
                    </a:cubicBezTo>
                    <a:lnTo>
                      <a:pt x="1424" y="169"/>
                    </a:lnTo>
                    <a:cubicBezTo>
                      <a:pt x="1280" y="61"/>
                      <a:pt x="1089" y="0"/>
                      <a:pt x="89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49"/>
              <p:cNvSpPr/>
              <p:nvPr/>
            </p:nvSpPr>
            <p:spPr>
              <a:xfrm>
                <a:off x="2275182" y="181844"/>
                <a:ext cx="488583" cy="312772"/>
              </a:xfrm>
              <a:custGeom>
                <a:avLst/>
                <a:gdLst/>
                <a:ahLst/>
                <a:cxnLst/>
                <a:rect l="l" t="t" r="r" b="b"/>
                <a:pathLst>
                  <a:path w="24472" h="15666" extrusionOk="0">
                    <a:moveTo>
                      <a:pt x="652" y="1"/>
                    </a:moveTo>
                    <a:cubicBezTo>
                      <a:pt x="278" y="1"/>
                      <a:pt x="15" y="279"/>
                      <a:pt x="1" y="766"/>
                    </a:cubicBezTo>
                    <a:cubicBezTo>
                      <a:pt x="63" y="1571"/>
                      <a:pt x="517" y="2314"/>
                      <a:pt x="1197" y="2727"/>
                    </a:cubicBezTo>
                    <a:lnTo>
                      <a:pt x="23275" y="15498"/>
                    </a:lnTo>
                    <a:cubicBezTo>
                      <a:pt x="23476" y="15612"/>
                      <a:pt x="23667" y="15666"/>
                      <a:pt x="23833" y="15666"/>
                    </a:cubicBezTo>
                    <a:cubicBezTo>
                      <a:pt x="24213" y="15666"/>
                      <a:pt x="24472" y="15387"/>
                      <a:pt x="24472" y="14900"/>
                    </a:cubicBezTo>
                    <a:cubicBezTo>
                      <a:pt x="24410" y="14095"/>
                      <a:pt x="23976" y="13353"/>
                      <a:pt x="23275" y="12919"/>
                    </a:cubicBezTo>
                    <a:lnTo>
                      <a:pt x="1197" y="168"/>
                    </a:lnTo>
                    <a:cubicBezTo>
                      <a:pt x="1002" y="55"/>
                      <a:pt x="816" y="1"/>
                      <a:pt x="652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49"/>
              <p:cNvSpPr/>
              <p:nvPr/>
            </p:nvSpPr>
            <p:spPr>
              <a:xfrm>
                <a:off x="2275182" y="335574"/>
                <a:ext cx="799179" cy="492297"/>
              </a:xfrm>
              <a:custGeom>
                <a:avLst/>
                <a:gdLst/>
                <a:ahLst/>
                <a:cxnLst/>
                <a:rect l="l" t="t" r="r" b="b"/>
                <a:pathLst>
                  <a:path w="40029" h="24658" extrusionOk="0">
                    <a:moveTo>
                      <a:pt x="662" y="1"/>
                    </a:moveTo>
                    <a:cubicBezTo>
                      <a:pt x="283" y="1"/>
                      <a:pt x="15" y="286"/>
                      <a:pt x="1" y="763"/>
                    </a:cubicBezTo>
                    <a:cubicBezTo>
                      <a:pt x="63" y="1588"/>
                      <a:pt x="517" y="2310"/>
                      <a:pt x="1197" y="2743"/>
                    </a:cubicBezTo>
                    <a:lnTo>
                      <a:pt x="38853" y="24491"/>
                    </a:lnTo>
                    <a:cubicBezTo>
                      <a:pt x="39047" y="24603"/>
                      <a:pt x="39232" y="24657"/>
                      <a:pt x="39395" y="24657"/>
                    </a:cubicBezTo>
                    <a:cubicBezTo>
                      <a:pt x="39769" y="24657"/>
                      <a:pt x="40029" y="24374"/>
                      <a:pt x="40029" y="23872"/>
                    </a:cubicBezTo>
                    <a:cubicBezTo>
                      <a:pt x="39967" y="23067"/>
                      <a:pt x="39534" y="22345"/>
                      <a:pt x="38853" y="21911"/>
                    </a:cubicBezTo>
                    <a:lnTo>
                      <a:pt x="1197" y="164"/>
                    </a:lnTo>
                    <a:cubicBezTo>
                      <a:pt x="1006" y="53"/>
                      <a:pt x="824" y="1"/>
                      <a:pt x="662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49"/>
              <p:cNvSpPr/>
              <p:nvPr/>
            </p:nvSpPr>
            <p:spPr>
              <a:xfrm>
                <a:off x="2275182" y="489565"/>
                <a:ext cx="799598" cy="492377"/>
              </a:xfrm>
              <a:custGeom>
                <a:avLst/>
                <a:gdLst/>
                <a:ahLst/>
                <a:cxnLst/>
                <a:rect l="l" t="t" r="r" b="b"/>
                <a:pathLst>
                  <a:path w="40050" h="24662" extrusionOk="0">
                    <a:moveTo>
                      <a:pt x="652" y="1"/>
                    </a:moveTo>
                    <a:cubicBezTo>
                      <a:pt x="278" y="1"/>
                      <a:pt x="15" y="279"/>
                      <a:pt x="1" y="766"/>
                    </a:cubicBezTo>
                    <a:cubicBezTo>
                      <a:pt x="63" y="1571"/>
                      <a:pt x="517" y="2293"/>
                      <a:pt x="1197" y="2726"/>
                    </a:cubicBezTo>
                    <a:lnTo>
                      <a:pt x="38873" y="24494"/>
                    </a:lnTo>
                    <a:cubicBezTo>
                      <a:pt x="39062" y="24608"/>
                      <a:pt x="39246" y="24662"/>
                      <a:pt x="39409" y="24662"/>
                    </a:cubicBezTo>
                    <a:cubicBezTo>
                      <a:pt x="39781" y="24662"/>
                      <a:pt x="40050" y="24383"/>
                      <a:pt x="40050" y="23896"/>
                    </a:cubicBezTo>
                    <a:cubicBezTo>
                      <a:pt x="39988" y="23091"/>
                      <a:pt x="39554" y="22349"/>
                      <a:pt x="38873" y="21936"/>
                    </a:cubicBezTo>
                    <a:lnTo>
                      <a:pt x="1197" y="168"/>
                    </a:lnTo>
                    <a:cubicBezTo>
                      <a:pt x="1002" y="55"/>
                      <a:pt x="816" y="1"/>
                      <a:pt x="652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49"/>
              <p:cNvSpPr/>
              <p:nvPr/>
            </p:nvSpPr>
            <p:spPr>
              <a:xfrm>
                <a:off x="2275182" y="643215"/>
                <a:ext cx="799598" cy="491818"/>
              </a:xfrm>
              <a:custGeom>
                <a:avLst/>
                <a:gdLst/>
                <a:ahLst/>
                <a:cxnLst/>
                <a:rect l="l" t="t" r="r" b="b"/>
                <a:pathLst>
                  <a:path w="40050" h="24634" extrusionOk="0">
                    <a:moveTo>
                      <a:pt x="652" y="1"/>
                    </a:moveTo>
                    <a:cubicBezTo>
                      <a:pt x="278" y="1"/>
                      <a:pt x="15" y="279"/>
                      <a:pt x="1" y="766"/>
                    </a:cubicBezTo>
                    <a:cubicBezTo>
                      <a:pt x="63" y="1571"/>
                      <a:pt x="517" y="2314"/>
                      <a:pt x="1197" y="2727"/>
                    </a:cubicBezTo>
                    <a:lnTo>
                      <a:pt x="38873" y="24453"/>
                    </a:lnTo>
                    <a:cubicBezTo>
                      <a:pt x="39067" y="24576"/>
                      <a:pt x="39254" y="24634"/>
                      <a:pt x="39420" y="24634"/>
                    </a:cubicBezTo>
                    <a:cubicBezTo>
                      <a:pt x="39786" y="24634"/>
                      <a:pt x="40050" y="24352"/>
                      <a:pt x="40050" y="23855"/>
                    </a:cubicBezTo>
                    <a:cubicBezTo>
                      <a:pt x="39988" y="23050"/>
                      <a:pt x="39554" y="22328"/>
                      <a:pt x="38873" y="21895"/>
                    </a:cubicBezTo>
                    <a:lnTo>
                      <a:pt x="1197" y="168"/>
                    </a:lnTo>
                    <a:cubicBezTo>
                      <a:pt x="1002" y="55"/>
                      <a:pt x="816" y="1"/>
                      <a:pt x="652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9"/>
              <p:cNvSpPr/>
              <p:nvPr/>
            </p:nvSpPr>
            <p:spPr>
              <a:xfrm>
                <a:off x="2275182" y="797026"/>
                <a:ext cx="799179" cy="492217"/>
              </a:xfrm>
              <a:custGeom>
                <a:avLst/>
                <a:gdLst/>
                <a:ahLst/>
                <a:cxnLst/>
                <a:rect l="l" t="t" r="r" b="b"/>
                <a:pathLst>
                  <a:path w="40029" h="24654" extrusionOk="0">
                    <a:moveTo>
                      <a:pt x="641" y="0"/>
                    </a:moveTo>
                    <a:cubicBezTo>
                      <a:pt x="273" y="0"/>
                      <a:pt x="15" y="282"/>
                      <a:pt x="1" y="779"/>
                    </a:cubicBezTo>
                    <a:cubicBezTo>
                      <a:pt x="63" y="1584"/>
                      <a:pt x="517" y="2306"/>
                      <a:pt x="1197" y="2739"/>
                    </a:cubicBezTo>
                    <a:lnTo>
                      <a:pt x="38853" y="24487"/>
                    </a:lnTo>
                    <a:cubicBezTo>
                      <a:pt x="39048" y="24600"/>
                      <a:pt x="39234" y="24654"/>
                      <a:pt x="39398" y="24654"/>
                    </a:cubicBezTo>
                    <a:cubicBezTo>
                      <a:pt x="39770" y="24654"/>
                      <a:pt x="40029" y="24376"/>
                      <a:pt x="40029" y="23888"/>
                    </a:cubicBezTo>
                    <a:cubicBezTo>
                      <a:pt x="39988" y="23084"/>
                      <a:pt x="39534" y="22341"/>
                      <a:pt x="38853" y="21908"/>
                    </a:cubicBezTo>
                    <a:lnTo>
                      <a:pt x="1197" y="181"/>
                    </a:lnTo>
                    <a:cubicBezTo>
                      <a:pt x="998" y="59"/>
                      <a:pt x="808" y="0"/>
                      <a:pt x="641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9"/>
              <p:cNvSpPr/>
              <p:nvPr/>
            </p:nvSpPr>
            <p:spPr>
              <a:xfrm>
                <a:off x="2275182" y="950936"/>
                <a:ext cx="799179" cy="491978"/>
              </a:xfrm>
              <a:custGeom>
                <a:avLst/>
                <a:gdLst/>
                <a:ahLst/>
                <a:cxnLst/>
                <a:rect l="l" t="t" r="r" b="b"/>
                <a:pathLst>
                  <a:path w="40029" h="24642" extrusionOk="0">
                    <a:moveTo>
                      <a:pt x="652" y="1"/>
                    </a:moveTo>
                    <a:cubicBezTo>
                      <a:pt x="278" y="1"/>
                      <a:pt x="15" y="279"/>
                      <a:pt x="1" y="766"/>
                    </a:cubicBezTo>
                    <a:cubicBezTo>
                      <a:pt x="63" y="1571"/>
                      <a:pt x="517" y="2314"/>
                      <a:pt x="1197" y="2727"/>
                    </a:cubicBezTo>
                    <a:lnTo>
                      <a:pt x="38853" y="24474"/>
                    </a:lnTo>
                    <a:cubicBezTo>
                      <a:pt x="39048" y="24587"/>
                      <a:pt x="39234" y="24641"/>
                      <a:pt x="39398" y="24641"/>
                    </a:cubicBezTo>
                    <a:cubicBezTo>
                      <a:pt x="39770" y="24641"/>
                      <a:pt x="40029" y="24363"/>
                      <a:pt x="40029" y="23875"/>
                    </a:cubicBezTo>
                    <a:cubicBezTo>
                      <a:pt x="39988" y="23071"/>
                      <a:pt x="39534" y="22328"/>
                      <a:pt x="38853" y="21895"/>
                    </a:cubicBezTo>
                    <a:lnTo>
                      <a:pt x="1197" y="168"/>
                    </a:lnTo>
                    <a:cubicBezTo>
                      <a:pt x="1002" y="55"/>
                      <a:pt x="816" y="1"/>
                      <a:pt x="652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9"/>
              <p:cNvSpPr/>
              <p:nvPr/>
            </p:nvSpPr>
            <p:spPr>
              <a:xfrm>
                <a:off x="2275182" y="1104606"/>
                <a:ext cx="799179" cy="492217"/>
              </a:xfrm>
              <a:custGeom>
                <a:avLst/>
                <a:gdLst/>
                <a:ahLst/>
                <a:cxnLst/>
                <a:rect l="l" t="t" r="r" b="b"/>
                <a:pathLst>
                  <a:path w="40029" h="24654" extrusionOk="0">
                    <a:moveTo>
                      <a:pt x="652" y="0"/>
                    </a:moveTo>
                    <a:cubicBezTo>
                      <a:pt x="278" y="0"/>
                      <a:pt x="15" y="278"/>
                      <a:pt x="1" y="766"/>
                    </a:cubicBezTo>
                    <a:cubicBezTo>
                      <a:pt x="63" y="1570"/>
                      <a:pt x="517" y="2313"/>
                      <a:pt x="1197" y="2746"/>
                    </a:cubicBezTo>
                    <a:lnTo>
                      <a:pt x="38853" y="24473"/>
                    </a:lnTo>
                    <a:cubicBezTo>
                      <a:pt x="39052" y="24595"/>
                      <a:pt x="39242" y="24653"/>
                      <a:pt x="39408" y="24653"/>
                    </a:cubicBezTo>
                    <a:cubicBezTo>
                      <a:pt x="39775" y="24653"/>
                      <a:pt x="40029" y="24371"/>
                      <a:pt x="40029" y="23875"/>
                    </a:cubicBezTo>
                    <a:cubicBezTo>
                      <a:pt x="39988" y="23070"/>
                      <a:pt x="39534" y="22348"/>
                      <a:pt x="38853" y="21915"/>
                    </a:cubicBezTo>
                    <a:lnTo>
                      <a:pt x="1197" y="167"/>
                    </a:lnTo>
                    <a:cubicBezTo>
                      <a:pt x="1002" y="54"/>
                      <a:pt x="816" y="0"/>
                      <a:pt x="65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49"/>
              <p:cNvSpPr/>
              <p:nvPr/>
            </p:nvSpPr>
            <p:spPr>
              <a:xfrm>
                <a:off x="2275182" y="1258397"/>
                <a:ext cx="799179" cy="492217"/>
              </a:xfrm>
              <a:custGeom>
                <a:avLst/>
                <a:gdLst/>
                <a:ahLst/>
                <a:cxnLst/>
                <a:rect l="l" t="t" r="r" b="b"/>
                <a:pathLst>
                  <a:path w="40029" h="24654" extrusionOk="0">
                    <a:moveTo>
                      <a:pt x="641" y="1"/>
                    </a:moveTo>
                    <a:cubicBezTo>
                      <a:pt x="273" y="1"/>
                      <a:pt x="15" y="283"/>
                      <a:pt x="1" y="779"/>
                    </a:cubicBezTo>
                    <a:cubicBezTo>
                      <a:pt x="63" y="1584"/>
                      <a:pt x="517" y="2306"/>
                      <a:pt x="1197" y="2739"/>
                    </a:cubicBezTo>
                    <a:lnTo>
                      <a:pt x="38853" y="24487"/>
                    </a:lnTo>
                    <a:cubicBezTo>
                      <a:pt x="39048" y="24600"/>
                      <a:pt x="39234" y="24654"/>
                      <a:pt x="39398" y="24654"/>
                    </a:cubicBezTo>
                    <a:cubicBezTo>
                      <a:pt x="39770" y="24654"/>
                      <a:pt x="40029" y="24376"/>
                      <a:pt x="40029" y="23888"/>
                    </a:cubicBezTo>
                    <a:cubicBezTo>
                      <a:pt x="39967" y="23084"/>
                      <a:pt x="39534" y="22341"/>
                      <a:pt x="38853" y="21908"/>
                    </a:cubicBezTo>
                    <a:lnTo>
                      <a:pt x="1197" y="181"/>
                    </a:lnTo>
                    <a:cubicBezTo>
                      <a:pt x="998" y="59"/>
                      <a:pt x="808" y="1"/>
                      <a:pt x="641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49"/>
              <p:cNvSpPr/>
              <p:nvPr/>
            </p:nvSpPr>
            <p:spPr>
              <a:xfrm>
                <a:off x="1390493" y="79384"/>
                <a:ext cx="1595303" cy="1989213"/>
              </a:xfrm>
              <a:custGeom>
                <a:avLst/>
                <a:gdLst/>
                <a:ahLst/>
                <a:cxnLst/>
                <a:rect l="l" t="t" r="r" b="b"/>
                <a:pathLst>
                  <a:path w="79905" h="99635" extrusionOk="0">
                    <a:moveTo>
                      <a:pt x="539" y="1"/>
                    </a:moveTo>
                    <a:cubicBezTo>
                      <a:pt x="192" y="1"/>
                      <a:pt x="0" y="299"/>
                      <a:pt x="117" y="823"/>
                    </a:cubicBezTo>
                    <a:lnTo>
                      <a:pt x="10743" y="58472"/>
                    </a:lnTo>
                    <a:cubicBezTo>
                      <a:pt x="10928" y="59318"/>
                      <a:pt x="11444" y="60040"/>
                      <a:pt x="12166" y="60514"/>
                    </a:cubicBezTo>
                    <a:lnTo>
                      <a:pt x="79905" y="99635"/>
                    </a:lnTo>
                    <a:lnTo>
                      <a:pt x="79905" y="99635"/>
                    </a:lnTo>
                    <a:lnTo>
                      <a:pt x="69052" y="40624"/>
                    </a:lnTo>
                    <a:cubicBezTo>
                      <a:pt x="68845" y="39799"/>
                      <a:pt x="68330" y="39076"/>
                      <a:pt x="67607" y="38602"/>
                    </a:cubicBezTo>
                    <a:lnTo>
                      <a:pt x="1045" y="162"/>
                    </a:lnTo>
                    <a:cubicBezTo>
                      <a:pt x="857" y="53"/>
                      <a:pt x="684" y="1"/>
                      <a:pt x="5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49"/>
          <p:cNvGrpSpPr/>
          <p:nvPr/>
        </p:nvGrpSpPr>
        <p:grpSpPr>
          <a:xfrm flipH="1">
            <a:off x="6071629" y="1411561"/>
            <a:ext cx="745632" cy="751552"/>
            <a:chOff x="10388139" y="130109"/>
            <a:chExt cx="1919752" cy="1934994"/>
          </a:xfrm>
        </p:grpSpPr>
        <p:sp>
          <p:nvSpPr>
            <p:cNvPr id="1439" name="Google Shape;1439;p49"/>
            <p:cNvSpPr/>
            <p:nvPr/>
          </p:nvSpPr>
          <p:spPr>
            <a:xfrm>
              <a:off x="11216079" y="1346959"/>
              <a:ext cx="556131" cy="718144"/>
            </a:xfrm>
            <a:custGeom>
              <a:avLst/>
              <a:gdLst/>
              <a:ahLst/>
              <a:cxnLst/>
              <a:rect l="l" t="t" r="r" b="b"/>
              <a:pathLst>
                <a:path w="4571" h="5903" extrusionOk="0">
                  <a:moveTo>
                    <a:pt x="2563" y="1"/>
                  </a:moveTo>
                  <a:cubicBezTo>
                    <a:pt x="2404" y="1"/>
                    <a:pt x="2245" y="43"/>
                    <a:pt x="2102" y="122"/>
                  </a:cubicBezTo>
                  <a:cubicBezTo>
                    <a:pt x="1168" y="522"/>
                    <a:pt x="234" y="1957"/>
                    <a:pt x="100" y="3358"/>
                  </a:cubicBezTo>
                  <a:cubicBezTo>
                    <a:pt x="0" y="4192"/>
                    <a:pt x="167" y="4759"/>
                    <a:pt x="534" y="5026"/>
                  </a:cubicBezTo>
                  <a:lnTo>
                    <a:pt x="1501" y="5760"/>
                  </a:lnTo>
                  <a:cubicBezTo>
                    <a:pt x="1666" y="5851"/>
                    <a:pt x="1851" y="5903"/>
                    <a:pt x="2035" y="5903"/>
                  </a:cubicBezTo>
                  <a:cubicBezTo>
                    <a:pt x="2185" y="5903"/>
                    <a:pt x="2334" y="5868"/>
                    <a:pt x="2469" y="5793"/>
                  </a:cubicBezTo>
                  <a:cubicBezTo>
                    <a:pt x="3403" y="5393"/>
                    <a:pt x="4337" y="3958"/>
                    <a:pt x="4470" y="2557"/>
                  </a:cubicBezTo>
                  <a:cubicBezTo>
                    <a:pt x="4570" y="1757"/>
                    <a:pt x="4403" y="1156"/>
                    <a:pt x="4037" y="889"/>
                  </a:cubicBezTo>
                  <a:cubicBezTo>
                    <a:pt x="3870" y="756"/>
                    <a:pt x="3236" y="289"/>
                    <a:pt x="3069" y="156"/>
                  </a:cubicBezTo>
                  <a:cubicBezTo>
                    <a:pt x="2912" y="51"/>
                    <a:pt x="2737" y="1"/>
                    <a:pt x="256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11216079" y="1346959"/>
              <a:ext cx="556131" cy="718144"/>
            </a:xfrm>
            <a:custGeom>
              <a:avLst/>
              <a:gdLst/>
              <a:ahLst/>
              <a:cxnLst/>
              <a:rect l="l" t="t" r="r" b="b"/>
              <a:pathLst>
                <a:path w="4571" h="5903" extrusionOk="0">
                  <a:moveTo>
                    <a:pt x="2563" y="1"/>
                  </a:moveTo>
                  <a:cubicBezTo>
                    <a:pt x="2404" y="1"/>
                    <a:pt x="2245" y="43"/>
                    <a:pt x="2102" y="122"/>
                  </a:cubicBezTo>
                  <a:cubicBezTo>
                    <a:pt x="1168" y="522"/>
                    <a:pt x="234" y="1957"/>
                    <a:pt x="100" y="3358"/>
                  </a:cubicBezTo>
                  <a:cubicBezTo>
                    <a:pt x="0" y="4192"/>
                    <a:pt x="167" y="4759"/>
                    <a:pt x="534" y="5026"/>
                  </a:cubicBezTo>
                  <a:lnTo>
                    <a:pt x="1501" y="5760"/>
                  </a:lnTo>
                  <a:cubicBezTo>
                    <a:pt x="1666" y="5851"/>
                    <a:pt x="1851" y="5903"/>
                    <a:pt x="2035" y="5903"/>
                  </a:cubicBezTo>
                  <a:cubicBezTo>
                    <a:pt x="2185" y="5903"/>
                    <a:pt x="2334" y="5868"/>
                    <a:pt x="2469" y="5793"/>
                  </a:cubicBezTo>
                  <a:cubicBezTo>
                    <a:pt x="3403" y="5393"/>
                    <a:pt x="4337" y="3958"/>
                    <a:pt x="4470" y="2557"/>
                  </a:cubicBezTo>
                  <a:cubicBezTo>
                    <a:pt x="4570" y="1757"/>
                    <a:pt x="4403" y="1156"/>
                    <a:pt x="4037" y="889"/>
                  </a:cubicBezTo>
                  <a:cubicBezTo>
                    <a:pt x="3870" y="756"/>
                    <a:pt x="3236" y="289"/>
                    <a:pt x="3069" y="156"/>
                  </a:cubicBezTo>
                  <a:cubicBezTo>
                    <a:pt x="2912" y="51"/>
                    <a:pt x="2737" y="1"/>
                    <a:pt x="25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9"/>
            <p:cNvSpPr/>
            <p:nvPr/>
          </p:nvSpPr>
          <p:spPr>
            <a:xfrm>
              <a:off x="10794018" y="734032"/>
              <a:ext cx="1302789" cy="1027519"/>
            </a:xfrm>
            <a:custGeom>
              <a:avLst/>
              <a:gdLst/>
              <a:ahLst/>
              <a:cxnLst/>
              <a:rect l="l" t="t" r="r" b="b"/>
              <a:pathLst>
                <a:path w="10708" h="8446" extrusionOk="0">
                  <a:moveTo>
                    <a:pt x="6658" y="0"/>
                  </a:moveTo>
                  <a:cubicBezTo>
                    <a:pt x="6197" y="0"/>
                    <a:pt x="5697" y="104"/>
                    <a:pt x="5171" y="323"/>
                  </a:cubicBezTo>
                  <a:cubicBezTo>
                    <a:pt x="3069" y="1224"/>
                    <a:pt x="1435" y="3292"/>
                    <a:pt x="234" y="6161"/>
                  </a:cubicBezTo>
                  <a:cubicBezTo>
                    <a:pt x="0" y="6728"/>
                    <a:pt x="0" y="7295"/>
                    <a:pt x="300" y="7529"/>
                  </a:cubicBezTo>
                  <a:cubicBezTo>
                    <a:pt x="601" y="7795"/>
                    <a:pt x="1168" y="8162"/>
                    <a:pt x="1401" y="8362"/>
                  </a:cubicBezTo>
                  <a:cubicBezTo>
                    <a:pt x="1479" y="8419"/>
                    <a:pt x="1565" y="8445"/>
                    <a:pt x="1656" y="8445"/>
                  </a:cubicBezTo>
                  <a:cubicBezTo>
                    <a:pt x="1997" y="8445"/>
                    <a:pt x="2406" y="8074"/>
                    <a:pt x="2669" y="7495"/>
                  </a:cubicBezTo>
                  <a:cubicBezTo>
                    <a:pt x="3503" y="5460"/>
                    <a:pt x="4570" y="4126"/>
                    <a:pt x="6038" y="3492"/>
                  </a:cubicBezTo>
                  <a:cubicBezTo>
                    <a:pt x="6365" y="3329"/>
                    <a:pt x="6724" y="3247"/>
                    <a:pt x="7082" y="3247"/>
                  </a:cubicBezTo>
                  <a:cubicBezTo>
                    <a:pt x="7236" y="3247"/>
                    <a:pt x="7389" y="3262"/>
                    <a:pt x="7539" y="3292"/>
                  </a:cubicBezTo>
                  <a:cubicBezTo>
                    <a:pt x="7706" y="3559"/>
                    <a:pt x="7839" y="3859"/>
                    <a:pt x="7906" y="4126"/>
                  </a:cubicBezTo>
                  <a:cubicBezTo>
                    <a:pt x="7939" y="4260"/>
                    <a:pt x="8006" y="4360"/>
                    <a:pt x="8106" y="4426"/>
                  </a:cubicBezTo>
                  <a:lnTo>
                    <a:pt x="9240" y="5260"/>
                  </a:lnTo>
                  <a:cubicBezTo>
                    <a:pt x="9299" y="5302"/>
                    <a:pt x="9369" y="5323"/>
                    <a:pt x="9446" y="5323"/>
                  </a:cubicBezTo>
                  <a:cubicBezTo>
                    <a:pt x="9672" y="5323"/>
                    <a:pt x="9958" y="5142"/>
                    <a:pt x="10207" y="4793"/>
                  </a:cubicBezTo>
                  <a:cubicBezTo>
                    <a:pt x="10541" y="4360"/>
                    <a:pt x="10708" y="3793"/>
                    <a:pt x="10608" y="3259"/>
                  </a:cubicBezTo>
                  <a:cubicBezTo>
                    <a:pt x="10408" y="2492"/>
                    <a:pt x="9974" y="1824"/>
                    <a:pt x="9374" y="1324"/>
                  </a:cubicBezTo>
                  <a:lnTo>
                    <a:pt x="8206" y="490"/>
                  </a:lnTo>
                  <a:cubicBezTo>
                    <a:pt x="7775" y="171"/>
                    <a:pt x="7249" y="0"/>
                    <a:pt x="665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9"/>
            <p:cNvSpPr/>
            <p:nvPr/>
          </p:nvSpPr>
          <p:spPr>
            <a:xfrm>
              <a:off x="10794018" y="734032"/>
              <a:ext cx="1302789" cy="1027519"/>
            </a:xfrm>
            <a:custGeom>
              <a:avLst/>
              <a:gdLst/>
              <a:ahLst/>
              <a:cxnLst/>
              <a:rect l="l" t="t" r="r" b="b"/>
              <a:pathLst>
                <a:path w="10708" h="8446" extrusionOk="0">
                  <a:moveTo>
                    <a:pt x="6658" y="0"/>
                  </a:moveTo>
                  <a:cubicBezTo>
                    <a:pt x="6197" y="0"/>
                    <a:pt x="5697" y="104"/>
                    <a:pt x="5171" y="323"/>
                  </a:cubicBezTo>
                  <a:cubicBezTo>
                    <a:pt x="3069" y="1224"/>
                    <a:pt x="1435" y="3292"/>
                    <a:pt x="234" y="6161"/>
                  </a:cubicBezTo>
                  <a:cubicBezTo>
                    <a:pt x="0" y="6728"/>
                    <a:pt x="0" y="7295"/>
                    <a:pt x="300" y="7529"/>
                  </a:cubicBezTo>
                  <a:cubicBezTo>
                    <a:pt x="601" y="7795"/>
                    <a:pt x="1168" y="8162"/>
                    <a:pt x="1401" y="8362"/>
                  </a:cubicBezTo>
                  <a:cubicBezTo>
                    <a:pt x="1479" y="8419"/>
                    <a:pt x="1565" y="8445"/>
                    <a:pt x="1656" y="8445"/>
                  </a:cubicBezTo>
                  <a:cubicBezTo>
                    <a:pt x="1997" y="8445"/>
                    <a:pt x="2406" y="8074"/>
                    <a:pt x="2669" y="7495"/>
                  </a:cubicBezTo>
                  <a:cubicBezTo>
                    <a:pt x="3503" y="5460"/>
                    <a:pt x="4570" y="4126"/>
                    <a:pt x="6038" y="3492"/>
                  </a:cubicBezTo>
                  <a:cubicBezTo>
                    <a:pt x="6365" y="3329"/>
                    <a:pt x="6724" y="3247"/>
                    <a:pt x="7082" y="3247"/>
                  </a:cubicBezTo>
                  <a:cubicBezTo>
                    <a:pt x="7236" y="3247"/>
                    <a:pt x="7389" y="3262"/>
                    <a:pt x="7539" y="3292"/>
                  </a:cubicBezTo>
                  <a:cubicBezTo>
                    <a:pt x="7706" y="3559"/>
                    <a:pt x="7839" y="3859"/>
                    <a:pt x="7906" y="4126"/>
                  </a:cubicBezTo>
                  <a:cubicBezTo>
                    <a:pt x="7939" y="4260"/>
                    <a:pt x="8006" y="4360"/>
                    <a:pt x="8106" y="4426"/>
                  </a:cubicBezTo>
                  <a:lnTo>
                    <a:pt x="9240" y="5260"/>
                  </a:lnTo>
                  <a:cubicBezTo>
                    <a:pt x="9299" y="5302"/>
                    <a:pt x="9369" y="5323"/>
                    <a:pt x="9446" y="5323"/>
                  </a:cubicBezTo>
                  <a:cubicBezTo>
                    <a:pt x="9672" y="5323"/>
                    <a:pt x="9958" y="5142"/>
                    <a:pt x="10207" y="4793"/>
                  </a:cubicBezTo>
                  <a:cubicBezTo>
                    <a:pt x="10541" y="4360"/>
                    <a:pt x="10708" y="3793"/>
                    <a:pt x="10608" y="3259"/>
                  </a:cubicBezTo>
                  <a:cubicBezTo>
                    <a:pt x="10408" y="2492"/>
                    <a:pt x="9974" y="1824"/>
                    <a:pt x="9374" y="1324"/>
                  </a:cubicBezTo>
                  <a:lnTo>
                    <a:pt x="8206" y="490"/>
                  </a:lnTo>
                  <a:cubicBezTo>
                    <a:pt x="7775" y="171"/>
                    <a:pt x="7249" y="0"/>
                    <a:pt x="66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10388139" y="130109"/>
              <a:ext cx="1919752" cy="1343342"/>
            </a:xfrm>
            <a:custGeom>
              <a:avLst/>
              <a:gdLst/>
              <a:ahLst/>
              <a:cxnLst/>
              <a:rect l="l" t="t" r="r" b="b"/>
              <a:pathLst>
                <a:path w="15779" h="11042" extrusionOk="0">
                  <a:moveTo>
                    <a:pt x="10264" y="0"/>
                  </a:moveTo>
                  <a:cubicBezTo>
                    <a:pt x="9514" y="0"/>
                    <a:pt x="8700" y="180"/>
                    <a:pt x="7839" y="551"/>
                  </a:cubicBezTo>
                  <a:cubicBezTo>
                    <a:pt x="4737" y="1852"/>
                    <a:pt x="2269" y="4453"/>
                    <a:pt x="301" y="8623"/>
                  </a:cubicBezTo>
                  <a:cubicBezTo>
                    <a:pt x="0" y="9224"/>
                    <a:pt x="0" y="9857"/>
                    <a:pt x="301" y="10124"/>
                  </a:cubicBezTo>
                  <a:cubicBezTo>
                    <a:pt x="634" y="10391"/>
                    <a:pt x="1135" y="10725"/>
                    <a:pt x="1435" y="10958"/>
                  </a:cubicBezTo>
                  <a:cubicBezTo>
                    <a:pt x="1499" y="11015"/>
                    <a:pt x="1575" y="11042"/>
                    <a:pt x="1659" y="11042"/>
                  </a:cubicBezTo>
                  <a:cubicBezTo>
                    <a:pt x="1967" y="11042"/>
                    <a:pt x="2373" y="10682"/>
                    <a:pt x="2636" y="10158"/>
                  </a:cubicBezTo>
                  <a:cubicBezTo>
                    <a:pt x="4237" y="6755"/>
                    <a:pt x="6172" y="4787"/>
                    <a:pt x="8707" y="3686"/>
                  </a:cubicBezTo>
                  <a:cubicBezTo>
                    <a:pt x="9413" y="3396"/>
                    <a:pt x="10071" y="3254"/>
                    <a:pt x="10679" y="3254"/>
                  </a:cubicBezTo>
                  <a:cubicBezTo>
                    <a:pt x="11190" y="3254"/>
                    <a:pt x="11667" y="3355"/>
                    <a:pt x="12109" y="3553"/>
                  </a:cubicBezTo>
                  <a:cubicBezTo>
                    <a:pt x="12476" y="3986"/>
                    <a:pt x="12776" y="4487"/>
                    <a:pt x="13010" y="5054"/>
                  </a:cubicBezTo>
                  <a:cubicBezTo>
                    <a:pt x="13010" y="5121"/>
                    <a:pt x="13076" y="5221"/>
                    <a:pt x="13177" y="5287"/>
                  </a:cubicBezTo>
                  <a:lnTo>
                    <a:pt x="14311" y="6121"/>
                  </a:lnTo>
                  <a:cubicBezTo>
                    <a:pt x="14375" y="6167"/>
                    <a:pt x="14451" y="6190"/>
                    <a:pt x="14535" y="6190"/>
                  </a:cubicBezTo>
                  <a:cubicBezTo>
                    <a:pt x="14758" y="6190"/>
                    <a:pt x="15036" y="6027"/>
                    <a:pt x="15278" y="5688"/>
                  </a:cubicBezTo>
                  <a:cubicBezTo>
                    <a:pt x="15645" y="5221"/>
                    <a:pt x="15778" y="4620"/>
                    <a:pt x="15612" y="4020"/>
                  </a:cubicBezTo>
                  <a:cubicBezTo>
                    <a:pt x="15278" y="3086"/>
                    <a:pt x="14678" y="2252"/>
                    <a:pt x="13877" y="1651"/>
                  </a:cubicBezTo>
                  <a:cubicBezTo>
                    <a:pt x="13677" y="1485"/>
                    <a:pt x="12910" y="918"/>
                    <a:pt x="12743" y="818"/>
                  </a:cubicBezTo>
                  <a:cubicBezTo>
                    <a:pt x="12039" y="280"/>
                    <a:pt x="11201" y="0"/>
                    <a:pt x="1026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10388139" y="130109"/>
              <a:ext cx="1919752" cy="1343342"/>
            </a:xfrm>
            <a:custGeom>
              <a:avLst/>
              <a:gdLst/>
              <a:ahLst/>
              <a:cxnLst/>
              <a:rect l="l" t="t" r="r" b="b"/>
              <a:pathLst>
                <a:path w="15779" h="11042" extrusionOk="0">
                  <a:moveTo>
                    <a:pt x="10264" y="0"/>
                  </a:moveTo>
                  <a:cubicBezTo>
                    <a:pt x="9514" y="0"/>
                    <a:pt x="8700" y="180"/>
                    <a:pt x="7839" y="551"/>
                  </a:cubicBezTo>
                  <a:cubicBezTo>
                    <a:pt x="4737" y="1852"/>
                    <a:pt x="2269" y="4453"/>
                    <a:pt x="301" y="8623"/>
                  </a:cubicBezTo>
                  <a:cubicBezTo>
                    <a:pt x="0" y="9224"/>
                    <a:pt x="0" y="9857"/>
                    <a:pt x="301" y="10124"/>
                  </a:cubicBezTo>
                  <a:cubicBezTo>
                    <a:pt x="634" y="10391"/>
                    <a:pt x="1135" y="10725"/>
                    <a:pt x="1435" y="10958"/>
                  </a:cubicBezTo>
                  <a:cubicBezTo>
                    <a:pt x="1499" y="11015"/>
                    <a:pt x="1575" y="11042"/>
                    <a:pt x="1659" y="11042"/>
                  </a:cubicBezTo>
                  <a:cubicBezTo>
                    <a:pt x="1967" y="11042"/>
                    <a:pt x="2373" y="10682"/>
                    <a:pt x="2636" y="10158"/>
                  </a:cubicBezTo>
                  <a:cubicBezTo>
                    <a:pt x="4237" y="6755"/>
                    <a:pt x="6172" y="4787"/>
                    <a:pt x="8707" y="3686"/>
                  </a:cubicBezTo>
                  <a:cubicBezTo>
                    <a:pt x="9413" y="3396"/>
                    <a:pt x="10071" y="3254"/>
                    <a:pt x="10679" y="3254"/>
                  </a:cubicBezTo>
                  <a:cubicBezTo>
                    <a:pt x="11190" y="3254"/>
                    <a:pt x="11667" y="3355"/>
                    <a:pt x="12109" y="3553"/>
                  </a:cubicBezTo>
                  <a:cubicBezTo>
                    <a:pt x="12476" y="3986"/>
                    <a:pt x="12776" y="4487"/>
                    <a:pt x="13010" y="5054"/>
                  </a:cubicBezTo>
                  <a:cubicBezTo>
                    <a:pt x="13010" y="5121"/>
                    <a:pt x="13076" y="5221"/>
                    <a:pt x="13177" y="5287"/>
                  </a:cubicBezTo>
                  <a:lnTo>
                    <a:pt x="14311" y="6121"/>
                  </a:lnTo>
                  <a:cubicBezTo>
                    <a:pt x="14375" y="6167"/>
                    <a:pt x="14451" y="6190"/>
                    <a:pt x="14535" y="6190"/>
                  </a:cubicBezTo>
                  <a:cubicBezTo>
                    <a:pt x="14758" y="6190"/>
                    <a:pt x="15036" y="6027"/>
                    <a:pt x="15278" y="5688"/>
                  </a:cubicBezTo>
                  <a:cubicBezTo>
                    <a:pt x="15645" y="5221"/>
                    <a:pt x="15778" y="4620"/>
                    <a:pt x="15612" y="4020"/>
                  </a:cubicBezTo>
                  <a:cubicBezTo>
                    <a:pt x="15278" y="3086"/>
                    <a:pt x="14678" y="2252"/>
                    <a:pt x="13877" y="1651"/>
                  </a:cubicBezTo>
                  <a:cubicBezTo>
                    <a:pt x="13677" y="1485"/>
                    <a:pt x="12910" y="918"/>
                    <a:pt x="12743" y="818"/>
                  </a:cubicBezTo>
                  <a:cubicBezTo>
                    <a:pt x="12039" y="280"/>
                    <a:pt x="11201" y="0"/>
                    <a:pt x="10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11325214" y="1434068"/>
              <a:ext cx="451499" cy="630551"/>
            </a:xfrm>
            <a:custGeom>
              <a:avLst/>
              <a:gdLst/>
              <a:ahLst/>
              <a:cxnLst/>
              <a:rect l="l" t="t" r="r" b="b"/>
              <a:pathLst>
                <a:path w="3711" h="5183" extrusionOk="0">
                  <a:moveTo>
                    <a:pt x="2624" y="1"/>
                  </a:moveTo>
                  <a:cubicBezTo>
                    <a:pt x="2475" y="1"/>
                    <a:pt x="2312" y="35"/>
                    <a:pt x="2139" y="107"/>
                  </a:cubicBezTo>
                  <a:cubicBezTo>
                    <a:pt x="1205" y="507"/>
                    <a:pt x="304" y="1975"/>
                    <a:pt x="137" y="3342"/>
                  </a:cubicBezTo>
                  <a:cubicBezTo>
                    <a:pt x="1" y="4465"/>
                    <a:pt x="403" y="5183"/>
                    <a:pt x="1086" y="5183"/>
                  </a:cubicBezTo>
                  <a:cubicBezTo>
                    <a:pt x="1236" y="5183"/>
                    <a:pt x="1398" y="5149"/>
                    <a:pt x="1572" y="5077"/>
                  </a:cubicBezTo>
                  <a:cubicBezTo>
                    <a:pt x="2506" y="4677"/>
                    <a:pt x="3440" y="3242"/>
                    <a:pt x="3573" y="1841"/>
                  </a:cubicBezTo>
                  <a:cubicBezTo>
                    <a:pt x="3710" y="719"/>
                    <a:pt x="3308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10931988" y="834889"/>
              <a:ext cx="1164821" cy="930680"/>
            </a:xfrm>
            <a:custGeom>
              <a:avLst/>
              <a:gdLst/>
              <a:ahLst/>
              <a:cxnLst/>
              <a:rect l="l" t="t" r="r" b="b"/>
              <a:pathLst>
                <a:path w="9574" h="7650" extrusionOk="0">
                  <a:moveTo>
                    <a:pt x="6658" y="0"/>
                  </a:moveTo>
                  <a:cubicBezTo>
                    <a:pt x="6198" y="0"/>
                    <a:pt x="5700" y="106"/>
                    <a:pt x="5171" y="328"/>
                  </a:cubicBezTo>
                  <a:cubicBezTo>
                    <a:pt x="3069" y="1229"/>
                    <a:pt x="1435" y="3297"/>
                    <a:pt x="234" y="6166"/>
                  </a:cubicBezTo>
                  <a:cubicBezTo>
                    <a:pt x="0" y="6766"/>
                    <a:pt x="34" y="7333"/>
                    <a:pt x="301" y="7567"/>
                  </a:cubicBezTo>
                  <a:cubicBezTo>
                    <a:pt x="371" y="7623"/>
                    <a:pt x="453" y="7650"/>
                    <a:pt x="542" y="7650"/>
                  </a:cubicBezTo>
                  <a:cubicBezTo>
                    <a:pt x="874" y="7650"/>
                    <a:pt x="1298" y="7278"/>
                    <a:pt x="1535" y="6700"/>
                  </a:cubicBezTo>
                  <a:cubicBezTo>
                    <a:pt x="2369" y="4665"/>
                    <a:pt x="3436" y="3297"/>
                    <a:pt x="4904" y="2697"/>
                  </a:cubicBezTo>
                  <a:cubicBezTo>
                    <a:pt x="5288" y="2531"/>
                    <a:pt x="5649" y="2452"/>
                    <a:pt x="5980" y="2452"/>
                  </a:cubicBezTo>
                  <a:cubicBezTo>
                    <a:pt x="6915" y="2452"/>
                    <a:pt x="7610" y="3081"/>
                    <a:pt x="7906" y="4164"/>
                  </a:cubicBezTo>
                  <a:cubicBezTo>
                    <a:pt x="7981" y="4405"/>
                    <a:pt x="8137" y="4523"/>
                    <a:pt x="8326" y="4523"/>
                  </a:cubicBezTo>
                  <a:cubicBezTo>
                    <a:pt x="8556" y="4523"/>
                    <a:pt x="8835" y="4346"/>
                    <a:pt x="9073" y="3998"/>
                  </a:cubicBezTo>
                  <a:cubicBezTo>
                    <a:pt x="9407" y="3564"/>
                    <a:pt x="9574" y="2997"/>
                    <a:pt x="9474" y="2463"/>
                  </a:cubicBezTo>
                  <a:cubicBezTo>
                    <a:pt x="9002" y="899"/>
                    <a:pt x="7995" y="0"/>
                    <a:pt x="66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10526109" y="229262"/>
              <a:ext cx="1777769" cy="1240663"/>
            </a:xfrm>
            <a:custGeom>
              <a:avLst/>
              <a:gdLst/>
              <a:ahLst/>
              <a:cxnLst/>
              <a:rect l="l" t="t" r="r" b="b"/>
              <a:pathLst>
                <a:path w="14612" h="10198" extrusionOk="0">
                  <a:moveTo>
                    <a:pt x="10244" y="0"/>
                  </a:moveTo>
                  <a:cubicBezTo>
                    <a:pt x="9502" y="0"/>
                    <a:pt x="8695" y="173"/>
                    <a:pt x="7840" y="536"/>
                  </a:cubicBezTo>
                  <a:cubicBezTo>
                    <a:pt x="4737" y="1871"/>
                    <a:pt x="2269" y="4472"/>
                    <a:pt x="301" y="8609"/>
                  </a:cubicBezTo>
                  <a:cubicBezTo>
                    <a:pt x="1" y="9242"/>
                    <a:pt x="1" y="9876"/>
                    <a:pt x="301" y="10110"/>
                  </a:cubicBezTo>
                  <a:cubicBezTo>
                    <a:pt x="368" y="10169"/>
                    <a:pt x="447" y="10197"/>
                    <a:pt x="535" y="10197"/>
                  </a:cubicBezTo>
                  <a:cubicBezTo>
                    <a:pt x="842" y="10197"/>
                    <a:pt x="1242" y="9854"/>
                    <a:pt x="1502" y="9309"/>
                  </a:cubicBezTo>
                  <a:cubicBezTo>
                    <a:pt x="3103" y="5907"/>
                    <a:pt x="5038" y="3939"/>
                    <a:pt x="7573" y="2871"/>
                  </a:cubicBezTo>
                  <a:cubicBezTo>
                    <a:pt x="8273" y="2563"/>
                    <a:pt x="8935" y="2417"/>
                    <a:pt x="9544" y="2417"/>
                  </a:cubicBezTo>
                  <a:cubicBezTo>
                    <a:pt x="11109" y="2417"/>
                    <a:pt x="12328" y="3382"/>
                    <a:pt x="12977" y="5039"/>
                  </a:cubicBezTo>
                  <a:cubicBezTo>
                    <a:pt x="13063" y="5256"/>
                    <a:pt x="13212" y="5360"/>
                    <a:pt x="13388" y="5360"/>
                  </a:cubicBezTo>
                  <a:cubicBezTo>
                    <a:pt x="13619" y="5360"/>
                    <a:pt x="13898" y="5180"/>
                    <a:pt x="14144" y="4839"/>
                  </a:cubicBezTo>
                  <a:cubicBezTo>
                    <a:pt x="14478" y="4372"/>
                    <a:pt x="14611" y="3772"/>
                    <a:pt x="14478" y="3205"/>
                  </a:cubicBezTo>
                  <a:cubicBezTo>
                    <a:pt x="13660" y="1160"/>
                    <a:pt x="12165" y="0"/>
                    <a:pt x="10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92571000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498135FD-EC35-3FA8-798B-AEB1E23EA6D0}"/>
              </a:ext>
            </a:extLst>
          </p:cNvPr>
          <p:cNvSpPr/>
          <p:nvPr/>
        </p:nvSpPr>
        <p:spPr>
          <a:xfrm>
            <a:off x="1174595" y="2646556"/>
            <a:ext cx="3888059" cy="21410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Google Shape;941;p41">
            <a:extLst>
              <a:ext uri="{FF2B5EF4-FFF2-40B4-BE49-F238E27FC236}">
                <a16:creationId xmlns:a16="http://schemas.microsoft.com/office/drawing/2014/main" xmlns="" id="{13CFADB2-4922-C93E-C6A0-878080CC3244}"/>
              </a:ext>
            </a:extLst>
          </p:cNvPr>
          <p:cNvSpPr txBox="1">
            <a:spLocks/>
          </p:cNvSpPr>
          <p:nvPr/>
        </p:nvSpPr>
        <p:spPr>
          <a:xfrm>
            <a:off x="1582484" y="1427981"/>
            <a:ext cx="3799837" cy="380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Oswald Medium"/>
              <a:buNone/>
              <a:defRPr sz="43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/>
              <a:t>THANK-</a:t>
            </a:r>
            <a:br>
              <a:rPr lang="en-IN" dirty="0"/>
            </a:br>
            <a:r>
              <a:rPr lang="en-IN" sz="16600" dirty="0"/>
              <a:t>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7468673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9"/>
          <p:cNvSpPr txBox="1">
            <a:spLocks noGrp="1"/>
          </p:cNvSpPr>
          <p:nvPr>
            <p:ph type="title"/>
          </p:nvPr>
        </p:nvSpPr>
        <p:spPr>
          <a:xfrm>
            <a:off x="2371809" y="1254828"/>
            <a:ext cx="678300" cy="5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29" name="Google Shape;629;p29"/>
          <p:cNvSpPr txBox="1">
            <a:spLocks noGrp="1"/>
          </p:cNvSpPr>
          <p:nvPr>
            <p:ph type="title" idx="2"/>
          </p:nvPr>
        </p:nvSpPr>
        <p:spPr>
          <a:xfrm>
            <a:off x="3086707" y="1362373"/>
            <a:ext cx="2474700" cy="27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Problem Statement</a:t>
            </a:r>
          </a:p>
        </p:txBody>
      </p:sp>
      <p:sp>
        <p:nvSpPr>
          <p:cNvPr id="631" name="Google Shape;631;p29"/>
          <p:cNvSpPr txBox="1">
            <a:spLocks noGrp="1"/>
          </p:cNvSpPr>
          <p:nvPr>
            <p:ph type="title" idx="3"/>
          </p:nvPr>
        </p:nvSpPr>
        <p:spPr>
          <a:xfrm>
            <a:off x="2371809" y="1782321"/>
            <a:ext cx="678300" cy="5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32" name="Google Shape;632;p29"/>
          <p:cNvSpPr txBox="1">
            <a:spLocks noGrp="1"/>
          </p:cNvSpPr>
          <p:nvPr>
            <p:ph type="title" idx="4"/>
          </p:nvPr>
        </p:nvSpPr>
        <p:spPr>
          <a:xfrm>
            <a:off x="3086707" y="1940543"/>
            <a:ext cx="2474700" cy="27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634" name="Google Shape;634;p29"/>
          <p:cNvSpPr txBox="1">
            <a:spLocks noGrp="1"/>
          </p:cNvSpPr>
          <p:nvPr>
            <p:ph type="title" idx="6"/>
          </p:nvPr>
        </p:nvSpPr>
        <p:spPr>
          <a:xfrm>
            <a:off x="2360086" y="2413723"/>
            <a:ext cx="678300" cy="5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35" name="Google Shape;635;p29"/>
          <p:cNvSpPr txBox="1">
            <a:spLocks noGrp="1"/>
          </p:cNvSpPr>
          <p:nvPr>
            <p:ph type="title" idx="7"/>
          </p:nvPr>
        </p:nvSpPr>
        <p:spPr>
          <a:xfrm>
            <a:off x="3085279" y="2520091"/>
            <a:ext cx="2474700" cy="27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Microservices</a:t>
            </a:r>
            <a:endParaRPr dirty="0"/>
          </a:p>
        </p:txBody>
      </p:sp>
      <p:sp>
        <p:nvSpPr>
          <p:cNvPr id="637" name="Google Shape;637;p29"/>
          <p:cNvSpPr txBox="1">
            <a:spLocks noGrp="1"/>
          </p:cNvSpPr>
          <p:nvPr>
            <p:ph type="title" idx="9"/>
          </p:nvPr>
        </p:nvSpPr>
        <p:spPr>
          <a:xfrm>
            <a:off x="2383532" y="3033402"/>
            <a:ext cx="678300" cy="5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38" name="Google Shape;638;p29"/>
          <p:cNvSpPr txBox="1">
            <a:spLocks noGrp="1"/>
          </p:cNvSpPr>
          <p:nvPr>
            <p:ph type="title" idx="13"/>
          </p:nvPr>
        </p:nvSpPr>
        <p:spPr>
          <a:xfrm>
            <a:off x="3095239" y="3146108"/>
            <a:ext cx="2474700" cy="27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Project Overview</a:t>
            </a:r>
            <a:endParaRPr dirty="0"/>
          </a:p>
        </p:txBody>
      </p:sp>
      <p:sp>
        <p:nvSpPr>
          <p:cNvPr id="16" name="Google Shape;629;p29">
            <a:extLst>
              <a:ext uri="{FF2B5EF4-FFF2-40B4-BE49-F238E27FC236}">
                <a16:creationId xmlns:a16="http://schemas.microsoft.com/office/drawing/2014/main" xmlns="" id="{6B179886-89CC-8B33-5B0A-C4E7F2EE5751}"/>
              </a:ext>
            </a:extLst>
          </p:cNvPr>
          <p:cNvSpPr txBox="1">
            <a:spLocks/>
          </p:cNvSpPr>
          <p:nvPr/>
        </p:nvSpPr>
        <p:spPr>
          <a:xfrm>
            <a:off x="1869941" y="459179"/>
            <a:ext cx="3837434" cy="713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 Medium"/>
              <a:buNone/>
              <a:defRPr sz="18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7200" dirty="0"/>
              <a:t>Outline</a:t>
            </a:r>
            <a:endParaRPr lang="en-IN" sz="7200" dirty="0"/>
          </a:p>
        </p:txBody>
      </p:sp>
      <p:sp>
        <p:nvSpPr>
          <p:cNvPr id="25" name="Google Shape;637;p29">
            <a:extLst>
              <a:ext uri="{FF2B5EF4-FFF2-40B4-BE49-F238E27FC236}">
                <a16:creationId xmlns:a16="http://schemas.microsoft.com/office/drawing/2014/main" xmlns="" id="{78EAD0EE-A147-55F9-CBA5-D0A337DF1FC0}"/>
              </a:ext>
            </a:extLst>
          </p:cNvPr>
          <p:cNvSpPr txBox="1">
            <a:spLocks/>
          </p:cNvSpPr>
          <p:nvPr/>
        </p:nvSpPr>
        <p:spPr>
          <a:xfrm>
            <a:off x="2383533" y="3631276"/>
            <a:ext cx="6783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Medium"/>
              <a:buNone/>
              <a:defRPr sz="36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26" name="Google Shape;637;p29">
            <a:extLst>
              <a:ext uri="{FF2B5EF4-FFF2-40B4-BE49-F238E27FC236}">
                <a16:creationId xmlns:a16="http://schemas.microsoft.com/office/drawing/2014/main" xmlns="" id="{4BF37CFA-3D85-F0D7-F7B1-F28BEF58E007}"/>
              </a:ext>
            </a:extLst>
          </p:cNvPr>
          <p:cNvSpPr txBox="1">
            <a:spLocks/>
          </p:cNvSpPr>
          <p:nvPr/>
        </p:nvSpPr>
        <p:spPr>
          <a:xfrm>
            <a:off x="2406979" y="4217432"/>
            <a:ext cx="6783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Medium"/>
              <a:buNone/>
              <a:defRPr sz="36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27" name="Google Shape;638;p29">
            <a:extLst>
              <a:ext uri="{FF2B5EF4-FFF2-40B4-BE49-F238E27FC236}">
                <a16:creationId xmlns:a16="http://schemas.microsoft.com/office/drawing/2014/main" xmlns="" id="{5A7AC30F-F2CD-E180-ED2B-1C1A65C63372}"/>
              </a:ext>
            </a:extLst>
          </p:cNvPr>
          <p:cNvSpPr txBox="1">
            <a:spLocks/>
          </p:cNvSpPr>
          <p:nvPr/>
        </p:nvSpPr>
        <p:spPr>
          <a:xfrm>
            <a:off x="3095239" y="3760274"/>
            <a:ext cx="24747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 Medium"/>
              <a:buNone/>
              <a:defRPr sz="18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/>
              <a:t>Architecture</a:t>
            </a:r>
          </a:p>
        </p:txBody>
      </p:sp>
      <p:sp>
        <p:nvSpPr>
          <p:cNvPr id="28" name="Google Shape;638;p29">
            <a:extLst>
              <a:ext uri="{FF2B5EF4-FFF2-40B4-BE49-F238E27FC236}">
                <a16:creationId xmlns:a16="http://schemas.microsoft.com/office/drawing/2014/main" xmlns="" id="{DCAB6263-1A9A-B706-AACC-AEC44EAED443}"/>
              </a:ext>
            </a:extLst>
          </p:cNvPr>
          <p:cNvSpPr txBox="1">
            <a:spLocks/>
          </p:cNvSpPr>
          <p:nvPr/>
        </p:nvSpPr>
        <p:spPr>
          <a:xfrm>
            <a:off x="3085279" y="4303826"/>
            <a:ext cx="24747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 Medium"/>
              <a:buNone/>
              <a:defRPr sz="18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/>
              <a:t>Application flow</a:t>
            </a:r>
          </a:p>
        </p:txBody>
      </p:sp>
      <p:sp>
        <p:nvSpPr>
          <p:cNvPr id="29" name="Google Shape;637;p29">
            <a:extLst>
              <a:ext uri="{FF2B5EF4-FFF2-40B4-BE49-F238E27FC236}">
                <a16:creationId xmlns:a16="http://schemas.microsoft.com/office/drawing/2014/main" xmlns="" id="{DEBC3D16-AE00-BDFE-D8EC-6BF590DECFCC}"/>
              </a:ext>
            </a:extLst>
          </p:cNvPr>
          <p:cNvSpPr txBox="1">
            <a:spLocks/>
          </p:cNvSpPr>
          <p:nvPr/>
        </p:nvSpPr>
        <p:spPr>
          <a:xfrm>
            <a:off x="4927399" y="1749170"/>
            <a:ext cx="6783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Medium"/>
              <a:buNone/>
              <a:defRPr sz="36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30" name="Google Shape;637;p29">
            <a:extLst>
              <a:ext uri="{FF2B5EF4-FFF2-40B4-BE49-F238E27FC236}">
                <a16:creationId xmlns:a16="http://schemas.microsoft.com/office/drawing/2014/main" xmlns="" id="{45494E83-9DE0-117F-6776-1A656E7E6DB2}"/>
              </a:ext>
            </a:extLst>
          </p:cNvPr>
          <p:cNvSpPr txBox="1">
            <a:spLocks/>
          </p:cNvSpPr>
          <p:nvPr/>
        </p:nvSpPr>
        <p:spPr>
          <a:xfrm>
            <a:off x="4950259" y="2381630"/>
            <a:ext cx="6783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Medium"/>
              <a:buNone/>
              <a:defRPr sz="36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32" name="Google Shape;632;p29">
            <a:extLst>
              <a:ext uri="{FF2B5EF4-FFF2-40B4-BE49-F238E27FC236}">
                <a16:creationId xmlns:a16="http://schemas.microsoft.com/office/drawing/2014/main" xmlns="" id="{1B1A85F4-7DFF-F678-EAB7-4741ED4F49CB}"/>
              </a:ext>
            </a:extLst>
          </p:cNvPr>
          <p:cNvSpPr txBox="1">
            <a:spLocks/>
          </p:cNvSpPr>
          <p:nvPr/>
        </p:nvSpPr>
        <p:spPr>
          <a:xfrm>
            <a:off x="5628559" y="2062087"/>
            <a:ext cx="24747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 Medium"/>
              <a:buNone/>
              <a:defRPr sz="18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/>
              <a:t>Technology and Tool </a:t>
            </a:r>
          </a:p>
          <a:p>
            <a:r>
              <a:rPr lang="en-IN" dirty="0"/>
              <a:t>used</a:t>
            </a:r>
          </a:p>
        </p:txBody>
      </p:sp>
      <p:sp>
        <p:nvSpPr>
          <p:cNvPr id="33" name="Google Shape;632;p29">
            <a:extLst>
              <a:ext uri="{FF2B5EF4-FFF2-40B4-BE49-F238E27FC236}">
                <a16:creationId xmlns:a16="http://schemas.microsoft.com/office/drawing/2014/main" xmlns="" id="{989B2991-5E36-1ED8-2EA8-7E1DA8758D7E}"/>
              </a:ext>
            </a:extLst>
          </p:cNvPr>
          <p:cNvSpPr txBox="1">
            <a:spLocks/>
          </p:cNvSpPr>
          <p:nvPr/>
        </p:nvSpPr>
        <p:spPr>
          <a:xfrm>
            <a:off x="5636179" y="2527728"/>
            <a:ext cx="24747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 Medium"/>
              <a:buNone/>
              <a:defRPr sz="18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/>
              <a:t>Implementation</a:t>
            </a:r>
          </a:p>
        </p:txBody>
      </p:sp>
      <p:sp>
        <p:nvSpPr>
          <p:cNvPr id="19" name="Google Shape;637;p29">
            <a:extLst>
              <a:ext uri="{FF2B5EF4-FFF2-40B4-BE49-F238E27FC236}">
                <a16:creationId xmlns:a16="http://schemas.microsoft.com/office/drawing/2014/main" xmlns="" id="{685DD16E-74D0-B8A2-84E2-0C4E295A686A}"/>
              </a:ext>
            </a:extLst>
          </p:cNvPr>
          <p:cNvSpPr txBox="1">
            <a:spLocks/>
          </p:cNvSpPr>
          <p:nvPr/>
        </p:nvSpPr>
        <p:spPr>
          <a:xfrm>
            <a:off x="4935019" y="2998850"/>
            <a:ext cx="6783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Medium"/>
              <a:buNone/>
              <a:defRPr sz="36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09</a:t>
            </a:r>
          </a:p>
        </p:txBody>
      </p:sp>
      <p:sp>
        <p:nvSpPr>
          <p:cNvPr id="20" name="Google Shape;632;p29">
            <a:extLst>
              <a:ext uri="{FF2B5EF4-FFF2-40B4-BE49-F238E27FC236}">
                <a16:creationId xmlns:a16="http://schemas.microsoft.com/office/drawing/2014/main" xmlns="" id="{152BCFF5-72F1-12B3-4970-CC7D870515CB}"/>
              </a:ext>
            </a:extLst>
          </p:cNvPr>
          <p:cNvSpPr txBox="1">
            <a:spLocks/>
          </p:cNvSpPr>
          <p:nvPr/>
        </p:nvSpPr>
        <p:spPr>
          <a:xfrm>
            <a:off x="5620939" y="3144948"/>
            <a:ext cx="24747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 Medium"/>
              <a:buNone/>
              <a:defRPr sz="18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/>
              <a:t>Conclusion</a:t>
            </a:r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1"/>
          <p:cNvSpPr txBox="1">
            <a:spLocks noGrp="1"/>
          </p:cNvSpPr>
          <p:nvPr>
            <p:ph type="subTitle" idx="1"/>
          </p:nvPr>
        </p:nvSpPr>
        <p:spPr>
          <a:xfrm>
            <a:off x="935153" y="1174491"/>
            <a:ext cx="7526456" cy="3092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Users should be able to register with the application so that they can login and use the functionalities of the application.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Users should be able to login with username and password in order to access the functionalities of the application.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User  should be able to see all the listed Jobs 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User should be able to save Jobs to a Wishlist so that they can access them later 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User should be able to access items saved to my Wishlist . </a:t>
            </a:r>
            <a:endParaRPr sz="2000" dirty="0"/>
          </a:p>
        </p:txBody>
      </p:sp>
      <p:sp>
        <p:nvSpPr>
          <p:cNvPr id="661" name="Google Shape;661;p31"/>
          <p:cNvSpPr txBox="1">
            <a:spLocks noGrp="1"/>
          </p:cNvSpPr>
          <p:nvPr>
            <p:ph type="title"/>
          </p:nvPr>
        </p:nvSpPr>
        <p:spPr>
          <a:xfrm>
            <a:off x="-719470" y="497713"/>
            <a:ext cx="6271134" cy="101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—Problem Statement  </a:t>
            </a:r>
            <a:endParaRPr sz="3200" dirty="0"/>
          </a:p>
        </p:txBody>
      </p: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1"/>
          <p:cNvSpPr txBox="1">
            <a:spLocks noGrp="1"/>
          </p:cNvSpPr>
          <p:nvPr>
            <p:ph type="subTitle" idx="1"/>
          </p:nvPr>
        </p:nvSpPr>
        <p:spPr>
          <a:xfrm>
            <a:off x="1126797" y="1605775"/>
            <a:ext cx="7526456" cy="3092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A user can search for a job on home page as well as can register itself. Logged in user can search job in a particular category. User should also able to put few job in watch list. </a:t>
            </a:r>
            <a:endParaRPr sz="3600" dirty="0"/>
          </a:p>
        </p:txBody>
      </p:sp>
      <p:sp>
        <p:nvSpPr>
          <p:cNvPr id="661" name="Google Shape;661;p31"/>
          <p:cNvSpPr txBox="1">
            <a:spLocks noGrp="1"/>
          </p:cNvSpPr>
          <p:nvPr>
            <p:ph type="title"/>
          </p:nvPr>
        </p:nvSpPr>
        <p:spPr>
          <a:xfrm>
            <a:off x="-1381109" y="884289"/>
            <a:ext cx="6271134" cy="101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—Objective  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005536804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8"/>
          <p:cNvSpPr txBox="1">
            <a:spLocks noGrp="1"/>
          </p:cNvSpPr>
          <p:nvPr>
            <p:ph type="title"/>
          </p:nvPr>
        </p:nvSpPr>
        <p:spPr>
          <a:xfrm>
            <a:off x="715022" y="19848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/>
              <a:t>Microservices</a:t>
            </a:r>
            <a:endParaRPr sz="4400" dirty="0"/>
          </a:p>
        </p:txBody>
      </p:sp>
      <p:sp>
        <p:nvSpPr>
          <p:cNvPr id="11" name="Partial Circle 10">
            <a:extLst>
              <a:ext uri="{FF2B5EF4-FFF2-40B4-BE49-F238E27FC236}">
                <a16:creationId xmlns:a16="http://schemas.microsoft.com/office/drawing/2014/main" xmlns="" id="{04FBAE06-26B8-4F53-0B19-F7E41FB9864D}"/>
              </a:ext>
            </a:extLst>
          </p:cNvPr>
          <p:cNvSpPr/>
          <p:nvPr/>
        </p:nvSpPr>
        <p:spPr>
          <a:xfrm>
            <a:off x="1230782" y="1346189"/>
            <a:ext cx="3341217" cy="3341217"/>
          </a:xfrm>
          <a:prstGeom prst="pie">
            <a:avLst>
              <a:gd name="adj1" fmla="val 19824305"/>
              <a:gd name="adj2" fmla="val 900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sp>
        <p:nvSpPr>
          <p:cNvPr id="14" name="Partial Circle 13">
            <a:extLst>
              <a:ext uri="{FF2B5EF4-FFF2-40B4-BE49-F238E27FC236}">
                <a16:creationId xmlns:a16="http://schemas.microsoft.com/office/drawing/2014/main" xmlns="" id="{5EBD6DC3-3147-BD6E-884C-8672986CD87C}"/>
              </a:ext>
            </a:extLst>
          </p:cNvPr>
          <p:cNvSpPr/>
          <p:nvPr/>
        </p:nvSpPr>
        <p:spPr>
          <a:xfrm>
            <a:off x="1230783" y="1346190"/>
            <a:ext cx="3341217" cy="3341217"/>
          </a:xfrm>
          <a:prstGeom prst="pie">
            <a:avLst>
              <a:gd name="adj1" fmla="val 9000000"/>
              <a:gd name="adj2" fmla="val 19779646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18" name="Partial Circle 4">
            <a:extLst>
              <a:ext uri="{FF2B5EF4-FFF2-40B4-BE49-F238E27FC236}">
                <a16:creationId xmlns:a16="http://schemas.microsoft.com/office/drawing/2014/main" xmlns="" id="{1904AC83-7A1D-6DC1-5C02-94BD11E68DB6}"/>
              </a:ext>
            </a:extLst>
          </p:cNvPr>
          <p:cNvSpPr txBox="1"/>
          <p:nvPr/>
        </p:nvSpPr>
        <p:spPr>
          <a:xfrm>
            <a:off x="7223286" y="952680"/>
            <a:ext cx="1133627" cy="111373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b="0" i="0" kern="1200" dirty="0"/>
              <a:t>Authentication API</a:t>
            </a:r>
            <a:endParaRPr lang="en-US" sz="1100" kern="1200" dirty="0"/>
          </a:p>
        </p:txBody>
      </p:sp>
      <p:sp>
        <p:nvSpPr>
          <p:cNvPr id="19" name="Google Shape;947;p42">
            <a:extLst>
              <a:ext uri="{FF2B5EF4-FFF2-40B4-BE49-F238E27FC236}">
                <a16:creationId xmlns:a16="http://schemas.microsoft.com/office/drawing/2014/main" xmlns="" id="{12C14E23-0D47-43BF-B919-1281090FF672}"/>
              </a:ext>
            </a:extLst>
          </p:cNvPr>
          <p:cNvSpPr/>
          <p:nvPr/>
        </p:nvSpPr>
        <p:spPr>
          <a:xfrm rot="16200000" flipH="1">
            <a:off x="5504412" y="3151356"/>
            <a:ext cx="275095" cy="312157"/>
          </a:xfrm>
          <a:custGeom>
            <a:avLst/>
            <a:gdLst/>
            <a:ahLst/>
            <a:cxnLst/>
            <a:rect l="l" t="t" r="r" b="b"/>
            <a:pathLst>
              <a:path w="183703" h="208452" extrusionOk="0">
                <a:moveTo>
                  <a:pt x="91852" y="1"/>
                </a:moveTo>
                <a:cubicBezTo>
                  <a:pt x="89807" y="1"/>
                  <a:pt x="87762" y="534"/>
                  <a:pt x="85928" y="1601"/>
                </a:cubicBezTo>
                <a:lnTo>
                  <a:pt x="5934" y="47775"/>
                </a:lnTo>
                <a:cubicBezTo>
                  <a:pt x="2265" y="49890"/>
                  <a:pt x="0" y="53801"/>
                  <a:pt x="0" y="58050"/>
                </a:cubicBezTo>
                <a:lnTo>
                  <a:pt x="0" y="150397"/>
                </a:lnTo>
                <a:cubicBezTo>
                  <a:pt x="0" y="154646"/>
                  <a:pt x="2265" y="158558"/>
                  <a:pt x="5934" y="160673"/>
                </a:cubicBezTo>
                <a:lnTo>
                  <a:pt x="85928" y="206865"/>
                </a:lnTo>
                <a:cubicBezTo>
                  <a:pt x="87762" y="207922"/>
                  <a:pt x="89807" y="208451"/>
                  <a:pt x="91852" y="208451"/>
                </a:cubicBezTo>
                <a:cubicBezTo>
                  <a:pt x="93896" y="208451"/>
                  <a:pt x="95941" y="207922"/>
                  <a:pt x="97775" y="206865"/>
                </a:cubicBezTo>
                <a:lnTo>
                  <a:pt x="177769" y="160673"/>
                </a:lnTo>
                <a:cubicBezTo>
                  <a:pt x="181438" y="158558"/>
                  <a:pt x="183703" y="154646"/>
                  <a:pt x="183703" y="150397"/>
                </a:cubicBezTo>
                <a:lnTo>
                  <a:pt x="183703" y="58050"/>
                </a:lnTo>
                <a:cubicBezTo>
                  <a:pt x="183703" y="53801"/>
                  <a:pt x="181438" y="49890"/>
                  <a:pt x="177769" y="47775"/>
                </a:cubicBezTo>
                <a:lnTo>
                  <a:pt x="97775" y="1601"/>
                </a:lnTo>
                <a:cubicBezTo>
                  <a:pt x="95941" y="534"/>
                  <a:pt x="93896" y="1"/>
                  <a:pt x="918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0" name="Google Shape;949;p42">
            <a:extLst>
              <a:ext uri="{FF2B5EF4-FFF2-40B4-BE49-F238E27FC236}">
                <a16:creationId xmlns:a16="http://schemas.microsoft.com/office/drawing/2014/main" xmlns="" id="{0AFE27E3-9CFD-6D41-575E-ECEA9985C35E}"/>
              </a:ext>
            </a:extLst>
          </p:cNvPr>
          <p:cNvSpPr/>
          <p:nvPr/>
        </p:nvSpPr>
        <p:spPr>
          <a:xfrm rot="16200000" flipH="1">
            <a:off x="5533742" y="2053433"/>
            <a:ext cx="275095" cy="312157"/>
          </a:xfrm>
          <a:custGeom>
            <a:avLst/>
            <a:gdLst/>
            <a:ahLst/>
            <a:cxnLst/>
            <a:rect l="l" t="t" r="r" b="b"/>
            <a:pathLst>
              <a:path w="183703" h="208452" extrusionOk="0">
                <a:moveTo>
                  <a:pt x="91852" y="1"/>
                </a:moveTo>
                <a:cubicBezTo>
                  <a:pt x="89807" y="1"/>
                  <a:pt x="87762" y="534"/>
                  <a:pt x="85928" y="1601"/>
                </a:cubicBezTo>
                <a:lnTo>
                  <a:pt x="5934" y="47775"/>
                </a:lnTo>
                <a:cubicBezTo>
                  <a:pt x="2265" y="49890"/>
                  <a:pt x="0" y="53801"/>
                  <a:pt x="0" y="58050"/>
                </a:cubicBezTo>
                <a:lnTo>
                  <a:pt x="0" y="150397"/>
                </a:lnTo>
                <a:cubicBezTo>
                  <a:pt x="0" y="154646"/>
                  <a:pt x="2265" y="158558"/>
                  <a:pt x="5934" y="160673"/>
                </a:cubicBezTo>
                <a:lnTo>
                  <a:pt x="85928" y="206865"/>
                </a:lnTo>
                <a:cubicBezTo>
                  <a:pt x="87762" y="207922"/>
                  <a:pt x="89807" y="208451"/>
                  <a:pt x="91852" y="208451"/>
                </a:cubicBezTo>
                <a:cubicBezTo>
                  <a:pt x="93896" y="208451"/>
                  <a:pt x="95941" y="207922"/>
                  <a:pt x="97775" y="206865"/>
                </a:cubicBezTo>
                <a:lnTo>
                  <a:pt x="177769" y="160673"/>
                </a:lnTo>
                <a:cubicBezTo>
                  <a:pt x="181438" y="158558"/>
                  <a:pt x="183703" y="154646"/>
                  <a:pt x="183703" y="150397"/>
                </a:cubicBezTo>
                <a:lnTo>
                  <a:pt x="183703" y="58050"/>
                </a:lnTo>
                <a:cubicBezTo>
                  <a:pt x="183703" y="53801"/>
                  <a:pt x="181438" y="49890"/>
                  <a:pt x="177769" y="47775"/>
                </a:cubicBezTo>
                <a:lnTo>
                  <a:pt x="97775" y="1601"/>
                </a:lnTo>
                <a:cubicBezTo>
                  <a:pt x="95941" y="534"/>
                  <a:pt x="93896" y="1"/>
                  <a:pt x="9185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1" name="Google Shape;953;p42">
            <a:extLst>
              <a:ext uri="{FF2B5EF4-FFF2-40B4-BE49-F238E27FC236}">
                <a16:creationId xmlns:a16="http://schemas.microsoft.com/office/drawing/2014/main" xmlns="" id="{7C298F84-4809-0F31-DC62-BA88AEF2B5D5}"/>
              </a:ext>
            </a:extLst>
          </p:cNvPr>
          <p:cNvSpPr txBox="1">
            <a:spLocks/>
          </p:cNvSpPr>
          <p:nvPr/>
        </p:nvSpPr>
        <p:spPr>
          <a:xfrm>
            <a:off x="5947977" y="2066419"/>
            <a:ext cx="2251885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25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ignika SemiBold"/>
              <a:buChar char="●"/>
              <a:defRPr sz="1800" b="0" i="0" u="none" strike="noStrike" cap="none">
                <a:solidFill>
                  <a:schemeClr val="dk1"/>
                </a:solidFill>
                <a:latin typeface="Signika SemiBold"/>
                <a:ea typeface="Signika SemiBold"/>
                <a:cs typeface="Signika SemiBold"/>
                <a:sym typeface="Signika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○"/>
              <a:defRPr sz="1400" b="0" i="0" u="none" strike="noStrike" cap="none"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■"/>
              <a:defRPr sz="1400" b="0" i="0" u="none" strike="noStrike" cap="none"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●"/>
              <a:defRPr sz="1400" b="0" i="0" u="none" strike="noStrike" cap="none"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○"/>
              <a:defRPr sz="1400" b="0" i="0" u="none" strike="noStrike" cap="none"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■"/>
              <a:defRPr sz="1400" b="0" i="0" u="none" strike="noStrike" cap="none"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●"/>
              <a:defRPr sz="1400" b="0" i="0" u="none" strike="noStrike" cap="none"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○"/>
              <a:defRPr sz="1400" b="0" i="0" u="none" strike="noStrike" cap="none"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ignika Light"/>
              <a:buChar char="■"/>
              <a:defRPr sz="1400" b="0" i="0" u="none" strike="noStrike" cap="none"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9pPr>
          </a:lstStyle>
          <a:p>
            <a:pPr marL="0" indent="0">
              <a:spcAft>
                <a:spcPts val="1600"/>
              </a:spcAft>
              <a:buFont typeface="Signika SemiBold"/>
              <a:buNone/>
            </a:pPr>
            <a:r>
              <a:rPr lang="en-IN" sz="1600" dirty="0">
                <a:latin typeface="Signika"/>
                <a:ea typeface="Signika"/>
                <a:cs typeface="Signika"/>
                <a:sym typeface="Signika"/>
              </a:rPr>
              <a:t>Authentication API</a:t>
            </a:r>
          </a:p>
        </p:txBody>
      </p:sp>
      <p:sp>
        <p:nvSpPr>
          <p:cNvPr id="22" name="Google Shape;954;p42">
            <a:extLst>
              <a:ext uri="{FF2B5EF4-FFF2-40B4-BE49-F238E27FC236}">
                <a16:creationId xmlns:a16="http://schemas.microsoft.com/office/drawing/2014/main" xmlns="" id="{81BD2A0C-53E1-1367-3A69-E32DFA50F173}"/>
              </a:ext>
            </a:extLst>
          </p:cNvPr>
          <p:cNvSpPr txBox="1">
            <a:spLocks/>
          </p:cNvSpPr>
          <p:nvPr/>
        </p:nvSpPr>
        <p:spPr>
          <a:xfrm>
            <a:off x="5947978" y="3164342"/>
            <a:ext cx="1790968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25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ignika SemiBold"/>
              <a:buChar char="●"/>
              <a:defRPr sz="1800" b="0" i="0" u="none" strike="noStrike" cap="none">
                <a:solidFill>
                  <a:schemeClr val="dk1"/>
                </a:solidFill>
                <a:latin typeface="Signika SemiBold"/>
                <a:ea typeface="Signika SemiBold"/>
                <a:cs typeface="Signika SemiBold"/>
                <a:sym typeface="Signika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○"/>
              <a:defRPr sz="1400" b="0" i="0" u="none" strike="noStrike" cap="none"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■"/>
              <a:defRPr sz="1400" b="0" i="0" u="none" strike="noStrike" cap="none"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●"/>
              <a:defRPr sz="1400" b="0" i="0" u="none" strike="noStrike" cap="none"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○"/>
              <a:defRPr sz="1400" b="0" i="0" u="none" strike="noStrike" cap="none"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■"/>
              <a:defRPr sz="1400" b="0" i="0" u="none" strike="noStrike" cap="none"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●"/>
              <a:defRPr sz="1400" b="0" i="0" u="none" strike="noStrike" cap="none"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○"/>
              <a:defRPr sz="1400" b="0" i="0" u="none" strike="noStrike" cap="none"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ignika Light"/>
              <a:buChar char="■"/>
              <a:defRPr sz="1400" b="0" i="0" u="none" strike="noStrike" cap="none"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9pPr>
          </a:lstStyle>
          <a:p>
            <a:pPr marL="0" indent="0">
              <a:spcAft>
                <a:spcPts val="1600"/>
              </a:spcAft>
              <a:buFont typeface="Signika SemiBold"/>
              <a:buNone/>
            </a:pPr>
            <a:r>
              <a:rPr lang="en-IN" sz="1600" dirty="0">
                <a:latin typeface="Signika"/>
                <a:ea typeface="Signika"/>
                <a:cs typeface="Signika"/>
                <a:sym typeface="Signika"/>
              </a:rPr>
              <a:t>Wishlist API</a:t>
            </a:r>
          </a:p>
        </p:txBody>
      </p:sp>
      <p:sp>
        <p:nvSpPr>
          <p:cNvPr id="24" name="Google Shape;951;p42">
            <a:extLst>
              <a:ext uri="{FF2B5EF4-FFF2-40B4-BE49-F238E27FC236}">
                <a16:creationId xmlns:a16="http://schemas.microsoft.com/office/drawing/2014/main" xmlns="" id="{628A50B8-7DBA-E805-3C25-341A3E842BB7}"/>
              </a:ext>
            </a:extLst>
          </p:cNvPr>
          <p:cNvSpPr/>
          <p:nvPr/>
        </p:nvSpPr>
        <p:spPr>
          <a:xfrm rot="-5400000" flipH="1">
            <a:off x="2250588" y="2262665"/>
            <a:ext cx="1252854" cy="1421643"/>
          </a:xfrm>
          <a:custGeom>
            <a:avLst/>
            <a:gdLst/>
            <a:ahLst/>
            <a:cxnLst/>
            <a:rect l="l" t="t" r="r" b="b"/>
            <a:pathLst>
              <a:path w="183703" h="208452" extrusionOk="0">
                <a:moveTo>
                  <a:pt x="91852" y="1"/>
                </a:moveTo>
                <a:cubicBezTo>
                  <a:pt x="89807" y="1"/>
                  <a:pt x="87762" y="534"/>
                  <a:pt x="85928" y="1601"/>
                </a:cubicBezTo>
                <a:lnTo>
                  <a:pt x="5934" y="47775"/>
                </a:lnTo>
                <a:cubicBezTo>
                  <a:pt x="2265" y="49890"/>
                  <a:pt x="0" y="53801"/>
                  <a:pt x="0" y="58050"/>
                </a:cubicBezTo>
                <a:lnTo>
                  <a:pt x="0" y="150397"/>
                </a:lnTo>
                <a:cubicBezTo>
                  <a:pt x="0" y="154646"/>
                  <a:pt x="2265" y="158558"/>
                  <a:pt x="5934" y="160673"/>
                </a:cubicBezTo>
                <a:lnTo>
                  <a:pt x="85928" y="206865"/>
                </a:lnTo>
                <a:cubicBezTo>
                  <a:pt x="87762" y="207922"/>
                  <a:pt x="89807" y="208451"/>
                  <a:pt x="91852" y="208451"/>
                </a:cubicBezTo>
                <a:cubicBezTo>
                  <a:pt x="93896" y="208451"/>
                  <a:pt x="95941" y="207922"/>
                  <a:pt x="97775" y="206865"/>
                </a:cubicBezTo>
                <a:lnTo>
                  <a:pt x="177769" y="160673"/>
                </a:lnTo>
                <a:cubicBezTo>
                  <a:pt x="181438" y="158558"/>
                  <a:pt x="183703" y="154646"/>
                  <a:pt x="183703" y="150397"/>
                </a:cubicBezTo>
                <a:lnTo>
                  <a:pt x="183703" y="58050"/>
                </a:lnTo>
                <a:cubicBezTo>
                  <a:pt x="183703" y="53801"/>
                  <a:pt x="181438" y="49890"/>
                  <a:pt x="177769" y="47775"/>
                </a:cubicBezTo>
                <a:lnTo>
                  <a:pt x="97775" y="1601"/>
                </a:lnTo>
                <a:cubicBezTo>
                  <a:pt x="95941" y="534"/>
                  <a:pt x="93896" y="1"/>
                  <a:pt x="918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grpSp>
        <p:nvGrpSpPr>
          <p:cNvPr id="25" name="Google Shape;958;p42">
            <a:extLst>
              <a:ext uri="{FF2B5EF4-FFF2-40B4-BE49-F238E27FC236}">
                <a16:creationId xmlns:a16="http://schemas.microsoft.com/office/drawing/2014/main" xmlns="" id="{403EA5FA-61D9-A282-A2E0-69A1FA9A5F41}"/>
              </a:ext>
            </a:extLst>
          </p:cNvPr>
          <p:cNvGrpSpPr/>
          <p:nvPr/>
        </p:nvGrpSpPr>
        <p:grpSpPr>
          <a:xfrm>
            <a:off x="2591252" y="2687573"/>
            <a:ext cx="571525" cy="571525"/>
            <a:chOff x="2541438" y="2543588"/>
            <a:chExt cx="571525" cy="571525"/>
          </a:xfrm>
        </p:grpSpPr>
        <p:sp>
          <p:nvSpPr>
            <p:cNvPr id="26" name="Google Shape;959;p42">
              <a:extLst>
                <a:ext uri="{FF2B5EF4-FFF2-40B4-BE49-F238E27FC236}">
                  <a16:creationId xmlns:a16="http://schemas.microsoft.com/office/drawing/2014/main" xmlns="" id="{2821D27F-E292-A0BA-D222-8AA8A9894BC2}"/>
                </a:ext>
              </a:extLst>
            </p:cNvPr>
            <p:cNvSpPr/>
            <p:nvPr/>
          </p:nvSpPr>
          <p:spPr>
            <a:xfrm>
              <a:off x="2646513" y="2648363"/>
              <a:ext cx="361675" cy="361675"/>
            </a:xfrm>
            <a:custGeom>
              <a:avLst/>
              <a:gdLst/>
              <a:ahLst/>
              <a:cxnLst/>
              <a:rect l="l" t="t" r="r" b="b"/>
              <a:pathLst>
                <a:path w="14467" h="14467" extrusionOk="0">
                  <a:moveTo>
                    <a:pt x="8001" y="894"/>
                  </a:moveTo>
                  <a:lnTo>
                    <a:pt x="8001" y="1763"/>
                  </a:lnTo>
                  <a:cubicBezTo>
                    <a:pt x="8001" y="1965"/>
                    <a:pt x="8144" y="2144"/>
                    <a:pt x="8346" y="2191"/>
                  </a:cubicBezTo>
                  <a:cubicBezTo>
                    <a:pt x="8942" y="2322"/>
                    <a:pt x="9489" y="2549"/>
                    <a:pt x="10001" y="2882"/>
                  </a:cubicBezTo>
                  <a:cubicBezTo>
                    <a:pt x="10076" y="2927"/>
                    <a:pt x="10161" y="2949"/>
                    <a:pt x="10245" y="2949"/>
                  </a:cubicBezTo>
                  <a:cubicBezTo>
                    <a:pt x="10362" y="2949"/>
                    <a:pt x="10478" y="2906"/>
                    <a:pt x="10561" y="2823"/>
                  </a:cubicBezTo>
                  <a:lnTo>
                    <a:pt x="11168" y="2215"/>
                  </a:lnTo>
                  <a:lnTo>
                    <a:pt x="12252" y="3299"/>
                  </a:lnTo>
                  <a:lnTo>
                    <a:pt x="11644" y="3906"/>
                  </a:lnTo>
                  <a:cubicBezTo>
                    <a:pt x="11502" y="4049"/>
                    <a:pt x="11478" y="4287"/>
                    <a:pt x="11585" y="4466"/>
                  </a:cubicBezTo>
                  <a:cubicBezTo>
                    <a:pt x="11906" y="4966"/>
                    <a:pt x="12144" y="5525"/>
                    <a:pt x="12275" y="6121"/>
                  </a:cubicBezTo>
                  <a:cubicBezTo>
                    <a:pt x="12311" y="6323"/>
                    <a:pt x="12502" y="6466"/>
                    <a:pt x="12704" y="6466"/>
                  </a:cubicBezTo>
                  <a:lnTo>
                    <a:pt x="13573" y="6466"/>
                  </a:lnTo>
                  <a:lnTo>
                    <a:pt x="13573" y="8002"/>
                  </a:lnTo>
                  <a:lnTo>
                    <a:pt x="12704" y="8002"/>
                  </a:lnTo>
                  <a:cubicBezTo>
                    <a:pt x="12502" y="8002"/>
                    <a:pt x="12311" y="8145"/>
                    <a:pt x="12275" y="8359"/>
                  </a:cubicBezTo>
                  <a:cubicBezTo>
                    <a:pt x="12144" y="8942"/>
                    <a:pt x="11906" y="9502"/>
                    <a:pt x="11585" y="10014"/>
                  </a:cubicBezTo>
                  <a:cubicBezTo>
                    <a:pt x="11466" y="10181"/>
                    <a:pt x="11490" y="10419"/>
                    <a:pt x="11644" y="10562"/>
                  </a:cubicBezTo>
                  <a:lnTo>
                    <a:pt x="12252" y="11181"/>
                  </a:lnTo>
                  <a:lnTo>
                    <a:pt x="11168" y="12264"/>
                  </a:lnTo>
                  <a:lnTo>
                    <a:pt x="10561" y="11645"/>
                  </a:lnTo>
                  <a:cubicBezTo>
                    <a:pt x="10471" y="11562"/>
                    <a:pt x="10356" y="11519"/>
                    <a:pt x="10241" y="11519"/>
                  </a:cubicBezTo>
                  <a:cubicBezTo>
                    <a:pt x="10159" y="11519"/>
                    <a:pt x="10076" y="11541"/>
                    <a:pt x="10001" y="11585"/>
                  </a:cubicBezTo>
                  <a:cubicBezTo>
                    <a:pt x="9489" y="11907"/>
                    <a:pt x="8942" y="12145"/>
                    <a:pt x="8346" y="12276"/>
                  </a:cubicBezTo>
                  <a:cubicBezTo>
                    <a:pt x="8144" y="12312"/>
                    <a:pt x="8001" y="12502"/>
                    <a:pt x="8001" y="12705"/>
                  </a:cubicBezTo>
                  <a:lnTo>
                    <a:pt x="8001" y="13574"/>
                  </a:lnTo>
                  <a:lnTo>
                    <a:pt x="6465" y="13574"/>
                  </a:lnTo>
                  <a:lnTo>
                    <a:pt x="6465" y="12705"/>
                  </a:lnTo>
                  <a:cubicBezTo>
                    <a:pt x="6465" y="12502"/>
                    <a:pt x="6322" y="12312"/>
                    <a:pt x="6108" y="12264"/>
                  </a:cubicBezTo>
                  <a:cubicBezTo>
                    <a:pt x="5525" y="12145"/>
                    <a:pt x="4965" y="11907"/>
                    <a:pt x="4465" y="11585"/>
                  </a:cubicBezTo>
                  <a:cubicBezTo>
                    <a:pt x="4392" y="11537"/>
                    <a:pt x="4308" y="11514"/>
                    <a:pt x="4226" y="11514"/>
                  </a:cubicBezTo>
                  <a:cubicBezTo>
                    <a:pt x="4107" y="11514"/>
                    <a:pt x="3990" y="11561"/>
                    <a:pt x="3905" y="11645"/>
                  </a:cubicBezTo>
                  <a:lnTo>
                    <a:pt x="3286" y="12264"/>
                  </a:lnTo>
                  <a:lnTo>
                    <a:pt x="2203" y="11181"/>
                  </a:lnTo>
                  <a:lnTo>
                    <a:pt x="2822" y="10562"/>
                  </a:lnTo>
                  <a:cubicBezTo>
                    <a:pt x="2965" y="10407"/>
                    <a:pt x="2989" y="10181"/>
                    <a:pt x="2881" y="10002"/>
                  </a:cubicBezTo>
                  <a:cubicBezTo>
                    <a:pt x="2560" y="9502"/>
                    <a:pt x="2322" y="8942"/>
                    <a:pt x="2191" y="8359"/>
                  </a:cubicBezTo>
                  <a:cubicBezTo>
                    <a:pt x="2155" y="8145"/>
                    <a:pt x="1965" y="8002"/>
                    <a:pt x="1762" y="8002"/>
                  </a:cubicBezTo>
                  <a:lnTo>
                    <a:pt x="893" y="8002"/>
                  </a:lnTo>
                  <a:lnTo>
                    <a:pt x="893" y="6466"/>
                  </a:lnTo>
                  <a:lnTo>
                    <a:pt x="1762" y="6466"/>
                  </a:lnTo>
                  <a:cubicBezTo>
                    <a:pt x="1965" y="6466"/>
                    <a:pt x="2143" y="6323"/>
                    <a:pt x="2191" y="6121"/>
                  </a:cubicBezTo>
                  <a:cubicBezTo>
                    <a:pt x="2322" y="5525"/>
                    <a:pt x="2548" y="4978"/>
                    <a:pt x="2881" y="4466"/>
                  </a:cubicBezTo>
                  <a:cubicBezTo>
                    <a:pt x="2989" y="4287"/>
                    <a:pt x="2965" y="4061"/>
                    <a:pt x="2822" y="3906"/>
                  </a:cubicBezTo>
                  <a:lnTo>
                    <a:pt x="2203" y="3299"/>
                  </a:lnTo>
                  <a:lnTo>
                    <a:pt x="3286" y="2215"/>
                  </a:lnTo>
                  <a:lnTo>
                    <a:pt x="3905" y="2823"/>
                  </a:lnTo>
                  <a:cubicBezTo>
                    <a:pt x="3990" y="2907"/>
                    <a:pt x="4103" y="2954"/>
                    <a:pt x="4218" y="2954"/>
                  </a:cubicBezTo>
                  <a:cubicBezTo>
                    <a:pt x="4298" y="2954"/>
                    <a:pt x="4380" y="2931"/>
                    <a:pt x="4453" y="2882"/>
                  </a:cubicBezTo>
                  <a:cubicBezTo>
                    <a:pt x="4965" y="2561"/>
                    <a:pt x="5525" y="2322"/>
                    <a:pt x="6108" y="2191"/>
                  </a:cubicBezTo>
                  <a:cubicBezTo>
                    <a:pt x="6322" y="2144"/>
                    <a:pt x="6465" y="1965"/>
                    <a:pt x="6465" y="1763"/>
                  </a:cubicBezTo>
                  <a:lnTo>
                    <a:pt x="6465" y="894"/>
                  </a:lnTo>
                  <a:close/>
                  <a:moveTo>
                    <a:pt x="6287" y="1"/>
                  </a:moveTo>
                  <a:cubicBezTo>
                    <a:pt x="5894" y="1"/>
                    <a:pt x="5572" y="322"/>
                    <a:pt x="5572" y="727"/>
                  </a:cubicBezTo>
                  <a:lnTo>
                    <a:pt x="5572" y="1406"/>
                  </a:lnTo>
                  <a:cubicBezTo>
                    <a:pt x="5120" y="1537"/>
                    <a:pt x="4691" y="1715"/>
                    <a:pt x="4286" y="1941"/>
                  </a:cubicBezTo>
                  <a:lnTo>
                    <a:pt x="3798" y="1453"/>
                  </a:lnTo>
                  <a:cubicBezTo>
                    <a:pt x="3667" y="1322"/>
                    <a:pt x="3477" y="1251"/>
                    <a:pt x="3286" y="1251"/>
                  </a:cubicBezTo>
                  <a:cubicBezTo>
                    <a:pt x="3096" y="1251"/>
                    <a:pt x="2917" y="1322"/>
                    <a:pt x="2774" y="1453"/>
                  </a:cubicBezTo>
                  <a:lnTo>
                    <a:pt x="1453" y="2787"/>
                  </a:lnTo>
                  <a:cubicBezTo>
                    <a:pt x="1167" y="3061"/>
                    <a:pt x="1167" y="3525"/>
                    <a:pt x="1453" y="3811"/>
                  </a:cubicBezTo>
                  <a:lnTo>
                    <a:pt x="1941" y="4299"/>
                  </a:lnTo>
                  <a:cubicBezTo>
                    <a:pt x="1715" y="4704"/>
                    <a:pt x="1536" y="5132"/>
                    <a:pt x="1405" y="5573"/>
                  </a:cubicBezTo>
                  <a:lnTo>
                    <a:pt x="714" y="5573"/>
                  </a:lnTo>
                  <a:cubicBezTo>
                    <a:pt x="322" y="5573"/>
                    <a:pt x="0" y="5894"/>
                    <a:pt x="0" y="6299"/>
                  </a:cubicBezTo>
                  <a:lnTo>
                    <a:pt x="0" y="8168"/>
                  </a:lnTo>
                  <a:cubicBezTo>
                    <a:pt x="0" y="8573"/>
                    <a:pt x="322" y="8895"/>
                    <a:pt x="714" y="8895"/>
                  </a:cubicBezTo>
                  <a:lnTo>
                    <a:pt x="1417" y="8895"/>
                  </a:lnTo>
                  <a:cubicBezTo>
                    <a:pt x="1536" y="9347"/>
                    <a:pt x="1715" y="9764"/>
                    <a:pt x="1941" y="10169"/>
                  </a:cubicBezTo>
                  <a:lnTo>
                    <a:pt x="1453" y="10669"/>
                  </a:lnTo>
                  <a:cubicBezTo>
                    <a:pt x="1167" y="10943"/>
                    <a:pt x="1167" y="11407"/>
                    <a:pt x="1453" y="11693"/>
                  </a:cubicBezTo>
                  <a:lnTo>
                    <a:pt x="2774" y="13014"/>
                  </a:lnTo>
                  <a:cubicBezTo>
                    <a:pt x="2917" y="13145"/>
                    <a:pt x="3096" y="13229"/>
                    <a:pt x="3286" y="13229"/>
                  </a:cubicBezTo>
                  <a:cubicBezTo>
                    <a:pt x="3477" y="13229"/>
                    <a:pt x="3667" y="13145"/>
                    <a:pt x="3798" y="13014"/>
                  </a:cubicBezTo>
                  <a:lnTo>
                    <a:pt x="4286" y="12526"/>
                  </a:lnTo>
                  <a:cubicBezTo>
                    <a:pt x="4691" y="12752"/>
                    <a:pt x="5120" y="12931"/>
                    <a:pt x="5572" y="13050"/>
                  </a:cubicBezTo>
                  <a:lnTo>
                    <a:pt x="5572" y="13741"/>
                  </a:lnTo>
                  <a:cubicBezTo>
                    <a:pt x="5572" y="14145"/>
                    <a:pt x="5894" y="14467"/>
                    <a:pt x="6287" y="14467"/>
                  </a:cubicBezTo>
                  <a:lnTo>
                    <a:pt x="8168" y="14467"/>
                  </a:lnTo>
                  <a:cubicBezTo>
                    <a:pt x="8561" y="14467"/>
                    <a:pt x="8894" y="14145"/>
                    <a:pt x="8894" y="13741"/>
                  </a:cubicBezTo>
                  <a:lnTo>
                    <a:pt x="8894" y="13050"/>
                  </a:lnTo>
                  <a:cubicBezTo>
                    <a:pt x="9335" y="12931"/>
                    <a:pt x="9763" y="12752"/>
                    <a:pt x="10168" y="12526"/>
                  </a:cubicBezTo>
                  <a:lnTo>
                    <a:pt x="10656" y="13014"/>
                  </a:lnTo>
                  <a:cubicBezTo>
                    <a:pt x="10799" y="13145"/>
                    <a:pt x="10978" y="13229"/>
                    <a:pt x="11168" y="13229"/>
                  </a:cubicBezTo>
                  <a:cubicBezTo>
                    <a:pt x="11359" y="13229"/>
                    <a:pt x="11549" y="13145"/>
                    <a:pt x="11680" y="13014"/>
                  </a:cubicBezTo>
                  <a:lnTo>
                    <a:pt x="13002" y="11681"/>
                  </a:lnTo>
                  <a:cubicBezTo>
                    <a:pt x="13287" y="11407"/>
                    <a:pt x="13287" y="10943"/>
                    <a:pt x="13002" y="10669"/>
                  </a:cubicBezTo>
                  <a:lnTo>
                    <a:pt x="12525" y="10181"/>
                  </a:lnTo>
                  <a:cubicBezTo>
                    <a:pt x="12752" y="9776"/>
                    <a:pt x="12930" y="9347"/>
                    <a:pt x="13049" y="8895"/>
                  </a:cubicBezTo>
                  <a:lnTo>
                    <a:pt x="13740" y="8895"/>
                  </a:lnTo>
                  <a:cubicBezTo>
                    <a:pt x="14133" y="8895"/>
                    <a:pt x="14466" y="8573"/>
                    <a:pt x="14466" y="8168"/>
                  </a:cubicBezTo>
                  <a:lnTo>
                    <a:pt x="14466" y="6299"/>
                  </a:lnTo>
                  <a:cubicBezTo>
                    <a:pt x="14466" y="5894"/>
                    <a:pt x="14133" y="5573"/>
                    <a:pt x="13740" y="5573"/>
                  </a:cubicBezTo>
                  <a:lnTo>
                    <a:pt x="13061" y="5573"/>
                  </a:lnTo>
                  <a:cubicBezTo>
                    <a:pt x="12930" y="5132"/>
                    <a:pt x="12752" y="4692"/>
                    <a:pt x="12525" y="4287"/>
                  </a:cubicBezTo>
                  <a:lnTo>
                    <a:pt x="13002" y="3811"/>
                  </a:lnTo>
                  <a:cubicBezTo>
                    <a:pt x="13287" y="3525"/>
                    <a:pt x="13287" y="3061"/>
                    <a:pt x="13002" y="2787"/>
                  </a:cubicBezTo>
                  <a:lnTo>
                    <a:pt x="11680" y="1453"/>
                  </a:lnTo>
                  <a:cubicBezTo>
                    <a:pt x="11549" y="1322"/>
                    <a:pt x="11359" y="1251"/>
                    <a:pt x="11168" y="1251"/>
                  </a:cubicBezTo>
                  <a:cubicBezTo>
                    <a:pt x="10978" y="1251"/>
                    <a:pt x="10799" y="1322"/>
                    <a:pt x="10656" y="1453"/>
                  </a:cubicBezTo>
                  <a:lnTo>
                    <a:pt x="10180" y="1941"/>
                  </a:lnTo>
                  <a:cubicBezTo>
                    <a:pt x="9763" y="1715"/>
                    <a:pt x="9335" y="1537"/>
                    <a:pt x="8894" y="1406"/>
                  </a:cubicBezTo>
                  <a:lnTo>
                    <a:pt x="8894" y="727"/>
                  </a:lnTo>
                  <a:cubicBezTo>
                    <a:pt x="8894" y="322"/>
                    <a:pt x="8561" y="1"/>
                    <a:pt x="8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60;p42">
              <a:extLst>
                <a:ext uri="{FF2B5EF4-FFF2-40B4-BE49-F238E27FC236}">
                  <a16:creationId xmlns:a16="http://schemas.microsoft.com/office/drawing/2014/main" xmlns="" id="{8C7271D7-5D44-AF8E-D3E8-3E5942F78CE4}"/>
                </a:ext>
              </a:extLst>
            </p:cNvPr>
            <p:cNvSpPr/>
            <p:nvPr/>
          </p:nvSpPr>
          <p:spPr>
            <a:xfrm>
              <a:off x="2731638" y="2737713"/>
              <a:ext cx="196175" cy="183025"/>
            </a:xfrm>
            <a:custGeom>
              <a:avLst/>
              <a:gdLst/>
              <a:ahLst/>
              <a:cxnLst/>
              <a:rect l="l" t="t" r="r" b="b"/>
              <a:pathLst>
                <a:path w="7847" h="7321" extrusionOk="0">
                  <a:moveTo>
                    <a:pt x="3829" y="0"/>
                  </a:moveTo>
                  <a:cubicBezTo>
                    <a:pt x="3594" y="0"/>
                    <a:pt x="3356" y="23"/>
                    <a:pt x="3120" y="70"/>
                  </a:cubicBezTo>
                  <a:cubicBezTo>
                    <a:pt x="2882" y="118"/>
                    <a:pt x="2715" y="356"/>
                    <a:pt x="2763" y="594"/>
                  </a:cubicBezTo>
                  <a:cubicBezTo>
                    <a:pt x="2805" y="805"/>
                    <a:pt x="2996" y="959"/>
                    <a:pt x="3204" y="959"/>
                  </a:cubicBezTo>
                  <a:cubicBezTo>
                    <a:pt x="3231" y="959"/>
                    <a:pt x="3259" y="957"/>
                    <a:pt x="3286" y="951"/>
                  </a:cubicBezTo>
                  <a:cubicBezTo>
                    <a:pt x="3470" y="915"/>
                    <a:pt x="3655" y="898"/>
                    <a:pt x="3837" y="898"/>
                  </a:cubicBezTo>
                  <a:cubicBezTo>
                    <a:pt x="4565" y="898"/>
                    <a:pt x="5263" y="1178"/>
                    <a:pt x="5787" y="1701"/>
                  </a:cubicBezTo>
                  <a:cubicBezTo>
                    <a:pt x="6858" y="2785"/>
                    <a:pt x="6858" y="4535"/>
                    <a:pt x="5787" y="5618"/>
                  </a:cubicBezTo>
                  <a:cubicBezTo>
                    <a:pt x="5245" y="6160"/>
                    <a:pt x="4534" y="6431"/>
                    <a:pt x="3824" y="6431"/>
                  </a:cubicBezTo>
                  <a:cubicBezTo>
                    <a:pt x="3114" y="6431"/>
                    <a:pt x="2405" y="6160"/>
                    <a:pt x="1870" y="5618"/>
                  </a:cubicBezTo>
                  <a:cubicBezTo>
                    <a:pt x="1215" y="4963"/>
                    <a:pt x="929" y="4035"/>
                    <a:pt x="1108" y="3130"/>
                  </a:cubicBezTo>
                  <a:cubicBezTo>
                    <a:pt x="1155" y="2892"/>
                    <a:pt x="1000" y="2654"/>
                    <a:pt x="750" y="2606"/>
                  </a:cubicBezTo>
                  <a:cubicBezTo>
                    <a:pt x="723" y="2601"/>
                    <a:pt x="695" y="2598"/>
                    <a:pt x="668" y="2598"/>
                  </a:cubicBezTo>
                  <a:cubicBezTo>
                    <a:pt x="460" y="2598"/>
                    <a:pt x="269" y="2753"/>
                    <a:pt x="226" y="2963"/>
                  </a:cubicBezTo>
                  <a:cubicBezTo>
                    <a:pt x="0" y="4166"/>
                    <a:pt x="369" y="5392"/>
                    <a:pt x="1239" y="6249"/>
                  </a:cubicBezTo>
                  <a:cubicBezTo>
                    <a:pt x="1953" y="6964"/>
                    <a:pt x="2882" y="7321"/>
                    <a:pt x="3822" y="7321"/>
                  </a:cubicBezTo>
                  <a:cubicBezTo>
                    <a:pt x="4763" y="7321"/>
                    <a:pt x="5703" y="6964"/>
                    <a:pt x="6418" y="6249"/>
                  </a:cubicBezTo>
                  <a:cubicBezTo>
                    <a:pt x="7846" y="4821"/>
                    <a:pt x="7846" y="2499"/>
                    <a:pt x="6418" y="1070"/>
                  </a:cubicBezTo>
                  <a:cubicBezTo>
                    <a:pt x="5720" y="382"/>
                    <a:pt x="4791" y="0"/>
                    <a:pt x="38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61;p42">
              <a:extLst>
                <a:ext uri="{FF2B5EF4-FFF2-40B4-BE49-F238E27FC236}">
                  <a16:creationId xmlns:a16="http://schemas.microsoft.com/office/drawing/2014/main" xmlns="" id="{3E46A520-6B8A-68CB-C049-E00366D0D48A}"/>
                </a:ext>
              </a:extLst>
            </p:cNvPr>
            <p:cNvSpPr/>
            <p:nvPr/>
          </p:nvSpPr>
          <p:spPr>
            <a:xfrm>
              <a:off x="2784913" y="2786788"/>
              <a:ext cx="84850" cy="84850"/>
            </a:xfrm>
            <a:custGeom>
              <a:avLst/>
              <a:gdLst/>
              <a:ahLst/>
              <a:cxnLst/>
              <a:rect l="l" t="t" r="r" b="b"/>
              <a:pathLst>
                <a:path w="3394" h="3394" extrusionOk="0">
                  <a:moveTo>
                    <a:pt x="1691" y="893"/>
                  </a:moveTo>
                  <a:cubicBezTo>
                    <a:pt x="2132" y="893"/>
                    <a:pt x="2501" y="1250"/>
                    <a:pt x="2501" y="1703"/>
                  </a:cubicBezTo>
                  <a:cubicBezTo>
                    <a:pt x="2501" y="2143"/>
                    <a:pt x="2132" y="2500"/>
                    <a:pt x="1691" y="2500"/>
                  </a:cubicBezTo>
                  <a:cubicBezTo>
                    <a:pt x="1251" y="2500"/>
                    <a:pt x="893" y="2143"/>
                    <a:pt x="893" y="1703"/>
                  </a:cubicBezTo>
                  <a:cubicBezTo>
                    <a:pt x="893" y="1250"/>
                    <a:pt x="1251" y="893"/>
                    <a:pt x="1691" y="893"/>
                  </a:cubicBezTo>
                  <a:close/>
                  <a:moveTo>
                    <a:pt x="1691" y="0"/>
                  </a:moveTo>
                  <a:cubicBezTo>
                    <a:pt x="762" y="0"/>
                    <a:pt x="0" y="762"/>
                    <a:pt x="0" y="1703"/>
                  </a:cubicBezTo>
                  <a:cubicBezTo>
                    <a:pt x="0" y="2631"/>
                    <a:pt x="762" y="3393"/>
                    <a:pt x="1691" y="3393"/>
                  </a:cubicBezTo>
                  <a:cubicBezTo>
                    <a:pt x="2632" y="3393"/>
                    <a:pt x="3394" y="2631"/>
                    <a:pt x="3394" y="1703"/>
                  </a:cubicBezTo>
                  <a:cubicBezTo>
                    <a:pt x="3394" y="762"/>
                    <a:pt x="2632" y="0"/>
                    <a:pt x="1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62;p42">
              <a:extLst>
                <a:ext uri="{FF2B5EF4-FFF2-40B4-BE49-F238E27FC236}">
                  <a16:creationId xmlns:a16="http://schemas.microsoft.com/office/drawing/2014/main" xmlns="" id="{F0A155B0-041A-F6E7-E0CC-233CFF30E370}"/>
                </a:ext>
              </a:extLst>
            </p:cNvPr>
            <p:cNvSpPr/>
            <p:nvPr/>
          </p:nvSpPr>
          <p:spPr>
            <a:xfrm>
              <a:off x="3019163" y="2543588"/>
              <a:ext cx="93800" cy="93800"/>
            </a:xfrm>
            <a:custGeom>
              <a:avLst/>
              <a:gdLst/>
              <a:ahLst/>
              <a:cxnLst/>
              <a:rect l="l" t="t" r="r" b="b"/>
              <a:pathLst>
                <a:path w="3752" h="3752" extrusionOk="0">
                  <a:moveTo>
                    <a:pt x="1882" y="894"/>
                  </a:moveTo>
                  <a:cubicBezTo>
                    <a:pt x="2144" y="894"/>
                    <a:pt x="2382" y="989"/>
                    <a:pt x="2572" y="1179"/>
                  </a:cubicBezTo>
                  <a:cubicBezTo>
                    <a:pt x="2763" y="1358"/>
                    <a:pt x="2858" y="1608"/>
                    <a:pt x="2858" y="1870"/>
                  </a:cubicBezTo>
                  <a:cubicBezTo>
                    <a:pt x="2858" y="2132"/>
                    <a:pt x="2763" y="2382"/>
                    <a:pt x="2572" y="2572"/>
                  </a:cubicBezTo>
                  <a:cubicBezTo>
                    <a:pt x="2382" y="2751"/>
                    <a:pt x="2144" y="2858"/>
                    <a:pt x="1882" y="2858"/>
                  </a:cubicBezTo>
                  <a:cubicBezTo>
                    <a:pt x="1620" y="2858"/>
                    <a:pt x="1370" y="2751"/>
                    <a:pt x="1179" y="2572"/>
                  </a:cubicBezTo>
                  <a:cubicBezTo>
                    <a:pt x="1001" y="2382"/>
                    <a:pt x="894" y="2132"/>
                    <a:pt x="894" y="1870"/>
                  </a:cubicBezTo>
                  <a:cubicBezTo>
                    <a:pt x="894" y="1608"/>
                    <a:pt x="1001" y="1358"/>
                    <a:pt x="1179" y="1179"/>
                  </a:cubicBezTo>
                  <a:cubicBezTo>
                    <a:pt x="1370" y="989"/>
                    <a:pt x="1620" y="894"/>
                    <a:pt x="1882" y="894"/>
                  </a:cubicBezTo>
                  <a:close/>
                  <a:moveTo>
                    <a:pt x="1882" y="1"/>
                  </a:moveTo>
                  <a:cubicBezTo>
                    <a:pt x="1382" y="1"/>
                    <a:pt x="906" y="191"/>
                    <a:pt x="548" y="548"/>
                  </a:cubicBezTo>
                  <a:cubicBezTo>
                    <a:pt x="203" y="906"/>
                    <a:pt x="1" y="1370"/>
                    <a:pt x="1" y="1870"/>
                  </a:cubicBezTo>
                  <a:cubicBezTo>
                    <a:pt x="1" y="2370"/>
                    <a:pt x="203" y="2846"/>
                    <a:pt x="548" y="3204"/>
                  </a:cubicBezTo>
                  <a:cubicBezTo>
                    <a:pt x="906" y="3549"/>
                    <a:pt x="1382" y="3751"/>
                    <a:pt x="1882" y="3751"/>
                  </a:cubicBezTo>
                  <a:cubicBezTo>
                    <a:pt x="2382" y="3751"/>
                    <a:pt x="2846" y="3549"/>
                    <a:pt x="3203" y="3204"/>
                  </a:cubicBezTo>
                  <a:cubicBezTo>
                    <a:pt x="3561" y="2846"/>
                    <a:pt x="3751" y="2370"/>
                    <a:pt x="3751" y="1870"/>
                  </a:cubicBezTo>
                  <a:cubicBezTo>
                    <a:pt x="3751" y="1370"/>
                    <a:pt x="3561" y="906"/>
                    <a:pt x="3203" y="548"/>
                  </a:cubicBezTo>
                  <a:cubicBezTo>
                    <a:pt x="2846" y="191"/>
                    <a:pt x="2382" y="1"/>
                    <a:pt x="1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63;p42">
              <a:extLst>
                <a:ext uri="{FF2B5EF4-FFF2-40B4-BE49-F238E27FC236}">
                  <a16:creationId xmlns:a16="http://schemas.microsoft.com/office/drawing/2014/main" xmlns="" id="{4D9FE2E7-5C75-EF24-3855-9FE0D322C9B2}"/>
                </a:ext>
              </a:extLst>
            </p:cNvPr>
            <p:cNvSpPr/>
            <p:nvPr/>
          </p:nvSpPr>
          <p:spPr>
            <a:xfrm>
              <a:off x="2997138" y="2635788"/>
              <a:ext cx="24725" cy="22725"/>
            </a:xfrm>
            <a:custGeom>
              <a:avLst/>
              <a:gdLst/>
              <a:ahLst/>
              <a:cxnLst/>
              <a:rect l="l" t="t" r="r" b="b"/>
              <a:pathLst>
                <a:path w="989" h="909" extrusionOk="0">
                  <a:moveTo>
                    <a:pt x="495" y="1"/>
                  </a:moveTo>
                  <a:cubicBezTo>
                    <a:pt x="382" y="1"/>
                    <a:pt x="269" y="45"/>
                    <a:pt x="179" y="135"/>
                  </a:cubicBezTo>
                  <a:lnTo>
                    <a:pt x="167" y="147"/>
                  </a:lnTo>
                  <a:cubicBezTo>
                    <a:pt x="1" y="313"/>
                    <a:pt x="1" y="599"/>
                    <a:pt x="167" y="778"/>
                  </a:cubicBezTo>
                  <a:cubicBezTo>
                    <a:pt x="263" y="861"/>
                    <a:pt x="370" y="909"/>
                    <a:pt x="489" y="909"/>
                  </a:cubicBezTo>
                  <a:cubicBezTo>
                    <a:pt x="596" y="909"/>
                    <a:pt x="715" y="861"/>
                    <a:pt x="798" y="778"/>
                  </a:cubicBezTo>
                  <a:lnTo>
                    <a:pt x="810" y="766"/>
                  </a:lnTo>
                  <a:cubicBezTo>
                    <a:pt x="989" y="587"/>
                    <a:pt x="989" y="313"/>
                    <a:pt x="810" y="135"/>
                  </a:cubicBezTo>
                  <a:cubicBezTo>
                    <a:pt x="721" y="45"/>
                    <a:pt x="608" y="1"/>
                    <a:pt x="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64;p42">
              <a:extLst>
                <a:ext uri="{FF2B5EF4-FFF2-40B4-BE49-F238E27FC236}">
                  <a16:creationId xmlns:a16="http://schemas.microsoft.com/office/drawing/2014/main" xmlns="" id="{3C1C12D2-1AD0-C85F-085E-2ECBFACF7847}"/>
                </a:ext>
              </a:extLst>
            </p:cNvPr>
            <p:cNvSpPr/>
            <p:nvPr/>
          </p:nvSpPr>
          <p:spPr>
            <a:xfrm>
              <a:off x="2968263" y="2664363"/>
              <a:ext cx="24725" cy="22725"/>
            </a:xfrm>
            <a:custGeom>
              <a:avLst/>
              <a:gdLst/>
              <a:ahLst/>
              <a:cxnLst/>
              <a:rect l="l" t="t" r="r" b="b"/>
              <a:pathLst>
                <a:path w="989" h="909" extrusionOk="0">
                  <a:moveTo>
                    <a:pt x="502" y="1"/>
                  </a:moveTo>
                  <a:cubicBezTo>
                    <a:pt x="388" y="1"/>
                    <a:pt x="275" y="45"/>
                    <a:pt x="191" y="135"/>
                  </a:cubicBezTo>
                  <a:lnTo>
                    <a:pt x="179" y="147"/>
                  </a:lnTo>
                  <a:cubicBezTo>
                    <a:pt x="1" y="313"/>
                    <a:pt x="1" y="599"/>
                    <a:pt x="179" y="778"/>
                  </a:cubicBezTo>
                  <a:cubicBezTo>
                    <a:pt x="263" y="861"/>
                    <a:pt x="382" y="909"/>
                    <a:pt x="501" y="909"/>
                  </a:cubicBezTo>
                  <a:cubicBezTo>
                    <a:pt x="608" y="909"/>
                    <a:pt x="727" y="861"/>
                    <a:pt x="810" y="778"/>
                  </a:cubicBezTo>
                  <a:lnTo>
                    <a:pt x="822" y="766"/>
                  </a:lnTo>
                  <a:cubicBezTo>
                    <a:pt x="989" y="587"/>
                    <a:pt x="989" y="313"/>
                    <a:pt x="822" y="135"/>
                  </a:cubicBezTo>
                  <a:cubicBezTo>
                    <a:pt x="733" y="45"/>
                    <a:pt x="617" y="1"/>
                    <a:pt x="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65;p42">
              <a:extLst>
                <a:ext uri="{FF2B5EF4-FFF2-40B4-BE49-F238E27FC236}">
                  <a16:creationId xmlns:a16="http://schemas.microsoft.com/office/drawing/2014/main" xmlns="" id="{8FC53A60-CB97-F81C-1183-0323ED21A5BA}"/>
                </a:ext>
              </a:extLst>
            </p:cNvPr>
            <p:cNvSpPr/>
            <p:nvPr/>
          </p:nvSpPr>
          <p:spPr>
            <a:xfrm>
              <a:off x="3019163" y="3021338"/>
              <a:ext cx="93800" cy="93775"/>
            </a:xfrm>
            <a:custGeom>
              <a:avLst/>
              <a:gdLst/>
              <a:ahLst/>
              <a:cxnLst/>
              <a:rect l="l" t="t" r="r" b="b"/>
              <a:pathLst>
                <a:path w="3752" h="3751" extrusionOk="0">
                  <a:moveTo>
                    <a:pt x="1882" y="893"/>
                  </a:moveTo>
                  <a:cubicBezTo>
                    <a:pt x="2144" y="893"/>
                    <a:pt x="2382" y="988"/>
                    <a:pt x="2572" y="1179"/>
                  </a:cubicBezTo>
                  <a:cubicBezTo>
                    <a:pt x="2763" y="1358"/>
                    <a:pt x="2858" y="1608"/>
                    <a:pt x="2858" y="1870"/>
                  </a:cubicBezTo>
                  <a:cubicBezTo>
                    <a:pt x="2858" y="2131"/>
                    <a:pt x="2763" y="2381"/>
                    <a:pt x="2572" y="2572"/>
                  </a:cubicBezTo>
                  <a:cubicBezTo>
                    <a:pt x="2382" y="2751"/>
                    <a:pt x="2144" y="2858"/>
                    <a:pt x="1882" y="2858"/>
                  </a:cubicBezTo>
                  <a:cubicBezTo>
                    <a:pt x="1620" y="2858"/>
                    <a:pt x="1370" y="2751"/>
                    <a:pt x="1179" y="2572"/>
                  </a:cubicBezTo>
                  <a:cubicBezTo>
                    <a:pt x="1001" y="2381"/>
                    <a:pt x="894" y="2131"/>
                    <a:pt x="894" y="1870"/>
                  </a:cubicBezTo>
                  <a:cubicBezTo>
                    <a:pt x="894" y="1608"/>
                    <a:pt x="1001" y="1358"/>
                    <a:pt x="1179" y="1179"/>
                  </a:cubicBezTo>
                  <a:cubicBezTo>
                    <a:pt x="1370" y="988"/>
                    <a:pt x="1620" y="893"/>
                    <a:pt x="1882" y="893"/>
                  </a:cubicBezTo>
                  <a:close/>
                  <a:moveTo>
                    <a:pt x="1882" y="0"/>
                  </a:moveTo>
                  <a:cubicBezTo>
                    <a:pt x="1382" y="0"/>
                    <a:pt x="906" y="191"/>
                    <a:pt x="548" y="548"/>
                  </a:cubicBezTo>
                  <a:cubicBezTo>
                    <a:pt x="203" y="905"/>
                    <a:pt x="1" y="1369"/>
                    <a:pt x="1" y="1870"/>
                  </a:cubicBezTo>
                  <a:cubicBezTo>
                    <a:pt x="1" y="2370"/>
                    <a:pt x="203" y="2846"/>
                    <a:pt x="548" y="3203"/>
                  </a:cubicBezTo>
                  <a:cubicBezTo>
                    <a:pt x="906" y="3548"/>
                    <a:pt x="1382" y="3751"/>
                    <a:pt x="1882" y="3751"/>
                  </a:cubicBezTo>
                  <a:cubicBezTo>
                    <a:pt x="2382" y="3751"/>
                    <a:pt x="2846" y="3548"/>
                    <a:pt x="3203" y="3203"/>
                  </a:cubicBezTo>
                  <a:cubicBezTo>
                    <a:pt x="3561" y="2846"/>
                    <a:pt x="3751" y="2370"/>
                    <a:pt x="3751" y="1870"/>
                  </a:cubicBezTo>
                  <a:cubicBezTo>
                    <a:pt x="3751" y="1369"/>
                    <a:pt x="3561" y="905"/>
                    <a:pt x="3203" y="548"/>
                  </a:cubicBezTo>
                  <a:cubicBezTo>
                    <a:pt x="2846" y="191"/>
                    <a:pt x="2382" y="0"/>
                    <a:pt x="1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66;p42">
              <a:extLst>
                <a:ext uri="{FF2B5EF4-FFF2-40B4-BE49-F238E27FC236}">
                  <a16:creationId xmlns:a16="http://schemas.microsoft.com/office/drawing/2014/main" xmlns="" id="{792C0C2C-E618-77EF-9878-CB8AB0E9B7B6}"/>
                </a:ext>
              </a:extLst>
            </p:cNvPr>
            <p:cNvSpPr/>
            <p:nvPr/>
          </p:nvSpPr>
          <p:spPr>
            <a:xfrm>
              <a:off x="2997138" y="3000113"/>
              <a:ext cx="24725" cy="22425"/>
            </a:xfrm>
            <a:custGeom>
              <a:avLst/>
              <a:gdLst/>
              <a:ahLst/>
              <a:cxnLst/>
              <a:rect l="l" t="t" r="r" b="b"/>
              <a:pathLst>
                <a:path w="989" h="897" extrusionOk="0">
                  <a:moveTo>
                    <a:pt x="487" y="1"/>
                  </a:moveTo>
                  <a:cubicBezTo>
                    <a:pt x="373" y="1"/>
                    <a:pt x="257" y="46"/>
                    <a:pt x="167" y="135"/>
                  </a:cubicBezTo>
                  <a:cubicBezTo>
                    <a:pt x="1" y="302"/>
                    <a:pt x="1" y="587"/>
                    <a:pt x="167" y="766"/>
                  </a:cubicBezTo>
                  <a:lnTo>
                    <a:pt x="179" y="766"/>
                  </a:lnTo>
                  <a:cubicBezTo>
                    <a:pt x="263" y="861"/>
                    <a:pt x="382" y="897"/>
                    <a:pt x="489" y="897"/>
                  </a:cubicBezTo>
                  <a:cubicBezTo>
                    <a:pt x="608" y="897"/>
                    <a:pt x="727" y="861"/>
                    <a:pt x="810" y="766"/>
                  </a:cubicBezTo>
                  <a:cubicBezTo>
                    <a:pt x="989" y="599"/>
                    <a:pt x="989" y="313"/>
                    <a:pt x="810" y="135"/>
                  </a:cubicBezTo>
                  <a:lnTo>
                    <a:pt x="798" y="135"/>
                  </a:lnTo>
                  <a:cubicBezTo>
                    <a:pt x="715" y="46"/>
                    <a:pt x="602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67;p42">
              <a:extLst>
                <a:ext uri="{FF2B5EF4-FFF2-40B4-BE49-F238E27FC236}">
                  <a16:creationId xmlns:a16="http://schemas.microsoft.com/office/drawing/2014/main" xmlns="" id="{5CD277B1-046F-159E-DF12-12263223917B}"/>
                </a:ext>
              </a:extLst>
            </p:cNvPr>
            <p:cNvSpPr/>
            <p:nvPr/>
          </p:nvSpPr>
          <p:spPr>
            <a:xfrm>
              <a:off x="2968263" y="2971538"/>
              <a:ext cx="24725" cy="22425"/>
            </a:xfrm>
            <a:custGeom>
              <a:avLst/>
              <a:gdLst/>
              <a:ahLst/>
              <a:cxnLst/>
              <a:rect l="l" t="t" r="r" b="b"/>
              <a:pathLst>
                <a:path w="989" h="897" extrusionOk="0">
                  <a:moveTo>
                    <a:pt x="499" y="1"/>
                  </a:moveTo>
                  <a:cubicBezTo>
                    <a:pt x="385" y="1"/>
                    <a:pt x="269" y="46"/>
                    <a:pt x="179" y="135"/>
                  </a:cubicBezTo>
                  <a:cubicBezTo>
                    <a:pt x="1" y="302"/>
                    <a:pt x="1" y="587"/>
                    <a:pt x="179" y="766"/>
                  </a:cubicBezTo>
                  <a:lnTo>
                    <a:pt x="191" y="766"/>
                  </a:lnTo>
                  <a:cubicBezTo>
                    <a:pt x="275" y="861"/>
                    <a:pt x="394" y="897"/>
                    <a:pt x="501" y="897"/>
                  </a:cubicBezTo>
                  <a:cubicBezTo>
                    <a:pt x="620" y="897"/>
                    <a:pt x="727" y="861"/>
                    <a:pt x="822" y="766"/>
                  </a:cubicBezTo>
                  <a:cubicBezTo>
                    <a:pt x="989" y="599"/>
                    <a:pt x="989" y="313"/>
                    <a:pt x="822" y="135"/>
                  </a:cubicBezTo>
                  <a:lnTo>
                    <a:pt x="810" y="135"/>
                  </a:lnTo>
                  <a:cubicBezTo>
                    <a:pt x="727" y="46"/>
                    <a:pt x="614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68;p42">
              <a:extLst>
                <a:ext uri="{FF2B5EF4-FFF2-40B4-BE49-F238E27FC236}">
                  <a16:creationId xmlns:a16="http://schemas.microsoft.com/office/drawing/2014/main" xmlns="" id="{0B8D9157-E1A5-A053-ED53-0A08505196E7}"/>
                </a:ext>
              </a:extLst>
            </p:cNvPr>
            <p:cNvSpPr/>
            <p:nvPr/>
          </p:nvSpPr>
          <p:spPr>
            <a:xfrm>
              <a:off x="2541438" y="3021338"/>
              <a:ext cx="93775" cy="93775"/>
            </a:xfrm>
            <a:custGeom>
              <a:avLst/>
              <a:gdLst/>
              <a:ahLst/>
              <a:cxnLst/>
              <a:rect l="l" t="t" r="r" b="b"/>
              <a:pathLst>
                <a:path w="3751" h="3751" extrusionOk="0">
                  <a:moveTo>
                    <a:pt x="1881" y="893"/>
                  </a:moveTo>
                  <a:cubicBezTo>
                    <a:pt x="2143" y="893"/>
                    <a:pt x="2381" y="988"/>
                    <a:pt x="2572" y="1179"/>
                  </a:cubicBezTo>
                  <a:cubicBezTo>
                    <a:pt x="2762" y="1358"/>
                    <a:pt x="2858" y="1608"/>
                    <a:pt x="2858" y="1870"/>
                  </a:cubicBezTo>
                  <a:cubicBezTo>
                    <a:pt x="2858" y="2131"/>
                    <a:pt x="2762" y="2381"/>
                    <a:pt x="2572" y="2572"/>
                  </a:cubicBezTo>
                  <a:cubicBezTo>
                    <a:pt x="2381" y="2751"/>
                    <a:pt x="2143" y="2858"/>
                    <a:pt x="1881" y="2858"/>
                  </a:cubicBezTo>
                  <a:cubicBezTo>
                    <a:pt x="1619" y="2858"/>
                    <a:pt x="1369" y="2751"/>
                    <a:pt x="1179" y="2572"/>
                  </a:cubicBezTo>
                  <a:cubicBezTo>
                    <a:pt x="1000" y="2381"/>
                    <a:pt x="893" y="2131"/>
                    <a:pt x="893" y="1870"/>
                  </a:cubicBezTo>
                  <a:cubicBezTo>
                    <a:pt x="893" y="1608"/>
                    <a:pt x="1000" y="1358"/>
                    <a:pt x="1179" y="1179"/>
                  </a:cubicBezTo>
                  <a:cubicBezTo>
                    <a:pt x="1369" y="988"/>
                    <a:pt x="1619" y="893"/>
                    <a:pt x="1881" y="893"/>
                  </a:cubicBezTo>
                  <a:close/>
                  <a:moveTo>
                    <a:pt x="1881" y="0"/>
                  </a:moveTo>
                  <a:cubicBezTo>
                    <a:pt x="1381" y="0"/>
                    <a:pt x="905" y="191"/>
                    <a:pt x="548" y="548"/>
                  </a:cubicBezTo>
                  <a:cubicBezTo>
                    <a:pt x="203" y="905"/>
                    <a:pt x="0" y="1369"/>
                    <a:pt x="0" y="1870"/>
                  </a:cubicBezTo>
                  <a:cubicBezTo>
                    <a:pt x="0" y="2370"/>
                    <a:pt x="203" y="2846"/>
                    <a:pt x="548" y="3203"/>
                  </a:cubicBezTo>
                  <a:cubicBezTo>
                    <a:pt x="905" y="3548"/>
                    <a:pt x="1381" y="3751"/>
                    <a:pt x="1881" y="3751"/>
                  </a:cubicBezTo>
                  <a:cubicBezTo>
                    <a:pt x="2381" y="3751"/>
                    <a:pt x="2846" y="3548"/>
                    <a:pt x="3203" y="3203"/>
                  </a:cubicBezTo>
                  <a:cubicBezTo>
                    <a:pt x="3560" y="2846"/>
                    <a:pt x="3751" y="2370"/>
                    <a:pt x="3751" y="1870"/>
                  </a:cubicBezTo>
                  <a:cubicBezTo>
                    <a:pt x="3751" y="1369"/>
                    <a:pt x="3560" y="905"/>
                    <a:pt x="3203" y="548"/>
                  </a:cubicBezTo>
                  <a:cubicBezTo>
                    <a:pt x="2846" y="191"/>
                    <a:pt x="2381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69;p42">
              <a:extLst>
                <a:ext uri="{FF2B5EF4-FFF2-40B4-BE49-F238E27FC236}">
                  <a16:creationId xmlns:a16="http://schemas.microsoft.com/office/drawing/2014/main" xmlns="" id="{0DAB1C50-2BDE-5A97-1135-AC2728BBA793}"/>
                </a:ext>
              </a:extLst>
            </p:cNvPr>
            <p:cNvSpPr/>
            <p:nvPr/>
          </p:nvSpPr>
          <p:spPr>
            <a:xfrm>
              <a:off x="2632813" y="3000113"/>
              <a:ext cx="24725" cy="22425"/>
            </a:xfrm>
            <a:custGeom>
              <a:avLst/>
              <a:gdLst/>
              <a:ahLst/>
              <a:cxnLst/>
              <a:rect l="l" t="t" r="r" b="b"/>
              <a:pathLst>
                <a:path w="989" h="897" extrusionOk="0">
                  <a:moveTo>
                    <a:pt x="499" y="1"/>
                  </a:moveTo>
                  <a:cubicBezTo>
                    <a:pt x="384" y="1"/>
                    <a:pt x="268" y="46"/>
                    <a:pt x="179" y="135"/>
                  </a:cubicBezTo>
                  <a:lnTo>
                    <a:pt x="167" y="135"/>
                  </a:lnTo>
                  <a:cubicBezTo>
                    <a:pt x="0" y="313"/>
                    <a:pt x="0" y="599"/>
                    <a:pt x="167" y="766"/>
                  </a:cubicBezTo>
                  <a:cubicBezTo>
                    <a:pt x="262" y="861"/>
                    <a:pt x="369" y="897"/>
                    <a:pt x="489" y="897"/>
                  </a:cubicBezTo>
                  <a:cubicBezTo>
                    <a:pt x="608" y="897"/>
                    <a:pt x="715" y="861"/>
                    <a:pt x="810" y="766"/>
                  </a:cubicBezTo>
                  <a:cubicBezTo>
                    <a:pt x="989" y="587"/>
                    <a:pt x="989" y="302"/>
                    <a:pt x="810" y="135"/>
                  </a:cubicBezTo>
                  <a:cubicBezTo>
                    <a:pt x="727" y="46"/>
                    <a:pt x="614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70;p42">
              <a:extLst>
                <a:ext uri="{FF2B5EF4-FFF2-40B4-BE49-F238E27FC236}">
                  <a16:creationId xmlns:a16="http://schemas.microsoft.com/office/drawing/2014/main" xmlns="" id="{ECE0BF4D-F7F9-8405-4D13-AE3F03EE32F1}"/>
                </a:ext>
              </a:extLst>
            </p:cNvPr>
            <p:cNvSpPr/>
            <p:nvPr/>
          </p:nvSpPr>
          <p:spPr>
            <a:xfrm>
              <a:off x="2661388" y="2971538"/>
              <a:ext cx="24725" cy="22425"/>
            </a:xfrm>
            <a:custGeom>
              <a:avLst/>
              <a:gdLst/>
              <a:ahLst/>
              <a:cxnLst/>
              <a:rect l="l" t="t" r="r" b="b"/>
              <a:pathLst>
                <a:path w="989" h="897" extrusionOk="0">
                  <a:moveTo>
                    <a:pt x="499" y="1"/>
                  </a:moveTo>
                  <a:cubicBezTo>
                    <a:pt x="384" y="1"/>
                    <a:pt x="268" y="46"/>
                    <a:pt x="179" y="135"/>
                  </a:cubicBezTo>
                  <a:cubicBezTo>
                    <a:pt x="0" y="313"/>
                    <a:pt x="0" y="599"/>
                    <a:pt x="179" y="766"/>
                  </a:cubicBezTo>
                  <a:cubicBezTo>
                    <a:pt x="262" y="861"/>
                    <a:pt x="369" y="897"/>
                    <a:pt x="489" y="897"/>
                  </a:cubicBezTo>
                  <a:cubicBezTo>
                    <a:pt x="608" y="897"/>
                    <a:pt x="715" y="861"/>
                    <a:pt x="810" y="766"/>
                  </a:cubicBezTo>
                  <a:cubicBezTo>
                    <a:pt x="989" y="587"/>
                    <a:pt x="989" y="302"/>
                    <a:pt x="810" y="135"/>
                  </a:cubicBezTo>
                  <a:cubicBezTo>
                    <a:pt x="727" y="46"/>
                    <a:pt x="614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71;p42">
              <a:extLst>
                <a:ext uri="{FF2B5EF4-FFF2-40B4-BE49-F238E27FC236}">
                  <a16:creationId xmlns:a16="http://schemas.microsoft.com/office/drawing/2014/main" xmlns="" id="{2DF34EA1-324A-1B21-6DAD-F913012097E8}"/>
                </a:ext>
              </a:extLst>
            </p:cNvPr>
            <p:cNvSpPr/>
            <p:nvPr/>
          </p:nvSpPr>
          <p:spPr>
            <a:xfrm>
              <a:off x="2541438" y="2543588"/>
              <a:ext cx="93775" cy="93800"/>
            </a:xfrm>
            <a:custGeom>
              <a:avLst/>
              <a:gdLst/>
              <a:ahLst/>
              <a:cxnLst/>
              <a:rect l="l" t="t" r="r" b="b"/>
              <a:pathLst>
                <a:path w="3751" h="3752" extrusionOk="0">
                  <a:moveTo>
                    <a:pt x="1881" y="894"/>
                  </a:moveTo>
                  <a:cubicBezTo>
                    <a:pt x="2143" y="894"/>
                    <a:pt x="2381" y="989"/>
                    <a:pt x="2572" y="1179"/>
                  </a:cubicBezTo>
                  <a:cubicBezTo>
                    <a:pt x="2762" y="1358"/>
                    <a:pt x="2858" y="1608"/>
                    <a:pt x="2858" y="1870"/>
                  </a:cubicBezTo>
                  <a:cubicBezTo>
                    <a:pt x="2858" y="2132"/>
                    <a:pt x="2762" y="2382"/>
                    <a:pt x="2572" y="2572"/>
                  </a:cubicBezTo>
                  <a:cubicBezTo>
                    <a:pt x="2381" y="2751"/>
                    <a:pt x="2143" y="2858"/>
                    <a:pt x="1881" y="2858"/>
                  </a:cubicBezTo>
                  <a:cubicBezTo>
                    <a:pt x="1619" y="2858"/>
                    <a:pt x="1369" y="2751"/>
                    <a:pt x="1179" y="2572"/>
                  </a:cubicBezTo>
                  <a:cubicBezTo>
                    <a:pt x="1000" y="2382"/>
                    <a:pt x="893" y="2132"/>
                    <a:pt x="893" y="1870"/>
                  </a:cubicBezTo>
                  <a:cubicBezTo>
                    <a:pt x="893" y="1608"/>
                    <a:pt x="1000" y="1358"/>
                    <a:pt x="1179" y="1179"/>
                  </a:cubicBezTo>
                  <a:cubicBezTo>
                    <a:pt x="1369" y="989"/>
                    <a:pt x="1619" y="894"/>
                    <a:pt x="1881" y="894"/>
                  </a:cubicBezTo>
                  <a:close/>
                  <a:moveTo>
                    <a:pt x="1881" y="1"/>
                  </a:moveTo>
                  <a:cubicBezTo>
                    <a:pt x="1381" y="1"/>
                    <a:pt x="905" y="191"/>
                    <a:pt x="548" y="548"/>
                  </a:cubicBezTo>
                  <a:cubicBezTo>
                    <a:pt x="203" y="906"/>
                    <a:pt x="0" y="1370"/>
                    <a:pt x="0" y="1870"/>
                  </a:cubicBezTo>
                  <a:cubicBezTo>
                    <a:pt x="0" y="2370"/>
                    <a:pt x="203" y="2846"/>
                    <a:pt x="548" y="3204"/>
                  </a:cubicBezTo>
                  <a:cubicBezTo>
                    <a:pt x="905" y="3549"/>
                    <a:pt x="1381" y="3751"/>
                    <a:pt x="1881" y="3751"/>
                  </a:cubicBezTo>
                  <a:cubicBezTo>
                    <a:pt x="2381" y="3751"/>
                    <a:pt x="2846" y="3549"/>
                    <a:pt x="3203" y="3204"/>
                  </a:cubicBezTo>
                  <a:cubicBezTo>
                    <a:pt x="3560" y="2846"/>
                    <a:pt x="3751" y="2370"/>
                    <a:pt x="3751" y="1870"/>
                  </a:cubicBezTo>
                  <a:cubicBezTo>
                    <a:pt x="3751" y="1370"/>
                    <a:pt x="3560" y="906"/>
                    <a:pt x="3203" y="548"/>
                  </a:cubicBezTo>
                  <a:cubicBezTo>
                    <a:pt x="2846" y="191"/>
                    <a:pt x="2381" y="1"/>
                    <a:pt x="18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72;p42">
              <a:extLst>
                <a:ext uri="{FF2B5EF4-FFF2-40B4-BE49-F238E27FC236}">
                  <a16:creationId xmlns:a16="http://schemas.microsoft.com/office/drawing/2014/main" xmlns="" id="{7F671033-A3F1-4477-9A84-A372A8AD418F}"/>
                </a:ext>
              </a:extLst>
            </p:cNvPr>
            <p:cNvSpPr/>
            <p:nvPr/>
          </p:nvSpPr>
          <p:spPr>
            <a:xfrm>
              <a:off x="2632813" y="2635788"/>
              <a:ext cx="24725" cy="22725"/>
            </a:xfrm>
            <a:custGeom>
              <a:avLst/>
              <a:gdLst/>
              <a:ahLst/>
              <a:cxnLst/>
              <a:rect l="l" t="t" r="r" b="b"/>
              <a:pathLst>
                <a:path w="989" h="909" extrusionOk="0">
                  <a:moveTo>
                    <a:pt x="489" y="1"/>
                  </a:moveTo>
                  <a:cubicBezTo>
                    <a:pt x="372" y="1"/>
                    <a:pt x="256" y="45"/>
                    <a:pt x="167" y="135"/>
                  </a:cubicBezTo>
                  <a:cubicBezTo>
                    <a:pt x="0" y="313"/>
                    <a:pt x="0" y="587"/>
                    <a:pt x="167" y="766"/>
                  </a:cubicBezTo>
                  <a:lnTo>
                    <a:pt x="179" y="778"/>
                  </a:lnTo>
                  <a:cubicBezTo>
                    <a:pt x="262" y="861"/>
                    <a:pt x="381" y="909"/>
                    <a:pt x="500" y="909"/>
                  </a:cubicBezTo>
                  <a:cubicBezTo>
                    <a:pt x="608" y="909"/>
                    <a:pt x="727" y="861"/>
                    <a:pt x="810" y="778"/>
                  </a:cubicBezTo>
                  <a:cubicBezTo>
                    <a:pt x="989" y="599"/>
                    <a:pt x="989" y="313"/>
                    <a:pt x="810" y="147"/>
                  </a:cubicBezTo>
                  <a:lnTo>
                    <a:pt x="810" y="135"/>
                  </a:lnTo>
                  <a:cubicBezTo>
                    <a:pt x="721" y="45"/>
                    <a:pt x="605" y="1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73;p42">
              <a:extLst>
                <a:ext uri="{FF2B5EF4-FFF2-40B4-BE49-F238E27FC236}">
                  <a16:creationId xmlns:a16="http://schemas.microsoft.com/office/drawing/2014/main" xmlns="" id="{DF0EE04A-5374-1DA1-A18D-64EAD7552A2A}"/>
                </a:ext>
              </a:extLst>
            </p:cNvPr>
            <p:cNvSpPr/>
            <p:nvPr/>
          </p:nvSpPr>
          <p:spPr>
            <a:xfrm>
              <a:off x="2661388" y="2664363"/>
              <a:ext cx="24725" cy="22725"/>
            </a:xfrm>
            <a:custGeom>
              <a:avLst/>
              <a:gdLst/>
              <a:ahLst/>
              <a:cxnLst/>
              <a:rect l="l" t="t" r="r" b="b"/>
              <a:pathLst>
                <a:path w="989" h="909" extrusionOk="0">
                  <a:moveTo>
                    <a:pt x="490" y="1"/>
                  </a:moveTo>
                  <a:cubicBezTo>
                    <a:pt x="375" y="1"/>
                    <a:pt x="262" y="45"/>
                    <a:pt x="179" y="135"/>
                  </a:cubicBezTo>
                  <a:cubicBezTo>
                    <a:pt x="0" y="313"/>
                    <a:pt x="0" y="587"/>
                    <a:pt x="179" y="766"/>
                  </a:cubicBezTo>
                  <a:lnTo>
                    <a:pt x="179" y="778"/>
                  </a:lnTo>
                  <a:cubicBezTo>
                    <a:pt x="274" y="861"/>
                    <a:pt x="381" y="909"/>
                    <a:pt x="500" y="909"/>
                  </a:cubicBezTo>
                  <a:cubicBezTo>
                    <a:pt x="608" y="909"/>
                    <a:pt x="727" y="861"/>
                    <a:pt x="810" y="778"/>
                  </a:cubicBezTo>
                  <a:cubicBezTo>
                    <a:pt x="989" y="599"/>
                    <a:pt x="989" y="313"/>
                    <a:pt x="810" y="147"/>
                  </a:cubicBezTo>
                  <a:lnTo>
                    <a:pt x="810" y="135"/>
                  </a:lnTo>
                  <a:cubicBezTo>
                    <a:pt x="721" y="45"/>
                    <a:pt x="605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74;p42">
              <a:extLst>
                <a:ext uri="{FF2B5EF4-FFF2-40B4-BE49-F238E27FC236}">
                  <a16:creationId xmlns:a16="http://schemas.microsoft.com/office/drawing/2014/main" xmlns="" id="{A5C6830B-5DAA-A878-A23E-2C1B2B272A29}"/>
                </a:ext>
              </a:extLst>
            </p:cNvPr>
            <p:cNvSpPr/>
            <p:nvPr/>
          </p:nvSpPr>
          <p:spPr>
            <a:xfrm>
              <a:off x="2759313" y="2761188"/>
              <a:ext cx="22350" cy="22350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41" y="0"/>
                  </a:moveTo>
                  <a:cubicBezTo>
                    <a:pt x="322" y="0"/>
                    <a:pt x="215" y="48"/>
                    <a:pt x="132" y="131"/>
                  </a:cubicBezTo>
                  <a:cubicBezTo>
                    <a:pt x="48" y="215"/>
                    <a:pt x="1" y="334"/>
                    <a:pt x="1" y="453"/>
                  </a:cubicBezTo>
                  <a:cubicBezTo>
                    <a:pt x="1" y="572"/>
                    <a:pt x="48" y="679"/>
                    <a:pt x="132" y="762"/>
                  </a:cubicBezTo>
                  <a:cubicBezTo>
                    <a:pt x="215" y="846"/>
                    <a:pt x="322" y="893"/>
                    <a:pt x="441" y="893"/>
                  </a:cubicBezTo>
                  <a:cubicBezTo>
                    <a:pt x="560" y="893"/>
                    <a:pt x="679" y="846"/>
                    <a:pt x="763" y="762"/>
                  </a:cubicBezTo>
                  <a:cubicBezTo>
                    <a:pt x="846" y="679"/>
                    <a:pt x="894" y="572"/>
                    <a:pt x="894" y="453"/>
                  </a:cubicBezTo>
                  <a:cubicBezTo>
                    <a:pt x="894" y="334"/>
                    <a:pt x="846" y="215"/>
                    <a:pt x="763" y="131"/>
                  </a:cubicBezTo>
                  <a:cubicBezTo>
                    <a:pt x="679" y="48"/>
                    <a:pt x="560" y="0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8"/>
          <p:cNvSpPr txBox="1">
            <a:spLocks noGrp="1"/>
          </p:cNvSpPr>
          <p:nvPr>
            <p:ph type="title"/>
          </p:nvPr>
        </p:nvSpPr>
        <p:spPr>
          <a:xfrm>
            <a:off x="636570" y="253677"/>
            <a:ext cx="306895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Project Overview </a:t>
            </a:r>
            <a:endParaRPr sz="3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9BFED88-1907-05C7-4957-122105DDBD79}"/>
              </a:ext>
            </a:extLst>
          </p:cNvPr>
          <p:cNvSpPr/>
          <p:nvPr/>
        </p:nvSpPr>
        <p:spPr>
          <a:xfrm>
            <a:off x="4019274" y="1709976"/>
            <a:ext cx="906780" cy="110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9C7178DC-F585-9D9A-7AFF-503CAC7399E7}"/>
              </a:ext>
            </a:extLst>
          </p:cNvPr>
          <p:cNvGrpSpPr/>
          <p:nvPr/>
        </p:nvGrpSpPr>
        <p:grpSpPr>
          <a:xfrm>
            <a:off x="424148" y="2354029"/>
            <a:ext cx="1116993" cy="740638"/>
            <a:chOff x="3340101" y="0"/>
            <a:chExt cx="1116993" cy="74063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8E1FC9A9-959A-9D4C-3CBF-298A27E905EC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4">
              <a:extLst>
                <a:ext uri="{FF2B5EF4-FFF2-40B4-BE49-F238E27FC236}">
                  <a16:creationId xmlns:a16="http://schemas.microsoft.com/office/drawing/2014/main" xmlns="" id="{414CCA74-AB1F-533C-34A4-2BD7717E69C7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Home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E35F5883-C137-C3C7-ED7D-B14A0BA2FEC4}"/>
              </a:ext>
            </a:extLst>
          </p:cNvPr>
          <p:cNvGrpSpPr/>
          <p:nvPr/>
        </p:nvGrpSpPr>
        <p:grpSpPr>
          <a:xfrm>
            <a:off x="2171049" y="1219884"/>
            <a:ext cx="1116993" cy="740638"/>
            <a:chOff x="3340101" y="0"/>
            <a:chExt cx="1116993" cy="74063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0A3F4C64-D81D-575F-4C3E-8A0CEDBB571F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Oval 4">
              <a:extLst>
                <a:ext uri="{FF2B5EF4-FFF2-40B4-BE49-F238E27FC236}">
                  <a16:creationId xmlns:a16="http://schemas.microsoft.com/office/drawing/2014/main" xmlns="" id="{94DE765B-3DC3-2905-BCA1-7701AD081DF2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0" i="0" kern="1200" dirty="0"/>
                <a:t>Login</a:t>
              </a:r>
              <a:endParaRPr lang="en-US" sz="1600" kern="12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15CFBFEE-592B-4259-9DCE-B9452499D386}"/>
              </a:ext>
            </a:extLst>
          </p:cNvPr>
          <p:cNvGrpSpPr/>
          <p:nvPr/>
        </p:nvGrpSpPr>
        <p:grpSpPr>
          <a:xfrm>
            <a:off x="2237598" y="3423034"/>
            <a:ext cx="1116993" cy="740638"/>
            <a:chOff x="3340101" y="0"/>
            <a:chExt cx="1116993" cy="74063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BAEC5192-BD62-BEE5-E158-0348D7AAD959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Oval 4">
              <a:extLst>
                <a:ext uri="{FF2B5EF4-FFF2-40B4-BE49-F238E27FC236}">
                  <a16:creationId xmlns:a16="http://schemas.microsoft.com/office/drawing/2014/main" xmlns="" id="{679E736B-F0F9-1E0B-CD5B-2584AAAF75F2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Register</a:t>
              </a:r>
              <a:endParaRPr lang="en-US" sz="1600" kern="12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6D6731C9-53F7-82CE-6B0B-2EDD62ADDEA7}"/>
              </a:ext>
            </a:extLst>
          </p:cNvPr>
          <p:cNvGrpSpPr/>
          <p:nvPr/>
        </p:nvGrpSpPr>
        <p:grpSpPr>
          <a:xfrm>
            <a:off x="3907287" y="1219884"/>
            <a:ext cx="1116993" cy="740638"/>
            <a:chOff x="3340101" y="0"/>
            <a:chExt cx="1116993" cy="740638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419B8087-8C43-AC22-794F-9C4BA8D84D8D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Oval 4">
              <a:extLst>
                <a:ext uri="{FF2B5EF4-FFF2-40B4-BE49-F238E27FC236}">
                  <a16:creationId xmlns:a16="http://schemas.microsoft.com/office/drawing/2014/main" xmlns="" id="{AFD35C2A-DA69-D887-0F28-0AAA9F5ED610}"/>
                </a:ext>
              </a:extLst>
            </p:cNvPr>
            <p:cNvSpPr txBox="1"/>
            <p:nvPr/>
          </p:nvSpPr>
          <p:spPr>
            <a:xfrm>
              <a:off x="3445207" y="108464"/>
              <a:ext cx="906780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Dashboard</a:t>
              </a:r>
              <a:endParaRPr lang="en-US" kern="1200" dirty="0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844EED8F-43A8-98BA-29A6-52101AC72F63}"/>
              </a:ext>
            </a:extLst>
          </p:cNvPr>
          <p:cNvCxnSpPr>
            <a:stCxn id="21" idx="6"/>
            <a:endCxn id="24" idx="3"/>
          </p:cNvCxnSpPr>
          <p:nvPr/>
        </p:nvCxnSpPr>
        <p:spPr>
          <a:xfrm flipV="1">
            <a:off x="1541141" y="1852058"/>
            <a:ext cx="793488" cy="8722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D5479DB6-50CE-69CB-7B0C-DA7645074B3C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1541141" y="2724348"/>
            <a:ext cx="696457" cy="106900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Diagram 42">
            <a:extLst>
              <a:ext uri="{FF2B5EF4-FFF2-40B4-BE49-F238E27FC236}">
                <a16:creationId xmlns:a16="http://schemas.microsoft.com/office/drawing/2014/main" xmlns="" id="{4FECA5D8-5073-C209-CC5C-9F08F6BA35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7093434"/>
              </p:ext>
            </p:extLst>
          </p:nvPr>
        </p:nvGraphicFramePr>
        <p:xfrm>
          <a:off x="5491545" y="2203536"/>
          <a:ext cx="2735789" cy="1960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08C1E609-5959-5DC5-1F4B-A38024BC8D73}"/>
              </a:ext>
            </a:extLst>
          </p:cNvPr>
          <p:cNvCxnSpPr>
            <a:cxnSpLocks/>
          </p:cNvCxnSpPr>
          <p:nvPr/>
        </p:nvCxnSpPr>
        <p:spPr>
          <a:xfrm>
            <a:off x="3907287" y="2950655"/>
            <a:ext cx="847065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7BE0DBD8-C2F5-0798-D911-6E54031A9944}"/>
              </a:ext>
            </a:extLst>
          </p:cNvPr>
          <p:cNvCxnSpPr>
            <a:cxnSpLocks/>
          </p:cNvCxnSpPr>
          <p:nvPr/>
        </p:nvCxnSpPr>
        <p:spPr>
          <a:xfrm>
            <a:off x="3907287" y="3163636"/>
            <a:ext cx="858247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470D794A-72E3-CBF5-B6FC-8E8CE1114CC5}"/>
              </a:ext>
            </a:extLst>
          </p:cNvPr>
          <p:cNvCxnSpPr>
            <a:cxnSpLocks/>
          </p:cNvCxnSpPr>
          <p:nvPr/>
        </p:nvCxnSpPr>
        <p:spPr>
          <a:xfrm>
            <a:off x="7497537" y="3940098"/>
            <a:ext cx="0" cy="3759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83B93DDD-DEC3-7D82-5E8A-C116790C91BC}"/>
              </a:ext>
            </a:extLst>
          </p:cNvPr>
          <p:cNvCxnSpPr>
            <a:cxnSpLocks/>
          </p:cNvCxnSpPr>
          <p:nvPr/>
        </p:nvCxnSpPr>
        <p:spPr>
          <a:xfrm>
            <a:off x="6158061" y="3940098"/>
            <a:ext cx="0" cy="3759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ylinder 48">
            <a:extLst>
              <a:ext uri="{FF2B5EF4-FFF2-40B4-BE49-F238E27FC236}">
                <a16:creationId xmlns:a16="http://schemas.microsoft.com/office/drawing/2014/main" xmlns="" id="{EA32FB10-870C-8922-C16D-6270C0FDC054}"/>
              </a:ext>
            </a:extLst>
          </p:cNvPr>
          <p:cNvSpPr/>
          <p:nvPr/>
        </p:nvSpPr>
        <p:spPr>
          <a:xfrm>
            <a:off x="5872048" y="4369842"/>
            <a:ext cx="572026" cy="5335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SQL</a:t>
            </a:r>
          </a:p>
          <a:p>
            <a:pPr algn="ctr"/>
            <a:r>
              <a:rPr lang="en-US" sz="700" dirty="0"/>
              <a:t>Server</a:t>
            </a:r>
          </a:p>
        </p:txBody>
      </p:sp>
      <p:sp>
        <p:nvSpPr>
          <p:cNvPr id="50" name="Cylinder 49">
            <a:extLst>
              <a:ext uri="{FF2B5EF4-FFF2-40B4-BE49-F238E27FC236}">
                <a16:creationId xmlns:a16="http://schemas.microsoft.com/office/drawing/2014/main" xmlns="" id="{FF1E9E45-52D9-E193-6DBC-895CDA19B6CC}"/>
              </a:ext>
            </a:extLst>
          </p:cNvPr>
          <p:cNvSpPr/>
          <p:nvPr/>
        </p:nvSpPr>
        <p:spPr>
          <a:xfrm>
            <a:off x="7211523" y="4356412"/>
            <a:ext cx="572028" cy="5115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Mongo</a:t>
            </a:r>
          </a:p>
          <a:p>
            <a:pPr algn="ctr"/>
            <a:r>
              <a:rPr lang="en-US" sz="800" dirty="0"/>
              <a:t>Db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FE39429E-062D-166F-7285-3D39CB228D02}"/>
              </a:ext>
            </a:extLst>
          </p:cNvPr>
          <p:cNvCxnSpPr>
            <a:cxnSpLocks/>
            <a:stCxn id="24" idx="6"/>
            <a:endCxn id="36" idx="2"/>
          </p:cNvCxnSpPr>
          <p:nvPr/>
        </p:nvCxnSpPr>
        <p:spPr>
          <a:xfrm>
            <a:off x="3288042" y="1590203"/>
            <a:ext cx="61924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8D26DFCA-1E4E-E1D5-A5FF-3FAA7781DFB9}"/>
              </a:ext>
            </a:extLst>
          </p:cNvPr>
          <p:cNvSpPr/>
          <p:nvPr/>
        </p:nvSpPr>
        <p:spPr>
          <a:xfrm>
            <a:off x="5872047" y="1078260"/>
            <a:ext cx="1312005" cy="160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81307741-3933-CE02-E540-EE3AA133176F}"/>
              </a:ext>
            </a:extLst>
          </p:cNvPr>
          <p:cNvGrpSpPr/>
          <p:nvPr/>
        </p:nvGrpSpPr>
        <p:grpSpPr>
          <a:xfrm>
            <a:off x="5643525" y="740212"/>
            <a:ext cx="1627070" cy="1071617"/>
            <a:chOff x="3340101" y="-10276"/>
            <a:chExt cx="1116993" cy="740638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xmlns="" id="{402C55EB-86C0-89C4-7098-DF9651380076}"/>
                </a:ext>
              </a:extLst>
            </p:cNvPr>
            <p:cNvSpPr/>
            <p:nvPr/>
          </p:nvSpPr>
          <p:spPr>
            <a:xfrm>
              <a:off x="3340101" y="-10276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Oval 4">
              <a:extLst>
                <a:ext uri="{FF2B5EF4-FFF2-40B4-BE49-F238E27FC236}">
                  <a16:creationId xmlns:a16="http://schemas.microsoft.com/office/drawing/2014/main" xmlns="" id="{353CE60D-A7E1-68F9-4806-CF3825E7777C}"/>
                </a:ext>
              </a:extLst>
            </p:cNvPr>
            <p:cNvSpPr txBox="1"/>
            <p:nvPr/>
          </p:nvSpPr>
          <p:spPr>
            <a:xfrm>
              <a:off x="3532016" y="166470"/>
              <a:ext cx="741349" cy="4461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Wishlist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31E968C4-16CC-337F-6E7D-E660B20852F7}"/>
              </a:ext>
            </a:extLst>
          </p:cNvPr>
          <p:cNvCxnSpPr>
            <a:cxnSpLocks/>
            <a:stCxn id="36" idx="6"/>
            <a:endCxn id="57" idx="2"/>
          </p:cNvCxnSpPr>
          <p:nvPr/>
        </p:nvCxnSpPr>
        <p:spPr>
          <a:xfrm flipV="1">
            <a:off x="5024280" y="1276021"/>
            <a:ext cx="619245" cy="3141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155030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Architecture </a:t>
            </a:r>
            <a:endParaRPr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E7518259-7EA9-4467-9659-F75419C33C1D}"/>
              </a:ext>
            </a:extLst>
          </p:cNvPr>
          <p:cNvSpPr/>
          <p:nvPr/>
        </p:nvSpPr>
        <p:spPr>
          <a:xfrm>
            <a:off x="4252332" y="1106422"/>
            <a:ext cx="906780" cy="110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8C3B245-DF20-48DB-991D-7ED7A1BE519A}"/>
              </a:ext>
            </a:extLst>
          </p:cNvPr>
          <p:cNvSpPr/>
          <p:nvPr/>
        </p:nvSpPr>
        <p:spPr>
          <a:xfrm>
            <a:off x="441774" y="2444821"/>
            <a:ext cx="1813560" cy="10495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000" dirty="0"/>
          </a:p>
          <a:p>
            <a:pPr algn="ctr"/>
            <a:r>
              <a:rPr lang="en-US" sz="2000" dirty="0"/>
              <a:t>Front End</a:t>
            </a:r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Angular</a:t>
            </a:r>
          </a:p>
          <a:p>
            <a:pPr algn="ctr"/>
            <a:endParaRPr lang="en-US" sz="9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0FC09793-CE1F-4AC7-BD02-06A4680374A5}"/>
              </a:ext>
            </a:extLst>
          </p:cNvPr>
          <p:cNvSpPr/>
          <p:nvPr/>
        </p:nvSpPr>
        <p:spPr>
          <a:xfrm>
            <a:off x="2964552" y="1328704"/>
            <a:ext cx="219456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/>
              <a:t>Authentication API</a:t>
            </a:r>
          </a:p>
          <a:p>
            <a:pPr algn="ctr"/>
            <a:endParaRPr lang="en-US" sz="900" dirty="0"/>
          </a:p>
          <a:p>
            <a:pPr algn="ctr"/>
            <a:r>
              <a:rPr lang="en-US" sz="900"/>
              <a:t>J</a:t>
            </a:r>
            <a:r>
              <a:rPr lang="en-GB" sz="900"/>
              <a:t>WT </a:t>
            </a:r>
            <a:r>
              <a:rPr lang="en-US" sz="900"/>
              <a:t>validator</a:t>
            </a:r>
            <a:endParaRPr lang="en-US" sz="9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AC5FA73A-2BCE-4B69-957B-90DDBF400A61}"/>
              </a:ext>
            </a:extLst>
          </p:cNvPr>
          <p:cNvSpPr/>
          <p:nvPr/>
        </p:nvSpPr>
        <p:spPr>
          <a:xfrm>
            <a:off x="2964552" y="4138186"/>
            <a:ext cx="219456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/>
              <a:t>Listed Jobs</a:t>
            </a:r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xmlns="" id="{2C418822-9D83-47CC-B6EF-1DFC63F0FF9C}"/>
              </a:ext>
            </a:extLst>
          </p:cNvPr>
          <p:cNvSpPr/>
          <p:nvPr/>
        </p:nvSpPr>
        <p:spPr>
          <a:xfrm>
            <a:off x="6721212" y="1366612"/>
            <a:ext cx="1173480" cy="73152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/>
              <a:t>SQL Server</a:t>
            </a:r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xmlns="" id="{AB71B487-3E5F-47D0-B74F-9D5C122B6197}"/>
              </a:ext>
            </a:extLst>
          </p:cNvPr>
          <p:cNvSpPr/>
          <p:nvPr/>
        </p:nvSpPr>
        <p:spPr>
          <a:xfrm>
            <a:off x="6721212" y="2656501"/>
            <a:ext cx="1173480" cy="73152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/>
              <a:t>Mongo Db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27A9607E-818C-461E-A266-8A1F8D8CA079}"/>
              </a:ext>
            </a:extLst>
          </p:cNvPr>
          <p:cNvSpPr/>
          <p:nvPr/>
        </p:nvSpPr>
        <p:spPr>
          <a:xfrm>
            <a:off x="6721212" y="4138186"/>
            <a:ext cx="1363980" cy="7147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/>
              <a:t>External API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65E3E11B-EB87-411F-89CC-3E30FD43ABB9}"/>
              </a:ext>
            </a:extLst>
          </p:cNvPr>
          <p:cNvCxnSpPr>
            <a:stCxn id="30" idx="3"/>
            <a:endCxn id="35" idx="2"/>
          </p:cNvCxnSpPr>
          <p:nvPr/>
        </p:nvCxnSpPr>
        <p:spPr>
          <a:xfrm flipV="1">
            <a:off x="5159112" y="4495579"/>
            <a:ext cx="1562100" cy="8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2052CA46-18A1-414D-972B-5E097273B50B}"/>
              </a:ext>
            </a:extLst>
          </p:cNvPr>
          <p:cNvCxnSpPr>
            <a:cxnSpLocks/>
          </p:cNvCxnSpPr>
          <p:nvPr/>
        </p:nvCxnSpPr>
        <p:spPr>
          <a:xfrm>
            <a:off x="5159112" y="3038190"/>
            <a:ext cx="15621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43C013DB-43A6-4652-B2E5-39A354C21AAA}"/>
              </a:ext>
            </a:extLst>
          </p:cNvPr>
          <p:cNvCxnSpPr>
            <a:cxnSpLocks/>
          </p:cNvCxnSpPr>
          <p:nvPr/>
        </p:nvCxnSpPr>
        <p:spPr>
          <a:xfrm flipV="1">
            <a:off x="5159112" y="1739986"/>
            <a:ext cx="1562100" cy="137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0">
            <a:extLst>
              <a:ext uri="{FF2B5EF4-FFF2-40B4-BE49-F238E27FC236}">
                <a16:creationId xmlns:a16="http://schemas.microsoft.com/office/drawing/2014/main" xmlns="" id="{44515029-3486-4251-B808-74D49A837747}"/>
              </a:ext>
            </a:extLst>
          </p:cNvPr>
          <p:cNvSpPr txBox="1"/>
          <p:nvPr/>
        </p:nvSpPr>
        <p:spPr>
          <a:xfrm>
            <a:off x="5235312" y="1515395"/>
            <a:ext cx="1173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/>
              <a:t> P</a:t>
            </a:r>
            <a:r>
              <a:rPr lang="en-GB" sz="1100" dirty="0"/>
              <a:t>OST r</a:t>
            </a:r>
            <a:r>
              <a:rPr lang="en-US" sz="1100" dirty="0" err="1"/>
              <a:t>equest</a:t>
            </a:r>
            <a:endParaRPr lang="en-US" sz="11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90E34770-9853-453A-B141-2D35DC6CDB42}"/>
              </a:ext>
            </a:extLst>
          </p:cNvPr>
          <p:cNvSpPr/>
          <p:nvPr/>
        </p:nvSpPr>
        <p:spPr>
          <a:xfrm>
            <a:off x="5227692" y="1813288"/>
            <a:ext cx="1417320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/>
              <a:t>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15253FAF-D3AE-4BE3-A8FC-4923CE72A86C}"/>
              </a:ext>
            </a:extLst>
          </p:cNvPr>
          <p:cNvSpPr/>
          <p:nvPr/>
        </p:nvSpPr>
        <p:spPr>
          <a:xfrm>
            <a:off x="5235312" y="2823773"/>
            <a:ext cx="1103187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/>
              <a:t> </a:t>
            </a:r>
            <a:r>
              <a:rPr lang="en-GB" sz="1100"/>
              <a:t>GET/DELETE</a:t>
            </a:r>
            <a:endParaRPr lang="en-US" sz="11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4D494611-841B-4CD2-9B70-7C5B5C84D5C2}"/>
              </a:ext>
            </a:extLst>
          </p:cNvPr>
          <p:cNvSpPr/>
          <p:nvPr/>
        </p:nvSpPr>
        <p:spPr>
          <a:xfrm>
            <a:off x="5597471" y="4251891"/>
            <a:ext cx="513282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/>
              <a:t> </a:t>
            </a:r>
            <a:r>
              <a:rPr lang="en-GB" sz="1100"/>
              <a:t>GET</a:t>
            </a:r>
            <a:endParaRPr lang="en-US" sz="1100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xmlns="" id="{D4F306FA-9CB7-4E71-A941-884EC82753BC}"/>
              </a:ext>
            </a:extLst>
          </p:cNvPr>
          <p:cNvCxnSpPr>
            <a:stCxn id="27" idx="0"/>
            <a:endCxn id="28" idx="1"/>
          </p:cNvCxnSpPr>
          <p:nvPr/>
        </p:nvCxnSpPr>
        <p:spPr>
          <a:xfrm rot="5400000" flipH="1" flipV="1">
            <a:off x="1781375" y="1261644"/>
            <a:ext cx="750357" cy="161599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FCB8F060-7625-49E9-87BA-B02BE77CB456}"/>
              </a:ext>
            </a:extLst>
          </p:cNvPr>
          <p:cNvCxnSpPr/>
          <p:nvPr/>
        </p:nvCxnSpPr>
        <p:spPr>
          <a:xfrm>
            <a:off x="2233032" y="2969605"/>
            <a:ext cx="7315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xmlns="" id="{EDCCC9CE-6951-467D-BEA9-385F8BE34E6E}"/>
              </a:ext>
            </a:extLst>
          </p:cNvPr>
          <p:cNvCxnSpPr>
            <a:stCxn id="30" idx="1"/>
            <a:endCxn id="27" idx="2"/>
          </p:cNvCxnSpPr>
          <p:nvPr/>
        </p:nvCxnSpPr>
        <p:spPr>
          <a:xfrm rot="10800000">
            <a:off x="1348554" y="3494390"/>
            <a:ext cx="1615998" cy="10095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61">
            <a:extLst>
              <a:ext uri="{FF2B5EF4-FFF2-40B4-BE49-F238E27FC236}">
                <a16:creationId xmlns:a16="http://schemas.microsoft.com/office/drawing/2014/main" xmlns="" id="{6505D3EA-B4E8-497F-9D27-B828FDE33192}"/>
              </a:ext>
            </a:extLst>
          </p:cNvPr>
          <p:cNvSpPr txBox="1"/>
          <p:nvPr/>
        </p:nvSpPr>
        <p:spPr>
          <a:xfrm>
            <a:off x="1634862" y="1260714"/>
            <a:ext cx="1173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/>
              <a:t> Login/Register</a:t>
            </a:r>
          </a:p>
        </p:txBody>
      </p:sp>
      <p:sp>
        <p:nvSpPr>
          <p:cNvPr id="50" name="TextBox 62">
            <a:extLst>
              <a:ext uri="{FF2B5EF4-FFF2-40B4-BE49-F238E27FC236}">
                <a16:creationId xmlns:a16="http://schemas.microsoft.com/office/drawing/2014/main" xmlns="" id="{38762075-BA38-4FA3-A81F-ABB019ECDF23}"/>
              </a:ext>
            </a:extLst>
          </p:cNvPr>
          <p:cNvSpPr txBox="1"/>
          <p:nvPr/>
        </p:nvSpPr>
        <p:spPr>
          <a:xfrm>
            <a:off x="602352" y="1616220"/>
            <a:ext cx="1173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/>
              <a:t> Token generated</a:t>
            </a:r>
          </a:p>
        </p:txBody>
      </p:sp>
      <p:sp>
        <p:nvSpPr>
          <p:cNvPr id="51" name="TextBox 63">
            <a:extLst>
              <a:ext uri="{FF2B5EF4-FFF2-40B4-BE49-F238E27FC236}">
                <a16:creationId xmlns:a16="http://schemas.microsoft.com/office/drawing/2014/main" xmlns="" id="{D6FD2971-4520-46D6-8236-3CCE59D0466B}"/>
              </a:ext>
            </a:extLst>
          </p:cNvPr>
          <p:cNvSpPr txBox="1"/>
          <p:nvPr/>
        </p:nvSpPr>
        <p:spPr>
          <a:xfrm>
            <a:off x="2255334" y="2480833"/>
            <a:ext cx="792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800" dirty="0"/>
              <a:t> </a:t>
            </a:r>
            <a:r>
              <a:rPr lang="en-GB" sz="800" dirty="0"/>
              <a:t>POST
</a:t>
            </a:r>
            <a:r>
              <a:rPr lang="en-US" sz="800" dirty="0"/>
              <a:t>/</a:t>
            </a:r>
            <a:r>
              <a:rPr lang="en-GB" sz="800" dirty="0"/>
              <a:t>GET</a:t>
            </a:r>
            <a:r>
              <a:rPr lang="en-US" sz="800" dirty="0"/>
              <a:t>/</a:t>
            </a:r>
            <a:endParaRPr lang="en-GB" sz="800" dirty="0"/>
          </a:p>
          <a:p>
            <a:r>
              <a:rPr lang="en-GB" sz="800" dirty="0"/>
              <a:t>DELETE</a:t>
            </a:r>
            <a:endParaRPr lang="en-US" sz="800" dirty="0"/>
          </a:p>
        </p:txBody>
      </p:sp>
      <p:sp>
        <p:nvSpPr>
          <p:cNvPr id="53" name="TextBox 65">
            <a:extLst>
              <a:ext uri="{FF2B5EF4-FFF2-40B4-BE49-F238E27FC236}">
                <a16:creationId xmlns:a16="http://schemas.microsoft.com/office/drawing/2014/main" xmlns="" id="{55F0BB64-3CFF-4150-B57A-BD9388DE2E07}"/>
              </a:ext>
            </a:extLst>
          </p:cNvPr>
          <p:cNvSpPr txBox="1"/>
          <p:nvPr/>
        </p:nvSpPr>
        <p:spPr>
          <a:xfrm>
            <a:off x="2177787" y="4251891"/>
            <a:ext cx="1173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/>
              <a:t> G</a:t>
            </a:r>
            <a:r>
              <a:rPr lang="en-GB" sz="1100"/>
              <a:t>ET</a:t>
            </a:r>
            <a:endParaRPr lang="en-US" sz="11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E2F24BD0-952E-EBB3-C22B-16E4F4BA237A}"/>
              </a:ext>
            </a:extLst>
          </p:cNvPr>
          <p:cNvSpPr/>
          <p:nvPr/>
        </p:nvSpPr>
        <p:spPr>
          <a:xfrm>
            <a:off x="2964552" y="2529039"/>
            <a:ext cx="2194560" cy="10237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ea typeface="Open Sans" panose="020B0604020202020204" charset="0"/>
                <a:cs typeface="Open Sans" panose="020B0604020202020204" charset="0"/>
              </a:rPr>
              <a:t>Wishlist API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900" dirty="0"/>
              <a:t>Add job in Wishlist</a:t>
            </a:r>
          </a:p>
          <a:p>
            <a:pPr algn="ctr"/>
            <a:r>
              <a:rPr lang="en-US" sz="900" dirty="0"/>
              <a:t>Delete Wishlist job</a:t>
            </a:r>
          </a:p>
          <a:p>
            <a:pPr algn="ctr"/>
            <a:endParaRPr lang="en-US" sz="900" dirty="0"/>
          </a:p>
        </p:txBody>
      </p:sp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2" name="Google Shape;782;p37"/>
          <p:cNvGrpSpPr/>
          <p:nvPr/>
        </p:nvGrpSpPr>
        <p:grpSpPr>
          <a:xfrm>
            <a:off x="7920912" y="212400"/>
            <a:ext cx="1883452" cy="1825060"/>
            <a:chOff x="9610637" y="1459325"/>
            <a:chExt cx="1883452" cy="1825060"/>
          </a:xfrm>
        </p:grpSpPr>
        <p:grpSp>
          <p:nvGrpSpPr>
            <p:cNvPr id="783" name="Google Shape;783;p37"/>
            <p:cNvGrpSpPr/>
            <p:nvPr/>
          </p:nvGrpSpPr>
          <p:grpSpPr>
            <a:xfrm>
              <a:off x="9610637" y="2133650"/>
              <a:ext cx="1883452" cy="1150736"/>
              <a:chOff x="10663984" y="1711706"/>
              <a:chExt cx="1814676" cy="1108715"/>
            </a:xfrm>
          </p:grpSpPr>
          <p:sp>
            <p:nvSpPr>
              <p:cNvPr id="784" name="Google Shape;784;p37"/>
              <p:cNvSpPr/>
              <p:nvPr/>
            </p:nvSpPr>
            <p:spPr>
              <a:xfrm>
                <a:off x="10668488" y="1711706"/>
                <a:ext cx="1806536" cy="1108715"/>
              </a:xfrm>
              <a:custGeom>
                <a:avLst/>
                <a:gdLst/>
                <a:ahLst/>
                <a:cxnLst/>
                <a:rect l="l" t="t" r="r" b="b"/>
                <a:pathLst>
                  <a:path w="66582" h="40863" extrusionOk="0">
                    <a:moveTo>
                      <a:pt x="18051" y="0"/>
                    </a:moveTo>
                    <a:cubicBezTo>
                      <a:pt x="17622" y="0"/>
                      <a:pt x="17196" y="100"/>
                      <a:pt x="16813" y="301"/>
                    </a:cubicBezTo>
                    <a:lnTo>
                      <a:pt x="535" y="9607"/>
                    </a:lnTo>
                    <a:cubicBezTo>
                      <a:pt x="234" y="9741"/>
                      <a:pt x="34" y="10008"/>
                      <a:pt x="1" y="10341"/>
                    </a:cubicBezTo>
                    <a:lnTo>
                      <a:pt x="1" y="13010"/>
                    </a:lnTo>
                    <a:cubicBezTo>
                      <a:pt x="34" y="13343"/>
                      <a:pt x="234" y="13610"/>
                      <a:pt x="535" y="13744"/>
                    </a:cubicBezTo>
                    <a:lnTo>
                      <a:pt x="47268" y="40563"/>
                    </a:lnTo>
                    <a:cubicBezTo>
                      <a:pt x="47668" y="40763"/>
                      <a:pt x="48102" y="40863"/>
                      <a:pt x="48531" y="40863"/>
                    </a:cubicBezTo>
                    <a:cubicBezTo>
                      <a:pt x="48961" y="40863"/>
                      <a:pt x="49386" y="40763"/>
                      <a:pt x="49770" y="40563"/>
                    </a:cubicBezTo>
                    <a:lnTo>
                      <a:pt x="66048" y="31223"/>
                    </a:lnTo>
                    <a:cubicBezTo>
                      <a:pt x="66315" y="31089"/>
                      <a:pt x="66548" y="30822"/>
                      <a:pt x="66582" y="30522"/>
                    </a:cubicBezTo>
                    <a:lnTo>
                      <a:pt x="66582" y="27820"/>
                    </a:lnTo>
                    <a:cubicBezTo>
                      <a:pt x="66548" y="27520"/>
                      <a:pt x="66315" y="27220"/>
                      <a:pt x="66048" y="27120"/>
                    </a:cubicBezTo>
                    <a:lnTo>
                      <a:pt x="19315" y="301"/>
                    </a:lnTo>
                    <a:cubicBezTo>
                      <a:pt x="18914" y="100"/>
                      <a:pt x="18481" y="0"/>
                      <a:pt x="18051" y="0"/>
                    </a:cubicBezTo>
                    <a:close/>
                  </a:path>
                </a:pathLst>
              </a:custGeom>
              <a:solidFill>
                <a:srgbClr val="F0F0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7"/>
              <p:cNvSpPr/>
              <p:nvPr/>
            </p:nvSpPr>
            <p:spPr>
              <a:xfrm>
                <a:off x="10663984" y="1711706"/>
                <a:ext cx="1814676" cy="1035403"/>
              </a:xfrm>
              <a:custGeom>
                <a:avLst/>
                <a:gdLst/>
                <a:ahLst/>
                <a:cxnLst/>
                <a:rect l="l" t="t" r="r" b="b"/>
                <a:pathLst>
                  <a:path w="66882" h="38161" extrusionOk="0">
                    <a:moveTo>
                      <a:pt x="18217" y="0"/>
                    </a:moveTo>
                    <a:cubicBezTo>
                      <a:pt x="17788" y="0"/>
                      <a:pt x="17362" y="100"/>
                      <a:pt x="16979" y="301"/>
                    </a:cubicBezTo>
                    <a:lnTo>
                      <a:pt x="701" y="9607"/>
                    </a:lnTo>
                    <a:cubicBezTo>
                      <a:pt x="0" y="10008"/>
                      <a:pt x="0" y="10641"/>
                      <a:pt x="701" y="11042"/>
                    </a:cubicBezTo>
                    <a:lnTo>
                      <a:pt x="47434" y="37861"/>
                    </a:lnTo>
                    <a:cubicBezTo>
                      <a:pt x="47818" y="38061"/>
                      <a:pt x="48243" y="38161"/>
                      <a:pt x="48672" y="38161"/>
                    </a:cubicBezTo>
                    <a:cubicBezTo>
                      <a:pt x="49102" y="38161"/>
                      <a:pt x="49535" y="38061"/>
                      <a:pt x="49936" y="37861"/>
                    </a:cubicBezTo>
                    <a:lnTo>
                      <a:pt x="66181" y="28554"/>
                    </a:lnTo>
                    <a:cubicBezTo>
                      <a:pt x="66881" y="28154"/>
                      <a:pt x="66881" y="27520"/>
                      <a:pt x="66181" y="27120"/>
                    </a:cubicBezTo>
                    <a:lnTo>
                      <a:pt x="19481" y="301"/>
                    </a:lnTo>
                    <a:cubicBezTo>
                      <a:pt x="19080" y="100"/>
                      <a:pt x="18647" y="0"/>
                      <a:pt x="182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7"/>
              <p:cNvSpPr/>
              <p:nvPr/>
            </p:nvSpPr>
            <p:spPr>
              <a:xfrm>
                <a:off x="11985364" y="2458392"/>
                <a:ext cx="489959" cy="362029"/>
              </a:xfrm>
              <a:custGeom>
                <a:avLst/>
                <a:gdLst/>
                <a:ahLst/>
                <a:cxnLst/>
                <a:rect l="l" t="t" r="r" b="b"/>
                <a:pathLst>
                  <a:path w="18058" h="13343" extrusionOk="0">
                    <a:moveTo>
                      <a:pt x="17947" y="0"/>
                    </a:moveTo>
                    <a:lnTo>
                      <a:pt x="17947" y="0"/>
                    </a:lnTo>
                    <a:cubicBezTo>
                      <a:pt x="17966" y="60"/>
                      <a:pt x="17986" y="119"/>
                      <a:pt x="18006" y="178"/>
                    </a:cubicBezTo>
                    <a:lnTo>
                      <a:pt x="18006" y="178"/>
                    </a:lnTo>
                    <a:cubicBezTo>
                      <a:pt x="17995" y="118"/>
                      <a:pt x="17976" y="58"/>
                      <a:pt x="17947" y="0"/>
                    </a:cubicBezTo>
                    <a:close/>
                    <a:moveTo>
                      <a:pt x="18006" y="178"/>
                    </a:moveTo>
                    <a:cubicBezTo>
                      <a:pt x="18057" y="469"/>
                      <a:pt x="17899" y="786"/>
                      <a:pt x="17513" y="1034"/>
                    </a:cubicBezTo>
                    <a:lnTo>
                      <a:pt x="1235" y="10341"/>
                    </a:lnTo>
                    <a:cubicBezTo>
                      <a:pt x="914" y="10545"/>
                      <a:pt x="542" y="10647"/>
                      <a:pt x="163" y="10647"/>
                    </a:cubicBezTo>
                    <a:cubicBezTo>
                      <a:pt x="109" y="10647"/>
                      <a:pt x="55" y="10645"/>
                      <a:pt x="0" y="10641"/>
                    </a:cubicBezTo>
                    <a:lnTo>
                      <a:pt x="0" y="13343"/>
                    </a:lnTo>
                    <a:cubicBezTo>
                      <a:pt x="434" y="13343"/>
                      <a:pt x="834" y="13243"/>
                      <a:pt x="1235" y="13043"/>
                    </a:cubicBezTo>
                    <a:lnTo>
                      <a:pt x="17513" y="3703"/>
                    </a:lnTo>
                    <a:cubicBezTo>
                      <a:pt x="17780" y="3603"/>
                      <a:pt x="17980" y="3302"/>
                      <a:pt x="18047" y="3002"/>
                    </a:cubicBezTo>
                    <a:lnTo>
                      <a:pt x="18047" y="300"/>
                    </a:lnTo>
                    <a:cubicBezTo>
                      <a:pt x="18033" y="260"/>
                      <a:pt x="18020" y="219"/>
                      <a:pt x="18006" y="178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7" name="Google Shape;787;p37"/>
            <p:cNvGrpSpPr/>
            <p:nvPr/>
          </p:nvGrpSpPr>
          <p:grpSpPr>
            <a:xfrm>
              <a:off x="9839469" y="1459325"/>
              <a:ext cx="1514267" cy="1655720"/>
              <a:chOff x="12764694" y="1030825"/>
              <a:chExt cx="1514267" cy="1655720"/>
            </a:xfrm>
          </p:grpSpPr>
          <p:sp>
            <p:nvSpPr>
              <p:cNvPr id="788" name="Google Shape;788;p37"/>
              <p:cNvSpPr/>
              <p:nvPr/>
            </p:nvSpPr>
            <p:spPr>
              <a:xfrm>
                <a:off x="12783872" y="1040402"/>
                <a:ext cx="466424" cy="1059049"/>
              </a:xfrm>
              <a:custGeom>
                <a:avLst/>
                <a:gdLst/>
                <a:ahLst/>
                <a:cxnLst/>
                <a:rect l="l" t="t" r="r" b="b"/>
                <a:pathLst>
                  <a:path w="19481" h="44233" extrusionOk="0">
                    <a:moveTo>
                      <a:pt x="19481" y="0"/>
                    </a:moveTo>
                    <a:lnTo>
                      <a:pt x="0" y="11175"/>
                    </a:lnTo>
                    <a:lnTo>
                      <a:pt x="0" y="44232"/>
                    </a:lnTo>
                    <a:lnTo>
                      <a:pt x="19481" y="33057"/>
                    </a:lnTo>
                    <a:lnTo>
                      <a:pt x="19481" y="0"/>
                    </a:lnTo>
                    <a:close/>
                  </a:path>
                </a:pathLst>
              </a:cu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7"/>
              <p:cNvSpPr/>
              <p:nvPr/>
            </p:nvSpPr>
            <p:spPr>
              <a:xfrm>
                <a:off x="12783872" y="1040402"/>
                <a:ext cx="466424" cy="1059049"/>
              </a:xfrm>
              <a:custGeom>
                <a:avLst/>
                <a:gdLst/>
                <a:ahLst/>
                <a:cxnLst/>
                <a:rect l="l" t="t" r="r" b="b"/>
                <a:pathLst>
                  <a:path w="19481" h="44233" extrusionOk="0">
                    <a:moveTo>
                      <a:pt x="19481" y="0"/>
                    </a:moveTo>
                    <a:lnTo>
                      <a:pt x="0" y="11175"/>
                    </a:lnTo>
                    <a:lnTo>
                      <a:pt x="0" y="44232"/>
                    </a:lnTo>
                    <a:lnTo>
                      <a:pt x="19481" y="33057"/>
                    </a:lnTo>
                    <a:lnTo>
                      <a:pt x="19481" y="0"/>
                    </a:lnTo>
                    <a:close/>
                  </a:path>
                </a:pathLst>
              </a:custGeom>
              <a:solidFill>
                <a:srgbClr val="000000">
                  <a:alpha val="20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7"/>
              <p:cNvSpPr/>
              <p:nvPr/>
            </p:nvSpPr>
            <p:spPr>
              <a:xfrm>
                <a:off x="12797448" y="1062764"/>
                <a:ext cx="544692" cy="307494"/>
              </a:xfrm>
              <a:custGeom>
                <a:avLst/>
                <a:gdLst/>
                <a:ahLst/>
                <a:cxnLst/>
                <a:rect l="l" t="t" r="r" b="b"/>
                <a:pathLst>
                  <a:path w="22750" h="12843" extrusionOk="0">
                    <a:moveTo>
                      <a:pt x="18914" y="0"/>
                    </a:moveTo>
                    <a:lnTo>
                      <a:pt x="0" y="10775"/>
                    </a:lnTo>
                    <a:cubicBezTo>
                      <a:pt x="2869" y="12609"/>
                      <a:pt x="3936" y="12843"/>
                      <a:pt x="3936" y="12843"/>
                    </a:cubicBezTo>
                    <a:lnTo>
                      <a:pt x="22750" y="2069"/>
                    </a:lnTo>
                    <a:cubicBezTo>
                      <a:pt x="21049" y="1702"/>
                      <a:pt x="19781" y="1001"/>
                      <a:pt x="1891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7"/>
              <p:cNvSpPr/>
              <p:nvPr/>
            </p:nvSpPr>
            <p:spPr>
              <a:xfrm>
                <a:off x="12764694" y="1030825"/>
                <a:ext cx="613383" cy="347430"/>
              </a:xfrm>
              <a:custGeom>
                <a:avLst/>
                <a:gdLst/>
                <a:ahLst/>
                <a:cxnLst/>
                <a:rect l="l" t="t" r="r" b="b"/>
                <a:pathLst>
                  <a:path w="25619" h="14511" extrusionOk="0">
                    <a:moveTo>
                      <a:pt x="19581" y="0"/>
                    </a:moveTo>
                    <a:lnTo>
                      <a:pt x="901" y="10641"/>
                    </a:lnTo>
                    <a:cubicBezTo>
                      <a:pt x="1" y="11141"/>
                      <a:pt x="1" y="11975"/>
                      <a:pt x="901" y="12509"/>
                    </a:cubicBezTo>
                    <a:lnTo>
                      <a:pt x="3703" y="14110"/>
                    </a:lnTo>
                    <a:cubicBezTo>
                      <a:pt x="4204" y="14377"/>
                      <a:pt x="4754" y="14511"/>
                      <a:pt x="5309" y="14511"/>
                    </a:cubicBezTo>
                    <a:cubicBezTo>
                      <a:pt x="5863" y="14511"/>
                      <a:pt x="6422" y="14377"/>
                      <a:pt x="6939" y="14110"/>
                    </a:cubicBezTo>
                    <a:lnTo>
                      <a:pt x="25619" y="3469"/>
                    </a:lnTo>
                    <a:lnTo>
                      <a:pt x="24818" y="3036"/>
                    </a:lnTo>
                    <a:lnTo>
                      <a:pt x="6405" y="13577"/>
                    </a:lnTo>
                    <a:cubicBezTo>
                      <a:pt x="6105" y="13727"/>
                      <a:pt x="5780" y="13802"/>
                      <a:pt x="5450" y="13802"/>
                    </a:cubicBezTo>
                    <a:cubicBezTo>
                      <a:pt x="5121" y="13802"/>
                      <a:pt x="4787" y="13727"/>
                      <a:pt x="4471" y="13577"/>
                    </a:cubicBezTo>
                    <a:lnTo>
                      <a:pt x="1869" y="12075"/>
                    </a:lnTo>
                    <a:cubicBezTo>
                      <a:pt x="1335" y="11775"/>
                      <a:pt x="1335" y="11275"/>
                      <a:pt x="1869" y="10941"/>
                    </a:cubicBezTo>
                    <a:lnTo>
                      <a:pt x="20282" y="400"/>
                    </a:lnTo>
                    <a:lnTo>
                      <a:pt x="19581" y="0"/>
                    </a:lnTo>
                    <a:close/>
                  </a:path>
                </a:pathLst>
              </a:cu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7"/>
              <p:cNvSpPr/>
              <p:nvPr/>
            </p:nvSpPr>
            <p:spPr>
              <a:xfrm>
                <a:off x="12764694" y="1030825"/>
                <a:ext cx="613383" cy="347430"/>
              </a:xfrm>
              <a:custGeom>
                <a:avLst/>
                <a:gdLst/>
                <a:ahLst/>
                <a:cxnLst/>
                <a:rect l="l" t="t" r="r" b="b"/>
                <a:pathLst>
                  <a:path w="25619" h="14511" extrusionOk="0">
                    <a:moveTo>
                      <a:pt x="19581" y="0"/>
                    </a:moveTo>
                    <a:lnTo>
                      <a:pt x="901" y="10641"/>
                    </a:lnTo>
                    <a:cubicBezTo>
                      <a:pt x="1" y="11141"/>
                      <a:pt x="1" y="11975"/>
                      <a:pt x="901" y="12509"/>
                    </a:cubicBezTo>
                    <a:lnTo>
                      <a:pt x="3703" y="14110"/>
                    </a:lnTo>
                    <a:cubicBezTo>
                      <a:pt x="4204" y="14377"/>
                      <a:pt x="4754" y="14511"/>
                      <a:pt x="5309" y="14511"/>
                    </a:cubicBezTo>
                    <a:cubicBezTo>
                      <a:pt x="5863" y="14511"/>
                      <a:pt x="6422" y="14377"/>
                      <a:pt x="6939" y="14110"/>
                    </a:cubicBezTo>
                    <a:lnTo>
                      <a:pt x="25619" y="3469"/>
                    </a:lnTo>
                    <a:lnTo>
                      <a:pt x="24818" y="3036"/>
                    </a:lnTo>
                    <a:lnTo>
                      <a:pt x="6405" y="13577"/>
                    </a:lnTo>
                    <a:cubicBezTo>
                      <a:pt x="6105" y="13727"/>
                      <a:pt x="5780" y="13802"/>
                      <a:pt x="5450" y="13802"/>
                    </a:cubicBezTo>
                    <a:cubicBezTo>
                      <a:pt x="5121" y="13802"/>
                      <a:pt x="4787" y="13727"/>
                      <a:pt x="4471" y="13577"/>
                    </a:cubicBezTo>
                    <a:lnTo>
                      <a:pt x="1869" y="12075"/>
                    </a:lnTo>
                    <a:cubicBezTo>
                      <a:pt x="1335" y="11775"/>
                      <a:pt x="1335" y="11275"/>
                      <a:pt x="1869" y="10941"/>
                    </a:cubicBezTo>
                    <a:lnTo>
                      <a:pt x="20282" y="400"/>
                    </a:lnTo>
                    <a:lnTo>
                      <a:pt x="19581" y="0"/>
                    </a:lnTo>
                    <a:close/>
                  </a:path>
                </a:pathLst>
              </a:custGeom>
              <a:solidFill>
                <a:srgbClr val="000000">
                  <a:alpha val="14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7"/>
              <p:cNvSpPr/>
              <p:nvPr/>
            </p:nvSpPr>
            <p:spPr>
              <a:xfrm>
                <a:off x="12770297" y="1113882"/>
                <a:ext cx="607780" cy="1055242"/>
              </a:xfrm>
              <a:custGeom>
                <a:avLst/>
                <a:gdLst/>
                <a:ahLst/>
                <a:cxnLst/>
                <a:rect l="l" t="t" r="r" b="b"/>
                <a:pathLst>
                  <a:path w="25385" h="44074" extrusionOk="0">
                    <a:moveTo>
                      <a:pt x="25385" y="0"/>
                    </a:moveTo>
                    <a:lnTo>
                      <a:pt x="6705" y="10641"/>
                    </a:lnTo>
                    <a:cubicBezTo>
                      <a:pt x="6188" y="10908"/>
                      <a:pt x="5638" y="11042"/>
                      <a:pt x="5087" y="11042"/>
                    </a:cubicBezTo>
                    <a:cubicBezTo>
                      <a:pt x="4537" y="11042"/>
                      <a:pt x="3986" y="10908"/>
                      <a:pt x="3469" y="10641"/>
                    </a:cubicBezTo>
                    <a:lnTo>
                      <a:pt x="667" y="9040"/>
                    </a:lnTo>
                    <a:cubicBezTo>
                      <a:pt x="300" y="8873"/>
                      <a:pt x="34" y="8506"/>
                      <a:pt x="0" y="8106"/>
                    </a:cubicBezTo>
                    <a:lnTo>
                      <a:pt x="0" y="41163"/>
                    </a:lnTo>
                    <a:cubicBezTo>
                      <a:pt x="34" y="41563"/>
                      <a:pt x="300" y="41930"/>
                      <a:pt x="667" y="42097"/>
                    </a:cubicBezTo>
                    <a:lnTo>
                      <a:pt x="3469" y="43698"/>
                    </a:lnTo>
                    <a:cubicBezTo>
                      <a:pt x="3986" y="43948"/>
                      <a:pt x="4537" y="44074"/>
                      <a:pt x="5087" y="44074"/>
                    </a:cubicBezTo>
                    <a:cubicBezTo>
                      <a:pt x="5638" y="44074"/>
                      <a:pt x="6188" y="43948"/>
                      <a:pt x="6705" y="43698"/>
                    </a:cubicBezTo>
                    <a:lnTo>
                      <a:pt x="25385" y="33057"/>
                    </a:lnTo>
                    <a:lnTo>
                      <a:pt x="25385" y="0"/>
                    </a:lnTo>
                    <a:close/>
                  </a:path>
                </a:pathLst>
              </a:cu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7"/>
              <p:cNvSpPr/>
              <p:nvPr/>
            </p:nvSpPr>
            <p:spPr>
              <a:xfrm>
                <a:off x="12770297" y="1113882"/>
                <a:ext cx="607780" cy="1055242"/>
              </a:xfrm>
              <a:custGeom>
                <a:avLst/>
                <a:gdLst/>
                <a:ahLst/>
                <a:cxnLst/>
                <a:rect l="l" t="t" r="r" b="b"/>
                <a:pathLst>
                  <a:path w="25385" h="44074" extrusionOk="0">
                    <a:moveTo>
                      <a:pt x="25385" y="0"/>
                    </a:moveTo>
                    <a:lnTo>
                      <a:pt x="6705" y="10641"/>
                    </a:lnTo>
                    <a:cubicBezTo>
                      <a:pt x="6188" y="10908"/>
                      <a:pt x="5638" y="11042"/>
                      <a:pt x="5087" y="11042"/>
                    </a:cubicBezTo>
                    <a:cubicBezTo>
                      <a:pt x="4537" y="11042"/>
                      <a:pt x="3986" y="10908"/>
                      <a:pt x="3469" y="10641"/>
                    </a:cubicBezTo>
                    <a:lnTo>
                      <a:pt x="667" y="9040"/>
                    </a:lnTo>
                    <a:cubicBezTo>
                      <a:pt x="300" y="8873"/>
                      <a:pt x="34" y="8506"/>
                      <a:pt x="0" y="8106"/>
                    </a:cubicBezTo>
                    <a:lnTo>
                      <a:pt x="0" y="41163"/>
                    </a:lnTo>
                    <a:cubicBezTo>
                      <a:pt x="34" y="41563"/>
                      <a:pt x="300" y="41930"/>
                      <a:pt x="667" y="42097"/>
                    </a:cubicBezTo>
                    <a:lnTo>
                      <a:pt x="3469" y="43698"/>
                    </a:lnTo>
                    <a:cubicBezTo>
                      <a:pt x="3986" y="43948"/>
                      <a:pt x="4537" y="44074"/>
                      <a:pt x="5087" y="44074"/>
                    </a:cubicBezTo>
                    <a:cubicBezTo>
                      <a:pt x="5638" y="44074"/>
                      <a:pt x="6188" y="43948"/>
                      <a:pt x="6705" y="43698"/>
                    </a:cubicBezTo>
                    <a:lnTo>
                      <a:pt x="25385" y="33057"/>
                    </a:lnTo>
                    <a:lnTo>
                      <a:pt x="25385" y="0"/>
                    </a:lnTo>
                    <a:close/>
                  </a:path>
                </a:pathLst>
              </a:custGeom>
              <a:solidFill>
                <a:srgbClr val="000000">
                  <a:alpha val="1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7"/>
              <p:cNvSpPr/>
              <p:nvPr/>
            </p:nvSpPr>
            <p:spPr>
              <a:xfrm>
                <a:off x="12770297" y="1307960"/>
                <a:ext cx="121412" cy="861762"/>
              </a:xfrm>
              <a:custGeom>
                <a:avLst/>
                <a:gdLst/>
                <a:ahLst/>
                <a:cxnLst/>
                <a:rect l="l" t="t" r="r" b="b"/>
                <a:pathLst>
                  <a:path w="5071" h="35993" extrusionOk="0">
                    <a:moveTo>
                      <a:pt x="0" y="0"/>
                    </a:moveTo>
                    <a:lnTo>
                      <a:pt x="0" y="33057"/>
                    </a:lnTo>
                    <a:cubicBezTo>
                      <a:pt x="34" y="33457"/>
                      <a:pt x="300" y="33824"/>
                      <a:pt x="667" y="33991"/>
                    </a:cubicBezTo>
                    <a:lnTo>
                      <a:pt x="3469" y="35592"/>
                    </a:lnTo>
                    <a:cubicBezTo>
                      <a:pt x="3970" y="35859"/>
                      <a:pt x="4537" y="35993"/>
                      <a:pt x="5070" y="35993"/>
                    </a:cubicBezTo>
                    <a:lnTo>
                      <a:pt x="5070" y="2936"/>
                    </a:lnTo>
                    <a:cubicBezTo>
                      <a:pt x="4537" y="2936"/>
                      <a:pt x="3970" y="2802"/>
                      <a:pt x="3469" y="2535"/>
                    </a:cubicBezTo>
                    <a:lnTo>
                      <a:pt x="667" y="934"/>
                    </a:lnTo>
                    <a:cubicBezTo>
                      <a:pt x="300" y="767"/>
                      <a:pt x="34" y="400"/>
                      <a:pt x="0" y="0"/>
                    </a:cubicBezTo>
                    <a:close/>
                  </a:path>
                </a:pathLst>
              </a:cu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7"/>
              <p:cNvSpPr/>
              <p:nvPr/>
            </p:nvSpPr>
            <p:spPr>
              <a:xfrm>
                <a:off x="12770297" y="1307960"/>
                <a:ext cx="121412" cy="861762"/>
              </a:xfrm>
              <a:custGeom>
                <a:avLst/>
                <a:gdLst/>
                <a:ahLst/>
                <a:cxnLst/>
                <a:rect l="l" t="t" r="r" b="b"/>
                <a:pathLst>
                  <a:path w="5071" h="35993" extrusionOk="0">
                    <a:moveTo>
                      <a:pt x="0" y="0"/>
                    </a:moveTo>
                    <a:lnTo>
                      <a:pt x="0" y="33057"/>
                    </a:lnTo>
                    <a:cubicBezTo>
                      <a:pt x="34" y="33457"/>
                      <a:pt x="300" y="33824"/>
                      <a:pt x="667" y="33991"/>
                    </a:cubicBezTo>
                    <a:lnTo>
                      <a:pt x="3469" y="35592"/>
                    </a:lnTo>
                    <a:cubicBezTo>
                      <a:pt x="3970" y="35859"/>
                      <a:pt x="4537" y="35993"/>
                      <a:pt x="5070" y="35993"/>
                    </a:cubicBezTo>
                    <a:lnTo>
                      <a:pt x="5070" y="2936"/>
                    </a:lnTo>
                    <a:cubicBezTo>
                      <a:pt x="4537" y="2936"/>
                      <a:pt x="3970" y="2802"/>
                      <a:pt x="3469" y="2535"/>
                    </a:cubicBezTo>
                    <a:lnTo>
                      <a:pt x="667" y="934"/>
                    </a:lnTo>
                    <a:cubicBezTo>
                      <a:pt x="300" y="767"/>
                      <a:pt x="34" y="400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7"/>
              <p:cNvSpPr/>
              <p:nvPr/>
            </p:nvSpPr>
            <p:spPr>
              <a:xfrm>
                <a:off x="12973138" y="1220091"/>
                <a:ext cx="391364" cy="975178"/>
              </a:xfrm>
              <a:custGeom>
                <a:avLst/>
                <a:gdLst/>
                <a:ahLst/>
                <a:cxnLst/>
                <a:rect l="l" t="t" r="r" b="b"/>
                <a:pathLst>
                  <a:path w="16346" h="40730" extrusionOk="0">
                    <a:moveTo>
                      <a:pt x="16346" y="1"/>
                    </a:moveTo>
                    <a:lnTo>
                      <a:pt x="1" y="9474"/>
                    </a:lnTo>
                    <a:lnTo>
                      <a:pt x="1" y="40730"/>
                    </a:lnTo>
                    <a:lnTo>
                      <a:pt x="16346" y="31257"/>
                    </a:lnTo>
                    <a:lnTo>
                      <a:pt x="16346" y="1"/>
                    </a:lnTo>
                    <a:close/>
                  </a:path>
                </a:pathLst>
              </a:cu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7"/>
              <p:cNvSpPr/>
              <p:nvPr/>
            </p:nvSpPr>
            <p:spPr>
              <a:xfrm>
                <a:off x="12973138" y="1220091"/>
                <a:ext cx="391364" cy="975178"/>
              </a:xfrm>
              <a:custGeom>
                <a:avLst/>
                <a:gdLst/>
                <a:ahLst/>
                <a:cxnLst/>
                <a:rect l="l" t="t" r="r" b="b"/>
                <a:pathLst>
                  <a:path w="16346" h="40730" extrusionOk="0">
                    <a:moveTo>
                      <a:pt x="16346" y="1"/>
                    </a:moveTo>
                    <a:lnTo>
                      <a:pt x="1" y="9474"/>
                    </a:lnTo>
                    <a:lnTo>
                      <a:pt x="1" y="40730"/>
                    </a:lnTo>
                    <a:lnTo>
                      <a:pt x="16346" y="31257"/>
                    </a:lnTo>
                    <a:lnTo>
                      <a:pt x="16346" y="1"/>
                    </a:lnTo>
                    <a:close/>
                  </a:path>
                </a:pathLst>
              </a:custGeom>
              <a:solidFill>
                <a:srgbClr val="FFFFFF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7"/>
              <p:cNvSpPr/>
              <p:nvPr/>
            </p:nvSpPr>
            <p:spPr>
              <a:xfrm>
                <a:off x="12985923" y="1240873"/>
                <a:ext cx="464844" cy="265163"/>
              </a:xfrm>
              <a:custGeom>
                <a:avLst/>
                <a:gdLst/>
                <a:ahLst/>
                <a:cxnLst/>
                <a:rect l="l" t="t" r="r" b="b"/>
                <a:pathLst>
                  <a:path w="19415" h="11075" extrusionOk="0">
                    <a:moveTo>
                      <a:pt x="15812" y="0"/>
                    </a:moveTo>
                    <a:lnTo>
                      <a:pt x="1" y="9140"/>
                    </a:lnTo>
                    <a:cubicBezTo>
                      <a:pt x="2736" y="10841"/>
                      <a:pt x="3737" y="11075"/>
                      <a:pt x="3737" y="11075"/>
                    </a:cubicBezTo>
                    <a:lnTo>
                      <a:pt x="19414" y="2002"/>
                    </a:lnTo>
                    <a:cubicBezTo>
                      <a:pt x="18013" y="1735"/>
                      <a:pt x="16746" y="1034"/>
                      <a:pt x="15812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7"/>
              <p:cNvSpPr/>
              <p:nvPr/>
            </p:nvSpPr>
            <p:spPr>
              <a:xfrm>
                <a:off x="12955588" y="1210514"/>
                <a:ext cx="529512" cy="303112"/>
              </a:xfrm>
              <a:custGeom>
                <a:avLst/>
                <a:gdLst/>
                <a:ahLst/>
                <a:cxnLst/>
                <a:rect l="l" t="t" r="r" b="b"/>
                <a:pathLst>
                  <a:path w="22116" h="12660" extrusionOk="0">
                    <a:moveTo>
                      <a:pt x="16412" y="1"/>
                    </a:moveTo>
                    <a:lnTo>
                      <a:pt x="834" y="9007"/>
                    </a:lnTo>
                    <a:cubicBezTo>
                      <a:pt x="0" y="9507"/>
                      <a:pt x="0" y="10275"/>
                      <a:pt x="834" y="10775"/>
                    </a:cubicBezTo>
                    <a:lnTo>
                      <a:pt x="3503" y="12309"/>
                    </a:lnTo>
                    <a:cubicBezTo>
                      <a:pt x="3970" y="12543"/>
                      <a:pt x="4487" y="12660"/>
                      <a:pt x="5008" y="12660"/>
                    </a:cubicBezTo>
                    <a:cubicBezTo>
                      <a:pt x="5529" y="12660"/>
                      <a:pt x="6054" y="12543"/>
                      <a:pt x="6538" y="12309"/>
                    </a:cubicBezTo>
                    <a:lnTo>
                      <a:pt x="22116" y="3303"/>
                    </a:lnTo>
                    <a:lnTo>
                      <a:pt x="21349" y="2869"/>
                    </a:lnTo>
                    <a:lnTo>
                      <a:pt x="6038" y="11742"/>
                    </a:lnTo>
                    <a:cubicBezTo>
                      <a:pt x="5754" y="11892"/>
                      <a:pt x="5446" y="11967"/>
                      <a:pt x="5133" y="11967"/>
                    </a:cubicBezTo>
                    <a:cubicBezTo>
                      <a:pt x="4820" y="11967"/>
                      <a:pt x="4503" y="11892"/>
                      <a:pt x="4203" y="11742"/>
                    </a:cubicBezTo>
                    <a:lnTo>
                      <a:pt x="1735" y="10341"/>
                    </a:lnTo>
                    <a:cubicBezTo>
                      <a:pt x="1234" y="10174"/>
                      <a:pt x="1234" y="9474"/>
                      <a:pt x="1735" y="9307"/>
                    </a:cubicBezTo>
                    <a:lnTo>
                      <a:pt x="17079" y="401"/>
                    </a:lnTo>
                    <a:lnTo>
                      <a:pt x="16412" y="1"/>
                    </a:lnTo>
                    <a:close/>
                  </a:path>
                </a:pathLst>
              </a:cu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7"/>
              <p:cNvSpPr/>
              <p:nvPr/>
            </p:nvSpPr>
            <p:spPr>
              <a:xfrm>
                <a:off x="12955588" y="1210514"/>
                <a:ext cx="529512" cy="303112"/>
              </a:xfrm>
              <a:custGeom>
                <a:avLst/>
                <a:gdLst/>
                <a:ahLst/>
                <a:cxnLst/>
                <a:rect l="l" t="t" r="r" b="b"/>
                <a:pathLst>
                  <a:path w="22116" h="12660" extrusionOk="0">
                    <a:moveTo>
                      <a:pt x="16412" y="1"/>
                    </a:moveTo>
                    <a:lnTo>
                      <a:pt x="834" y="9007"/>
                    </a:lnTo>
                    <a:cubicBezTo>
                      <a:pt x="0" y="9507"/>
                      <a:pt x="0" y="10275"/>
                      <a:pt x="834" y="10775"/>
                    </a:cubicBezTo>
                    <a:lnTo>
                      <a:pt x="3503" y="12309"/>
                    </a:lnTo>
                    <a:cubicBezTo>
                      <a:pt x="3970" y="12543"/>
                      <a:pt x="4487" y="12660"/>
                      <a:pt x="5008" y="12660"/>
                    </a:cubicBezTo>
                    <a:cubicBezTo>
                      <a:pt x="5529" y="12660"/>
                      <a:pt x="6054" y="12543"/>
                      <a:pt x="6538" y="12309"/>
                    </a:cubicBezTo>
                    <a:lnTo>
                      <a:pt x="22116" y="3303"/>
                    </a:lnTo>
                    <a:lnTo>
                      <a:pt x="21349" y="2869"/>
                    </a:lnTo>
                    <a:lnTo>
                      <a:pt x="6038" y="11742"/>
                    </a:lnTo>
                    <a:cubicBezTo>
                      <a:pt x="5754" y="11892"/>
                      <a:pt x="5446" y="11967"/>
                      <a:pt x="5133" y="11967"/>
                    </a:cubicBezTo>
                    <a:cubicBezTo>
                      <a:pt x="4820" y="11967"/>
                      <a:pt x="4503" y="11892"/>
                      <a:pt x="4203" y="11742"/>
                    </a:cubicBezTo>
                    <a:lnTo>
                      <a:pt x="1735" y="10341"/>
                    </a:lnTo>
                    <a:cubicBezTo>
                      <a:pt x="1234" y="10174"/>
                      <a:pt x="1234" y="9474"/>
                      <a:pt x="1735" y="9307"/>
                    </a:cubicBezTo>
                    <a:lnTo>
                      <a:pt x="17079" y="401"/>
                    </a:lnTo>
                    <a:lnTo>
                      <a:pt x="16412" y="1"/>
                    </a:lnTo>
                    <a:close/>
                  </a:path>
                </a:pathLst>
              </a:custGeom>
              <a:solidFill>
                <a:srgbClr val="FFFFFF">
                  <a:alpha val="501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7"/>
              <p:cNvSpPr/>
              <p:nvPr/>
            </p:nvSpPr>
            <p:spPr>
              <a:xfrm>
                <a:off x="12960376" y="1289572"/>
                <a:ext cx="524724" cy="972185"/>
              </a:xfrm>
              <a:custGeom>
                <a:avLst/>
                <a:gdLst/>
                <a:ahLst/>
                <a:cxnLst/>
                <a:rect l="l" t="t" r="r" b="b"/>
                <a:pathLst>
                  <a:path w="21916" h="40605" extrusionOk="0">
                    <a:moveTo>
                      <a:pt x="21916" y="1"/>
                    </a:moveTo>
                    <a:lnTo>
                      <a:pt x="6338" y="8974"/>
                    </a:lnTo>
                    <a:cubicBezTo>
                      <a:pt x="5854" y="9224"/>
                      <a:pt x="5329" y="9349"/>
                      <a:pt x="4808" y="9349"/>
                    </a:cubicBezTo>
                    <a:cubicBezTo>
                      <a:pt x="4287" y="9349"/>
                      <a:pt x="3770" y="9224"/>
                      <a:pt x="3303" y="8974"/>
                    </a:cubicBezTo>
                    <a:lnTo>
                      <a:pt x="634" y="7440"/>
                    </a:lnTo>
                    <a:cubicBezTo>
                      <a:pt x="267" y="7273"/>
                      <a:pt x="34" y="6939"/>
                      <a:pt x="0" y="6572"/>
                    </a:cubicBezTo>
                    <a:lnTo>
                      <a:pt x="0" y="37828"/>
                    </a:lnTo>
                    <a:cubicBezTo>
                      <a:pt x="34" y="38228"/>
                      <a:pt x="267" y="38562"/>
                      <a:pt x="634" y="38695"/>
                    </a:cubicBezTo>
                    <a:lnTo>
                      <a:pt x="3303" y="40230"/>
                    </a:lnTo>
                    <a:cubicBezTo>
                      <a:pt x="3770" y="40480"/>
                      <a:pt x="4287" y="40605"/>
                      <a:pt x="4808" y="40605"/>
                    </a:cubicBezTo>
                    <a:cubicBezTo>
                      <a:pt x="5329" y="40605"/>
                      <a:pt x="5854" y="40480"/>
                      <a:pt x="6338" y="40230"/>
                    </a:cubicBezTo>
                    <a:lnTo>
                      <a:pt x="21916" y="31257"/>
                    </a:lnTo>
                    <a:lnTo>
                      <a:pt x="21916" y="1"/>
                    </a:lnTo>
                    <a:close/>
                  </a:path>
                </a:pathLst>
              </a:cu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7"/>
              <p:cNvSpPr/>
              <p:nvPr/>
            </p:nvSpPr>
            <p:spPr>
              <a:xfrm>
                <a:off x="12960376" y="1289572"/>
                <a:ext cx="524724" cy="972185"/>
              </a:xfrm>
              <a:custGeom>
                <a:avLst/>
                <a:gdLst/>
                <a:ahLst/>
                <a:cxnLst/>
                <a:rect l="l" t="t" r="r" b="b"/>
                <a:pathLst>
                  <a:path w="21916" h="40605" extrusionOk="0">
                    <a:moveTo>
                      <a:pt x="21916" y="1"/>
                    </a:moveTo>
                    <a:lnTo>
                      <a:pt x="6338" y="8974"/>
                    </a:lnTo>
                    <a:cubicBezTo>
                      <a:pt x="5854" y="9224"/>
                      <a:pt x="5329" y="9349"/>
                      <a:pt x="4808" y="9349"/>
                    </a:cubicBezTo>
                    <a:cubicBezTo>
                      <a:pt x="4287" y="9349"/>
                      <a:pt x="3770" y="9224"/>
                      <a:pt x="3303" y="8974"/>
                    </a:cubicBezTo>
                    <a:lnTo>
                      <a:pt x="634" y="7440"/>
                    </a:lnTo>
                    <a:cubicBezTo>
                      <a:pt x="267" y="7273"/>
                      <a:pt x="34" y="6939"/>
                      <a:pt x="0" y="6572"/>
                    </a:cubicBezTo>
                    <a:lnTo>
                      <a:pt x="0" y="37828"/>
                    </a:lnTo>
                    <a:cubicBezTo>
                      <a:pt x="34" y="38228"/>
                      <a:pt x="267" y="38562"/>
                      <a:pt x="634" y="38695"/>
                    </a:cubicBezTo>
                    <a:lnTo>
                      <a:pt x="3303" y="40230"/>
                    </a:lnTo>
                    <a:cubicBezTo>
                      <a:pt x="3770" y="40480"/>
                      <a:pt x="4287" y="40605"/>
                      <a:pt x="4808" y="40605"/>
                    </a:cubicBezTo>
                    <a:cubicBezTo>
                      <a:pt x="5329" y="40605"/>
                      <a:pt x="5854" y="40480"/>
                      <a:pt x="6338" y="40230"/>
                    </a:cubicBezTo>
                    <a:lnTo>
                      <a:pt x="21916" y="31257"/>
                    </a:lnTo>
                    <a:lnTo>
                      <a:pt x="21916" y="1"/>
                    </a:lnTo>
                    <a:close/>
                  </a:path>
                </a:pathLst>
              </a:custGeom>
              <a:solidFill>
                <a:srgbClr val="FFFFFF">
                  <a:alpha val="501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7"/>
              <p:cNvSpPr/>
              <p:nvPr/>
            </p:nvSpPr>
            <p:spPr>
              <a:xfrm>
                <a:off x="12960376" y="1446922"/>
                <a:ext cx="115020" cy="815434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34058" extrusionOk="0">
                    <a:moveTo>
                      <a:pt x="0" y="0"/>
                    </a:moveTo>
                    <a:lnTo>
                      <a:pt x="0" y="31289"/>
                    </a:lnTo>
                    <a:cubicBezTo>
                      <a:pt x="34" y="31656"/>
                      <a:pt x="267" y="31990"/>
                      <a:pt x="634" y="32157"/>
                    </a:cubicBezTo>
                    <a:lnTo>
                      <a:pt x="3303" y="33691"/>
                    </a:lnTo>
                    <a:cubicBezTo>
                      <a:pt x="3770" y="33958"/>
                      <a:pt x="4270" y="34058"/>
                      <a:pt x="4804" y="34058"/>
                    </a:cubicBezTo>
                    <a:lnTo>
                      <a:pt x="4804" y="2802"/>
                    </a:lnTo>
                    <a:cubicBezTo>
                      <a:pt x="4270" y="2802"/>
                      <a:pt x="3770" y="2669"/>
                      <a:pt x="3303" y="2435"/>
                    </a:cubicBezTo>
                    <a:lnTo>
                      <a:pt x="634" y="901"/>
                    </a:lnTo>
                    <a:cubicBezTo>
                      <a:pt x="267" y="734"/>
                      <a:pt x="34" y="401"/>
                      <a:pt x="0" y="0"/>
                    </a:cubicBezTo>
                    <a:close/>
                  </a:path>
                </a:pathLst>
              </a:cu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7"/>
              <p:cNvSpPr/>
              <p:nvPr/>
            </p:nvSpPr>
            <p:spPr>
              <a:xfrm>
                <a:off x="12960376" y="1446922"/>
                <a:ext cx="115020" cy="815434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34058" extrusionOk="0">
                    <a:moveTo>
                      <a:pt x="0" y="0"/>
                    </a:moveTo>
                    <a:lnTo>
                      <a:pt x="0" y="31289"/>
                    </a:lnTo>
                    <a:cubicBezTo>
                      <a:pt x="34" y="31656"/>
                      <a:pt x="267" y="31990"/>
                      <a:pt x="634" y="32157"/>
                    </a:cubicBezTo>
                    <a:lnTo>
                      <a:pt x="3303" y="33691"/>
                    </a:lnTo>
                    <a:cubicBezTo>
                      <a:pt x="3770" y="33958"/>
                      <a:pt x="4270" y="34058"/>
                      <a:pt x="4804" y="34058"/>
                    </a:cubicBezTo>
                    <a:lnTo>
                      <a:pt x="4804" y="2802"/>
                    </a:lnTo>
                    <a:cubicBezTo>
                      <a:pt x="4270" y="2802"/>
                      <a:pt x="3770" y="2669"/>
                      <a:pt x="3303" y="2435"/>
                    </a:cubicBezTo>
                    <a:lnTo>
                      <a:pt x="634" y="901"/>
                    </a:lnTo>
                    <a:cubicBezTo>
                      <a:pt x="267" y="734"/>
                      <a:pt x="34" y="401"/>
                      <a:pt x="0" y="0"/>
                    </a:cubicBezTo>
                    <a:close/>
                  </a:path>
                </a:pathLst>
              </a:custGeom>
              <a:solidFill>
                <a:srgbClr val="FFFFFF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7"/>
              <p:cNvSpPr/>
              <p:nvPr/>
            </p:nvSpPr>
            <p:spPr>
              <a:xfrm>
                <a:off x="13343720" y="1352684"/>
                <a:ext cx="515147" cy="326671"/>
              </a:xfrm>
              <a:custGeom>
                <a:avLst/>
                <a:gdLst/>
                <a:ahLst/>
                <a:cxnLst/>
                <a:rect l="l" t="t" r="r" b="b"/>
                <a:pathLst>
                  <a:path w="21516" h="13644" extrusionOk="0">
                    <a:moveTo>
                      <a:pt x="21316" y="0"/>
                    </a:moveTo>
                    <a:lnTo>
                      <a:pt x="1" y="12242"/>
                    </a:lnTo>
                    <a:lnTo>
                      <a:pt x="501" y="13643"/>
                    </a:lnTo>
                    <a:lnTo>
                      <a:pt x="21516" y="2368"/>
                    </a:lnTo>
                    <a:lnTo>
                      <a:pt x="21316" y="0"/>
                    </a:lnTo>
                    <a:close/>
                  </a:path>
                </a:pathLst>
              </a:cu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7"/>
              <p:cNvSpPr/>
              <p:nvPr/>
            </p:nvSpPr>
            <p:spPr>
              <a:xfrm>
                <a:off x="13343720" y="1352684"/>
                <a:ext cx="515147" cy="326671"/>
              </a:xfrm>
              <a:custGeom>
                <a:avLst/>
                <a:gdLst/>
                <a:ahLst/>
                <a:cxnLst/>
                <a:rect l="l" t="t" r="r" b="b"/>
                <a:pathLst>
                  <a:path w="21516" h="13644" extrusionOk="0">
                    <a:moveTo>
                      <a:pt x="21316" y="0"/>
                    </a:moveTo>
                    <a:lnTo>
                      <a:pt x="1" y="12242"/>
                    </a:lnTo>
                    <a:lnTo>
                      <a:pt x="501" y="13643"/>
                    </a:lnTo>
                    <a:lnTo>
                      <a:pt x="21516" y="2368"/>
                    </a:lnTo>
                    <a:lnTo>
                      <a:pt x="21316" y="0"/>
                    </a:lnTo>
                    <a:close/>
                  </a:path>
                </a:pathLst>
              </a:custGeom>
              <a:solidFill>
                <a:srgbClr val="000000">
                  <a:alpha val="20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7"/>
              <p:cNvSpPr/>
              <p:nvPr/>
            </p:nvSpPr>
            <p:spPr>
              <a:xfrm>
                <a:off x="13350902" y="1378231"/>
                <a:ext cx="571867" cy="339457"/>
              </a:xfrm>
              <a:custGeom>
                <a:avLst/>
                <a:gdLst/>
                <a:ahLst/>
                <a:cxnLst/>
                <a:rect l="l" t="t" r="r" b="b"/>
                <a:pathLst>
                  <a:path w="23885" h="14178" extrusionOk="0">
                    <a:moveTo>
                      <a:pt x="20349" y="1"/>
                    </a:moveTo>
                    <a:lnTo>
                      <a:pt x="1" y="11742"/>
                    </a:lnTo>
                    <a:lnTo>
                      <a:pt x="3136" y="14177"/>
                    </a:lnTo>
                    <a:lnTo>
                      <a:pt x="23885" y="2035"/>
                    </a:lnTo>
                    <a:lnTo>
                      <a:pt x="2034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7"/>
              <p:cNvSpPr/>
              <p:nvPr/>
            </p:nvSpPr>
            <p:spPr>
              <a:xfrm>
                <a:off x="13262267" y="1687305"/>
                <a:ext cx="315490" cy="686072"/>
              </a:xfrm>
              <a:custGeom>
                <a:avLst/>
                <a:gdLst/>
                <a:ahLst/>
                <a:cxnLst/>
                <a:rect l="l" t="t" r="r" b="b"/>
                <a:pathLst>
                  <a:path w="13177" h="28655" extrusionOk="0">
                    <a:moveTo>
                      <a:pt x="10641" y="1"/>
                    </a:moveTo>
                    <a:lnTo>
                      <a:pt x="8273" y="1368"/>
                    </a:lnTo>
                    <a:lnTo>
                      <a:pt x="7439" y="1835"/>
                    </a:lnTo>
                    <a:cubicBezTo>
                      <a:pt x="7239" y="1936"/>
                      <a:pt x="7039" y="2002"/>
                      <a:pt x="6838" y="2036"/>
                    </a:cubicBezTo>
                    <a:lnTo>
                      <a:pt x="0" y="28655"/>
                    </a:lnTo>
                    <a:cubicBezTo>
                      <a:pt x="234" y="28621"/>
                      <a:pt x="434" y="28588"/>
                      <a:pt x="634" y="28488"/>
                    </a:cubicBezTo>
                    <a:lnTo>
                      <a:pt x="12442" y="21650"/>
                    </a:lnTo>
                    <a:cubicBezTo>
                      <a:pt x="12876" y="21349"/>
                      <a:pt x="13143" y="20849"/>
                      <a:pt x="13176" y="20349"/>
                    </a:cubicBezTo>
                    <a:lnTo>
                      <a:pt x="10641" y="1"/>
                    </a:lnTo>
                    <a:close/>
                  </a:path>
                </a:pathLst>
              </a:cu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7"/>
              <p:cNvSpPr/>
              <p:nvPr/>
            </p:nvSpPr>
            <p:spPr>
              <a:xfrm>
                <a:off x="13262267" y="1687305"/>
                <a:ext cx="315490" cy="686072"/>
              </a:xfrm>
              <a:custGeom>
                <a:avLst/>
                <a:gdLst/>
                <a:ahLst/>
                <a:cxnLst/>
                <a:rect l="l" t="t" r="r" b="b"/>
                <a:pathLst>
                  <a:path w="13177" h="28655" extrusionOk="0">
                    <a:moveTo>
                      <a:pt x="10641" y="1"/>
                    </a:moveTo>
                    <a:lnTo>
                      <a:pt x="8273" y="1368"/>
                    </a:lnTo>
                    <a:lnTo>
                      <a:pt x="7439" y="1835"/>
                    </a:lnTo>
                    <a:cubicBezTo>
                      <a:pt x="7239" y="1936"/>
                      <a:pt x="7039" y="2002"/>
                      <a:pt x="6838" y="2036"/>
                    </a:cubicBezTo>
                    <a:lnTo>
                      <a:pt x="0" y="28655"/>
                    </a:lnTo>
                    <a:cubicBezTo>
                      <a:pt x="234" y="28621"/>
                      <a:pt x="434" y="28588"/>
                      <a:pt x="634" y="28488"/>
                    </a:cubicBezTo>
                    <a:lnTo>
                      <a:pt x="12442" y="21650"/>
                    </a:lnTo>
                    <a:cubicBezTo>
                      <a:pt x="12876" y="21349"/>
                      <a:pt x="13143" y="20849"/>
                      <a:pt x="13176" y="20349"/>
                    </a:cubicBezTo>
                    <a:lnTo>
                      <a:pt x="10641" y="1"/>
                    </a:lnTo>
                    <a:close/>
                  </a:path>
                </a:pathLst>
              </a:custGeom>
              <a:solidFill>
                <a:srgbClr val="000000">
                  <a:alpha val="20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7"/>
              <p:cNvSpPr/>
              <p:nvPr/>
            </p:nvSpPr>
            <p:spPr>
              <a:xfrm>
                <a:off x="13147248" y="1641790"/>
                <a:ext cx="278763" cy="731779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30564" extrusionOk="0">
                    <a:moveTo>
                      <a:pt x="6839" y="0"/>
                    </a:moveTo>
                    <a:lnTo>
                      <a:pt x="6839" y="0"/>
                    </a:lnTo>
                    <a:cubicBezTo>
                      <a:pt x="6821" y="37"/>
                      <a:pt x="6813" y="72"/>
                      <a:pt x="6812" y="107"/>
                    </a:cubicBezTo>
                    <a:lnTo>
                      <a:pt x="6812" y="107"/>
                    </a:lnTo>
                    <a:lnTo>
                      <a:pt x="6839" y="0"/>
                    </a:lnTo>
                    <a:close/>
                    <a:moveTo>
                      <a:pt x="6812" y="107"/>
                    </a:moveTo>
                    <a:lnTo>
                      <a:pt x="134" y="26386"/>
                    </a:lnTo>
                    <a:lnTo>
                      <a:pt x="134" y="26419"/>
                    </a:lnTo>
                    <a:cubicBezTo>
                      <a:pt x="34" y="26619"/>
                      <a:pt x="1" y="27086"/>
                      <a:pt x="268" y="27253"/>
                    </a:cubicBezTo>
                    <a:lnTo>
                      <a:pt x="3937" y="30355"/>
                    </a:lnTo>
                    <a:cubicBezTo>
                      <a:pt x="4159" y="30494"/>
                      <a:pt x="4405" y="30564"/>
                      <a:pt x="4674" y="30564"/>
                    </a:cubicBezTo>
                    <a:cubicBezTo>
                      <a:pt x="4727" y="30564"/>
                      <a:pt x="4782" y="30561"/>
                      <a:pt x="4838" y="30556"/>
                    </a:cubicBezTo>
                    <a:lnTo>
                      <a:pt x="11642" y="3937"/>
                    </a:lnTo>
                    <a:lnTo>
                      <a:pt x="11642" y="3937"/>
                    </a:lnTo>
                    <a:cubicBezTo>
                      <a:pt x="11591" y="3942"/>
                      <a:pt x="11538" y="3945"/>
                      <a:pt x="11485" y="3945"/>
                    </a:cubicBezTo>
                    <a:cubicBezTo>
                      <a:pt x="11230" y="3945"/>
                      <a:pt x="10963" y="3880"/>
                      <a:pt x="10742" y="3770"/>
                    </a:cubicBezTo>
                    <a:lnTo>
                      <a:pt x="8640" y="1969"/>
                    </a:lnTo>
                    <a:lnTo>
                      <a:pt x="7072" y="634"/>
                    </a:lnTo>
                    <a:cubicBezTo>
                      <a:pt x="6963" y="416"/>
                      <a:pt x="6809" y="264"/>
                      <a:pt x="6812" y="107"/>
                    </a:cubicBezTo>
                    <a:close/>
                  </a:path>
                </a:pathLst>
              </a:cu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7"/>
              <p:cNvSpPr/>
              <p:nvPr/>
            </p:nvSpPr>
            <p:spPr>
              <a:xfrm>
                <a:off x="13147248" y="1641790"/>
                <a:ext cx="278763" cy="731779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30564" extrusionOk="0">
                    <a:moveTo>
                      <a:pt x="6839" y="0"/>
                    </a:moveTo>
                    <a:lnTo>
                      <a:pt x="6839" y="0"/>
                    </a:lnTo>
                    <a:cubicBezTo>
                      <a:pt x="6821" y="37"/>
                      <a:pt x="6813" y="72"/>
                      <a:pt x="6812" y="107"/>
                    </a:cubicBezTo>
                    <a:lnTo>
                      <a:pt x="6812" y="107"/>
                    </a:lnTo>
                    <a:lnTo>
                      <a:pt x="6839" y="0"/>
                    </a:lnTo>
                    <a:close/>
                    <a:moveTo>
                      <a:pt x="6812" y="107"/>
                    </a:moveTo>
                    <a:lnTo>
                      <a:pt x="134" y="26386"/>
                    </a:lnTo>
                    <a:lnTo>
                      <a:pt x="134" y="26419"/>
                    </a:lnTo>
                    <a:cubicBezTo>
                      <a:pt x="34" y="26619"/>
                      <a:pt x="1" y="27086"/>
                      <a:pt x="268" y="27253"/>
                    </a:cubicBezTo>
                    <a:lnTo>
                      <a:pt x="3937" y="30355"/>
                    </a:lnTo>
                    <a:cubicBezTo>
                      <a:pt x="4159" y="30494"/>
                      <a:pt x="4405" y="30564"/>
                      <a:pt x="4674" y="30564"/>
                    </a:cubicBezTo>
                    <a:cubicBezTo>
                      <a:pt x="4727" y="30564"/>
                      <a:pt x="4782" y="30561"/>
                      <a:pt x="4838" y="30556"/>
                    </a:cubicBezTo>
                    <a:lnTo>
                      <a:pt x="11642" y="3937"/>
                    </a:lnTo>
                    <a:lnTo>
                      <a:pt x="11642" y="3937"/>
                    </a:lnTo>
                    <a:cubicBezTo>
                      <a:pt x="11591" y="3942"/>
                      <a:pt x="11538" y="3945"/>
                      <a:pt x="11485" y="3945"/>
                    </a:cubicBezTo>
                    <a:cubicBezTo>
                      <a:pt x="11230" y="3945"/>
                      <a:pt x="10963" y="3880"/>
                      <a:pt x="10742" y="3770"/>
                    </a:cubicBezTo>
                    <a:lnTo>
                      <a:pt x="8640" y="1969"/>
                    </a:lnTo>
                    <a:lnTo>
                      <a:pt x="7072" y="634"/>
                    </a:lnTo>
                    <a:cubicBezTo>
                      <a:pt x="6963" y="416"/>
                      <a:pt x="6809" y="264"/>
                      <a:pt x="6812" y="107"/>
                    </a:cubicBezTo>
                    <a:close/>
                  </a:path>
                </a:pathLst>
              </a:custGeom>
              <a:solidFill>
                <a:srgbClr val="000000">
                  <a:alpha val="14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7"/>
              <p:cNvSpPr/>
              <p:nvPr/>
            </p:nvSpPr>
            <p:spPr>
              <a:xfrm>
                <a:off x="13306992" y="1338295"/>
                <a:ext cx="547086" cy="397757"/>
              </a:xfrm>
              <a:custGeom>
                <a:avLst/>
                <a:gdLst/>
                <a:ahLst/>
                <a:cxnLst/>
                <a:rect l="l" t="t" r="r" b="b"/>
                <a:pathLst>
                  <a:path w="22850" h="16613" extrusionOk="0">
                    <a:moveTo>
                      <a:pt x="21849" y="1"/>
                    </a:moveTo>
                    <a:lnTo>
                      <a:pt x="400" y="12443"/>
                    </a:lnTo>
                    <a:cubicBezTo>
                      <a:pt x="0" y="12676"/>
                      <a:pt x="100" y="12943"/>
                      <a:pt x="400" y="13310"/>
                    </a:cubicBezTo>
                    <a:lnTo>
                      <a:pt x="4070" y="16412"/>
                    </a:lnTo>
                    <a:cubicBezTo>
                      <a:pt x="4303" y="16546"/>
                      <a:pt x="4562" y="16613"/>
                      <a:pt x="4820" y="16613"/>
                    </a:cubicBezTo>
                    <a:cubicBezTo>
                      <a:pt x="5079" y="16613"/>
                      <a:pt x="5337" y="16546"/>
                      <a:pt x="5571" y="16412"/>
                    </a:cubicBezTo>
                    <a:lnTo>
                      <a:pt x="8773" y="14578"/>
                    </a:lnTo>
                    <a:cubicBezTo>
                      <a:pt x="9207" y="14344"/>
                      <a:pt x="9273" y="13977"/>
                      <a:pt x="8940" y="13811"/>
                    </a:cubicBezTo>
                    <a:cubicBezTo>
                      <a:pt x="8748" y="13722"/>
                      <a:pt x="8543" y="13679"/>
                      <a:pt x="8339" y="13679"/>
                    </a:cubicBezTo>
                    <a:cubicBezTo>
                      <a:pt x="8083" y="13679"/>
                      <a:pt x="7829" y="13747"/>
                      <a:pt x="7606" y="13877"/>
                    </a:cubicBezTo>
                    <a:lnTo>
                      <a:pt x="5070" y="15345"/>
                    </a:lnTo>
                    <a:cubicBezTo>
                      <a:pt x="4987" y="15378"/>
                      <a:pt x="4904" y="15395"/>
                      <a:pt x="4820" y="15395"/>
                    </a:cubicBezTo>
                    <a:cubicBezTo>
                      <a:pt x="4737" y="15395"/>
                      <a:pt x="4654" y="15378"/>
                      <a:pt x="4570" y="15345"/>
                    </a:cubicBezTo>
                    <a:lnTo>
                      <a:pt x="1902" y="13043"/>
                    </a:lnTo>
                    <a:cubicBezTo>
                      <a:pt x="1768" y="12943"/>
                      <a:pt x="1768" y="12810"/>
                      <a:pt x="1902" y="12743"/>
                    </a:cubicBezTo>
                    <a:lnTo>
                      <a:pt x="22850" y="568"/>
                    </a:lnTo>
                    <a:lnTo>
                      <a:pt x="21849" y="1"/>
                    </a:lnTo>
                    <a:close/>
                  </a:path>
                </a:pathLst>
              </a:cu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7"/>
              <p:cNvSpPr/>
              <p:nvPr/>
            </p:nvSpPr>
            <p:spPr>
              <a:xfrm>
                <a:off x="13306992" y="1338295"/>
                <a:ext cx="547086" cy="397757"/>
              </a:xfrm>
              <a:custGeom>
                <a:avLst/>
                <a:gdLst/>
                <a:ahLst/>
                <a:cxnLst/>
                <a:rect l="l" t="t" r="r" b="b"/>
                <a:pathLst>
                  <a:path w="22850" h="16613" extrusionOk="0">
                    <a:moveTo>
                      <a:pt x="21849" y="1"/>
                    </a:moveTo>
                    <a:lnTo>
                      <a:pt x="400" y="12443"/>
                    </a:lnTo>
                    <a:cubicBezTo>
                      <a:pt x="0" y="12676"/>
                      <a:pt x="100" y="12943"/>
                      <a:pt x="400" y="13310"/>
                    </a:cubicBezTo>
                    <a:lnTo>
                      <a:pt x="4070" y="16412"/>
                    </a:lnTo>
                    <a:cubicBezTo>
                      <a:pt x="4303" y="16546"/>
                      <a:pt x="4562" y="16613"/>
                      <a:pt x="4820" y="16613"/>
                    </a:cubicBezTo>
                    <a:cubicBezTo>
                      <a:pt x="5079" y="16613"/>
                      <a:pt x="5337" y="16546"/>
                      <a:pt x="5571" y="16412"/>
                    </a:cubicBezTo>
                    <a:lnTo>
                      <a:pt x="8773" y="14578"/>
                    </a:lnTo>
                    <a:cubicBezTo>
                      <a:pt x="9207" y="14344"/>
                      <a:pt x="9273" y="13977"/>
                      <a:pt x="8940" y="13811"/>
                    </a:cubicBezTo>
                    <a:cubicBezTo>
                      <a:pt x="8748" y="13722"/>
                      <a:pt x="8543" y="13679"/>
                      <a:pt x="8339" y="13679"/>
                    </a:cubicBezTo>
                    <a:cubicBezTo>
                      <a:pt x="8083" y="13679"/>
                      <a:pt x="7829" y="13747"/>
                      <a:pt x="7606" y="13877"/>
                    </a:cubicBezTo>
                    <a:lnTo>
                      <a:pt x="5070" y="15345"/>
                    </a:lnTo>
                    <a:cubicBezTo>
                      <a:pt x="4987" y="15378"/>
                      <a:pt x="4904" y="15395"/>
                      <a:pt x="4820" y="15395"/>
                    </a:cubicBezTo>
                    <a:cubicBezTo>
                      <a:pt x="4737" y="15395"/>
                      <a:pt x="4654" y="15378"/>
                      <a:pt x="4570" y="15345"/>
                    </a:cubicBezTo>
                    <a:lnTo>
                      <a:pt x="1902" y="13043"/>
                    </a:lnTo>
                    <a:cubicBezTo>
                      <a:pt x="1768" y="12943"/>
                      <a:pt x="1768" y="12810"/>
                      <a:pt x="1902" y="12743"/>
                    </a:cubicBezTo>
                    <a:lnTo>
                      <a:pt x="22850" y="568"/>
                    </a:lnTo>
                    <a:lnTo>
                      <a:pt x="21849" y="1"/>
                    </a:lnTo>
                    <a:close/>
                  </a:path>
                </a:pathLst>
              </a:custGeom>
              <a:solidFill>
                <a:srgbClr val="000000">
                  <a:alpha val="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7"/>
              <p:cNvSpPr/>
              <p:nvPr/>
            </p:nvSpPr>
            <p:spPr>
              <a:xfrm>
                <a:off x="13494677" y="1360657"/>
                <a:ext cx="456847" cy="1140501"/>
              </a:xfrm>
              <a:custGeom>
                <a:avLst/>
                <a:gdLst/>
                <a:ahLst/>
                <a:cxnLst/>
                <a:rect l="l" t="t" r="r" b="b"/>
                <a:pathLst>
                  <a:path w="19081" h="47635" extrusionOk="0">
                    <a:moveTo>
                      <a:pt x="19080" y="1"/>
                    </a:moveTo>
                    <a:lnTo>
                      <a:pt x="0" y="11109"/>
                    </a:lnTo>
                    <a:lnTo>
                      <a:pt x="0" y="47635"/>
                    </a:lnTo>
                    <a:lnTo>
                      <a:pt x="19080" y="36527"/>
                    </a:lnTo>
                    <a:lnTo>
                      <a:pt x="19080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7"/>
              <p:cNvSpPr/>
              <p:nvPr/>
            </p:nvSpPr>
            <p:spPr>
              <a:xfrm>
                <a:off x="13509833" y="1385414"/>
                <a:ext cx="543112" cy="310702"/>
              </a:xfrm>
              <a:custGeom>
                <a:avLst/>
                <a:gdLst/>
                <a:ahLst/>
                <a:cxnLst/>
                <a:rect l="l" t="t" r="r" b="b"/>
                <a:pathLst>
                  <a:path w="22684" h="12977" extrusionOk="0">
                    <a:moveTo>
                      <a:pt x="18447" y="1"/>
                    </a:moveTo>
                    <a:lnTo>
                      <a:pt x="1" y="10675"/>
                    </a:lnTo>
                    <a:cubicBezTo>
                      <a:pt x="3170" y="12677"/>
                      <a:pt x="4371" y="12977"/>
                      <a:pt x="4371" y="12977"/>
                    </a:cubicBezTo>
                    <a:lnTo>
                      <a:pt x="22684" y="2336"/>
                    </a:lnTo>
                    <a:cubicBezTo>
                      <a:pt x="20816" y="1902"/>
                      <a:pt x="19415" y="1135"/>
                      <a:pt x="1844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7"/>
              <p:cNvSpPr/>
              <p:nvPr/>
            </p:nvSpPr>
            <p:spPr>
              <a:xfrm>
                <a:off x="13473895" y="1350290"/>
                <a:ext cx="618985" cy="353607"/>
              </a:xfrm>
              <a:custGeom>
                <a:avLst/>
                <a:gdLst/>
                <a:ahLst/>
                <a:cxnLst/>
                <a:rect l="l" t="t" r="r" b="b"/>
                <a:pathLst>
                  <a:path w="25853" h="14769" extrusionOk="0">
                    <a:moveTo>
                      <a:pt x="19181" y="0"/>
                    </a:moveTo>
                    <a:lnTo>
                      <a:pt x="968" y="10508"/>
                    </a:lnTo>
                    <a:cubicBezTo>
                      <a:pt x="1" y="11075"/>
                      <a:pt x="1" y="11975"/>
                      <a:pt x="968" y="12576"/>
                    </a:cubicBezTo>
                    <a:lnTo>
                      <a:pt x="4070" y="14344"/>
                    </a:lnTo>
                    <a:cubicBezTo>
                      <a:pt x="4637" y="14627"/>
                      <a:pt x="5246" y="14769"/>
                      <a:pt x="5855" y="14769"/>
                    </a:cubicBezTo>
                    <a:cubicBezTo>
                      <a:pt x="6464" y="14769"/>
                      <a:pt x="7073" y="14627"/>
                      <a:pt x="7640" y="14344"/>
                    </a:cubicBezTo>
                    <a:lnTo>
                      <a:pt x="25853" y="3869"/>
                    </a:lnTo>
                    <a:lnTo>
                      <a:pt x="24952" y="3369"/>
                    </a:lnTo>
                    <a:lnTo>
                      <a:pt x="7073" y="13743"/>
                    </a:lnTo>
                    <a:cubicBezTo>
                      <a:pt x="6739" y="13910"/>
                      <a:pt x="6372" y="13993"/>
                      <a:pt x="6005" y="13993"/>
                    </a:cubicBezTo>
                    <a:cubicBezTo>
                      <a:pt x="5638" y="13993"/>
                      <a:pt x="5271" y="13910"/>
                      <a:pt x="4938" y="13743"/>
                    </a:cubicBezTo>
                    <a:lnTo>
                      <a:pt x="2036" y="12075"/>
                    </a:lnTo>
                    <a:cubicBezTo>
                      <a:pt x="1469" y="11742"/>
                      <a:pt x="1469" y="11175"/>
                      <a:pt x="2036" y="10841"/>
                    </a:cubicBezTo>
                    <a:lnTo>
                      <a:pt x="19948" y="434"/>
                    </a:lnTo>
                    <a:lnTo>
                      <a:pt x="1918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7"/>
              <p:cNvSpPr/>
              <p:nvPr/>
            </p:nvSpPr>
            <p:spPr>
              <a:xfrm>
                <a:off x="13479498" y="1442133"/>
                <a:ext cx="613383" cy="1136311"/>
              </a:xfrm>
              <a:custGeom>
                <a:avLst/>
                <a:gdLst/>
                <a:ahLst/>
                <a:cxnLst/>
                <a:rect l="l" t="t" r="r" b="b"/>
                <a:pathLst>
                  <a:path w="25619" h="47460" extrusionOk="0">
                    <a:moveTo>
                      <a:pt x="25619" y="0"/>
                    </a:moveTo>
                    <a:lnTo>
                      <a:pt x="7406" y="10508"/>
                    </a:lnTo>
                    <a:cubicBezTo>
                      <a:pt x="6839" y="10791"/>
                      <a:pt x="6230" y="10933"/>
                      <a:pt x="5621" y="10933"/>
                    </a:cubicBezTo>
                    <a:cubicBezTo>
                      <a:pt x="5012" y="10933"/>
                      <a:pt x="4403" y="10791"/>
                      <a:pt x="3836" y="10508"/>
                    </a:cubicBezTo>
                    <a:lnTo>
                      <a:pt x="734" y="8706"/>
                    </a:lnTo>
                    <a:cubicBezTo>
                      <a:pt x="334" y="8540"/>
                      <a:pt x="34" y="8139"/>
                      <a:pt x="0" y="7706"/>
                    </a:cubicBezTo>
                    <a:lnTo>
                      <a:pt x="0" y="44232"/>
                    </a:lnTo>
                    <a:cubicBezTo>
                      <a:pt x="34" y="44665"/>
                      <a:pt x="334" y="45066"/>
                      <a:pt x="734" y="45266"/>
                    </a:cubicBezTo>
                    <a:lnTo>
                      <a:pt x="3836" y="47034"/>
                    </a:lnTo>
                    <a:cubicBezTo>
                      <a:pt x="4403" y="47317"/>
                      <a:pt x="5012" y="47459"/>
                      <a:pt x="5621" y="47459"/>
                    </a:cubicBezTo>
                    <a:cubicBezTo>
                      <a:pt x="6230" y="47459"/>
                      <a:pt x="6839" y="47317"/>
                      <a:pt x="7406" y="47034"/>
                    </a:cubicBezTo>
                    <a:lnTo>
                      <a:pt x="25619" y="36526"/>
                    </a:lnTo>
                    <a:lnTo>
                      <a:pt x="25619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7"/>
              <p:cNvSpPr/>
              <p:nvPr/>
            </p:nvSpPr>
            <p:spPr>
              <a:xfrm>
                <a:off x="13479498" y="1626610"/>
                <a:ext cx="134988" cy="952026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39763" extrusionOk="0">
                    <a:moveTo>
                      <a:pt x="0" y="1"/>
                    </a:moveTo>
                    <a:lnTo>
                      <a:pt x="0" y="36527"/>
                    </a:lnTo>
                    <a:cubicBezTo>
                      <a:pt x="34" y="36960"/>
                      <a:pt x="334" y="37361"/>
                      <a:pt x="734" y="37561"/>
                    </a:cubicBezTo>
                    <a:lnTo>
                      <a:pt x="3836" y="39362"/>
                    </a:lnTo>
                    <a:cubicBezTo>
                      <a:pt x="4403" y="39629"/>
                      <a:pt x="5004" y="39762"/>
                      <a:pt x="5638" y="39762"/>
                    </a:cubicBezTo>
                    <a:lnTo>
                      <a:pt x="5638" y="3236"/>
                    </a:lnTo>
                    <a:cubicBezTo>
                      <a:pt x="5584" y="3239"/>
                      <a:pt x="5530" y="3241"/>
                      <a:pt x="5477" y="3241"/>
                    </a:cubicBezTo>
                    <a:cubicBezTo>
                      <a:pt x="4902" y="3241"/>
                      <a:pt x="4355" y="3080"/>
                      <a:pt x="3836" y="2836"/>
                    </a:cubicBezTo>
                    <a:lnTo>
                      <a:pt x="734" y="1035"/>
                    </a:lnTo>
                    <a:cubicBezTo>
                      <a:pt x="334" y="835"/>
                      <a:pt x="34" y="434"/>
                      <a:pt x="0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7"/>
              <p:cNvSpPr/>
              <p:nvPr/>
            </p:nvSpPr>
            <p:spPr>
              <a:xfrm>
                <a:off x="13681548" y="1468470"/>
                <a:ext cx="456847" cy="1140525"/>
              </a:xfrm>
              <a:custGeom>
                <a:avLst/>
                <a:gdLst/>
                <a:ahLst/>
                <a:cxnLst/>
                <a:rect l="l" t="t" r="r" b="b"/>
                <a:pathLst>
                  <a:path w="19081" h="47636" extrusionOk="0">
                    <a:moveTo>
                      <a:pt x="19081" y="1"/>
                    </a:moveTo>
                    <a:lnTo>
                      <a:pt x="1" y="11109"/>
                    </a:lnTo>
                    <a:lnTo>
                      <a:pt x="1" y="47635"/>
                    </a:lnTo>
                    <a:lnTo>
                      <a:pt x="19081" y="36560"/>
                    </a:lnTo>
                    <a:lnTo>
                      <a:pt x="19081" y="1"/>
                    </a:lnTo>
                    <a:close/>
                  </a:path>
                </a:pathLst>
              </a:cu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7"/>
              <p:cNvSpPr/>
              <p:nvPr/>
            </p:nvSpPr>
            <p:spPr>
              <a:xfrm>
                <a:off x="13681548" y="1468470"/>
                <a:ext cx="456847" cy="1140525"/>
              </a:xfrm>
              <a:custGeom>
                <a:avLst/>
                <a:gdLst/>
                <a:ahLst/>
                <a:cxnLst/>
                <a:rect l="l" t="t" r="r" b="b"/>
                <a:pathLst>
                  <a:path w="19081" h="47636" extrusionOk="0">
                    <a:moveTo>
                      <a:pt x="19081" y="1"/>
                    </a:moveTo>
                    <a:lnTo>
                      <a:pt x="1" y="11109"/>
                    </a:lnTo>
                    <a:lnTo>
                      <a:pt x="1" y="47635"/>
                    </a:lnTo>
                    <a:lnTo>
                      <a:pt x="19081" y="36560"/>
                    </a:lnTo>
                    <a:lnTo>
                      <a:pt x="19081" y="1"/>
                    </a:lnTo>
                    <a:close/>
                  </a:path>
                </a:pathLst>
              </a:custGeom>
              <a:solidFill>
                <a:srgbClr val="000000">
                  <a:alpha val="20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7"/>
              <p:cNvSpPr/>
              <p:nvPr/>
            </p:nvSpPr>
            <p:spPr>
              <a:xfrm>
                <a:off x="13695938" y="1493227"/>
                <a:ext cx="543902" cy="309912"/>
              </a:xfrm>
              <a:custGeom>
                <a:avLst/>
                <a:gdLst/>
                <a:ahLst/>
                <a:cxnLst/>
                <a:rect l="l" t="t" r="r" b="b"/>
                <a:pathLst>
                  <a:path w="22717" h="12944" extrusionOk="0">
                    <a:moveTo>
                      <a:pt x="18480" y="1"/>
                    </a:moveTo>
                    <a:lnTo>
                      <a:pt x="0" y="10675"/>
                    </a:lnTo>
                    <a:cubicBezTo>
                      <a:pt x="3202" y="12677"/>
                      <a:pt x="4403" y="12944"/>
                      <a:pt x="4403" y="12944"/>
                    </a:cubicBezTo>
                    <a:lnTo>
                      <a:pt x="22716" y="2336"/>
                    </a:lnTo>
                    <a:cubicBezTo>
                      <a:pt x="20848" y="1902"/>
                      <a:pt x="19447" y="1135"/>
                      <a:pt x="1848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7"/>
              <p:cNvSpPr/>
              <p:nvPr/>
            </p:nvSpPr>
            <p:spPr>
              <a:xfrm>
                <a:off x="13695938" y="1493227"/>
                <a:ext cx="543902" cy="309912"/>
              </a:xfrm>
              <a:custGeom>
                <a:avLst/>
                <a:gdLst/>
                <a:ahLst/>
                <a:cxnLst/>
                <a:rect l="l" t="t" r="r" b="b"/>
                <a:pathLst>
                  <a:path w="22717" h="12944" extrusionOk="0">
                    <a:moveTo>
                      <a:pt x="18480" y="1"/>
                    </a:moveTo>
                    <a:lnTo>
                      <a:pt x="0" y="10675"/>
                    </a:lnTo>
                    <a:cubicBezTo>
                      <a:pt x="3202" y="12677"/>
                      <a:pt x="4403" y="12944"/>
                      <a:pt x="4403" y="12944"/>
                    </a:cubicBezTo>
                    <a:lnTo>
                      <a:pt x="22716" y="2336"/>
                    </a:lnTo>
                    <a:cubicBezTo>
                      <a:pt x="20848" y="1902"/>
                      <a:pt x="19447" y="1135"/>
                      <a:pt x="18480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7"/>
              <p:cNvSpPr/>
              <p:nvPr/>
            </p:nvSpPr>
            <p:spPr>
              <a:xfrm>
                <a:off x="13660790" y="1458103"/>
                <a:ext cx="618171" cy="353631"/>
              </a:xfrm>
              <a:custGeom>
                <a:avLst/>
                <a:gdLst/>
                <a:ahLst/>
                <a:cxnLst/>
                <a:rect l="l" t="t" r="r" b="b"/>
                <a:pathLst>
                  <a:path w="25819" h="14770" extrusionOk="0">
                    <a:moveTo>
                      <a:pt x="19181" y="0"/>
                    </a:moveTo>
                    <a:lnTo>
                      <a:pt x="968" y="10508"/>
                    </a:lnTo>
                    <a:cubicBezTo>
                      <a:pt x="0" y="11075"/>
                      <a:pt x="0" y="12009"/>
                      <a:pt x="968" y="12576"/>
                    </a:cubicBezTo>
                    <a:lnTo>
                      <a:pt x="4070" y="14344"/>
                    </a:lnTo>
                    <a:cubicBezTo>
                      <a:pt x="4637" y="14627"/>
                      <a:pt x="5246" y="14769"/>
                      <a:pt x="5855" y="14769"/>
                    </a:cubicBezTo>
                    <a:cubicBezTo>
                      <a:pt x="6463" y="14769"/>
                      <a:pt x="7072" y="14627"/>
                      <a:pt x="7639" y="14344"/>
                    </a:cubicBezTo>
                    <a:lnTo>
                      <a:pt x="25819" y="3836"/>
                    </a:lnTo>
                    <a:lnTo>
                      <a:pt x="24952" y="3336"/>
                    </a:lnTo>
                    <a:lnTo>
                      <a:pt x="7072" y="13777"/>
                    </a:lnTo>
                    <a:cubicBezTo>
                      <a:pt x="6739" y="13944"/>
                      <a:pt x="6372" y="14027"/>
                      <a:pt x="6005" y="14027"/>
                    </a:cubicBezTo>
                    <a:cubicBezTo>
                      <a:pt x="5638" y="14027"/>
                      <a:pt x="5271" y="13944"/>
                      <a:pt x="4937" y="13777"/>
                    </a:cubicBezTo>
                    <a:lnTo>
                      <a:pt x="2035" y="12109"/>
                    </a:lnTo>
                    <a:cubicBezTo>
                      <a:pt x="1468" y="11742"/>
                      <a:pt x="1468" y="11208"/>
                      <a:pt x="2035" y="10875"/>
                    </a:cubicBezTo>
                    <a:lnTo>
                      <a:pt x="19948" y="434"/>
                    </a:lnTo>
                    <a:lnTo>
                      <a:pt x="19181" y="0"/>
                    </a:lnTo>
                    <a:close/>
                  </a:path>
                </a:pathLst>
              </a:cu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7"/>
              <p:cNvSpPr/>
              <p:nvPr/>
            </p:nvSpPr>
            <p:spPr>
              <a:xfrm>
                <a:off x="13660790" y="1458103"/>
                <a:ext cx="618171" cy="353631"/>
              </a:xfrm>
              <a:custGeom>
                <a:avLst/>
                <a:gdLst/>
                <a:ahLst/>
                <a:cxnLst/>
                <a:rect l="l" t="t" r="r" b="b"/>
                <a:pathLst>
                  <a:path w="25819" h="14770" extrusionOk="0">
                    <a:moveTo>
                      <a:pt x="19181" y="0"/>
                    </a:moveTo>
                    <a:lnTo>
                      <a:pt x="968" y="10508"/>
                    </a:lnTo>
                    <a:cubicBezTo>
                      <a:pt x="0" y="11075"/>
                      <a:pt x="0" y="12009"/>
                      <a:pt x="968" y="12576"/>
                    </a:cubicBezTo>
                    <a:lnTo>
                      <a:pt x="4070" y="14344"/>
                    </a:lnTo>
                    <a:cubicBezTo>
                      <a:pt x="4637" y="14627"/>
                      <a:pt x="5246" y="14769"/>
                      <a:pt x="5855" y="14769"/>
                    </a:cubicBezTo>
                    <a:cubicBezTo>
                      <a:pt x="6463" y="14769"/>
                      <a:pt x="7072" y="14627"/>
                      <a:pt x="7639" y="14344"/>
                    </a:cubicBezTo>
                    <a:lnTo>
                      <a:pt x="25819" y="3836"/>
                    </a:lnTo>
                    <a:lnTo>
                      <a:pt x="24952" y="3336"/>
                    </a:lnTo>
                    <a:lnTo>
                      <a:pt x="7072" y="13777"/>
                    </a:lnTo>
                    <a:cubicBezTo>
                      <a:pt x="6739" y="13944"/>
                      <a:pt x="6372" y="14027"/>
                      <a:pt x="6005" y="14027"/>
                    </a:cubicBezTo>
                    <a:cubicBezTo>
                      <a:pt x="5638" y="14027"/>
                      <a:pt x="5271" y="13944"/>
                      <a:pt x="4937" y="13777"/>
                    </a:cubicBezTo>
                    <a:lnTo>
                      <a:pt x="2035" y="12109"/>
                    </a:lnTo>
                    <a:cubicBezTo>
                      <a:pt x="1468" y="11742"/>
                      <a:pt x="1468" y="11208"/>
                      <a:pt x="2035" y="10875"/>
                    </a:cubicBezTo>
                    <a:lnTo>
                      <a:pt x="19948" y="434"/>
                    </a:lnTo>
                    <a:lnTo>
                      <a:pt x="19181" y="0"/>
                    </a:lnTo>
                    <a:close/>
                  </a:path>
                </a:pathLst>
              </a:custGeom>
              <a:solidFill>
                <a:srgbClr val="000000">
                  <a:alpha val="14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7"/>
              <p:cNvSpPr/>
              <p:nvPr/>
            </p:nvSpPr>
            <p:spPr>
              <a:xfrm>
                <a:off x="13666369" y="1549946"/>
                <a:ext cx="612593" cy="1136311"/>
              </a:xfrm>
              <a:custGeom>
                <a:avLst/>
                <a:gdLst/>
                <a:ahLst/>
                <a:cxnLst/>
                <a:rect l="l" t="t" r="r" b="b"/>
                <a:pathLst>
                  <a:path w="25586" h="47460" extrusionOk="0">
                    <a:moveTo>
                      <a:pt x="25586" y="0"/>
                    </a:moveTo>
                    <a:lnTo>
                      <a:pt x="7406" y="10508"/>
                    </a:lnTo>
                    <a:cubicBezTo>
                      <a:pt x="6839" y="10791"/>
                      <a:pt x="6230" y="10933"/>
                      <a:pt x="5622" y="10933"/>
                    </a:cubicBezTo>
                    <a:cubicBezTo>
                      <a:pt x="5013" y="10933"/>
                      <a:pt x="4404" y="10791"/>
                      <a:pt x="3837" y="10508"/>
                    </a:cubicBezTo>
                    <a:lnTo>
                      <a:pt x="735" y="8707"/>
                    </a:lnTo>
                    <a:cubicBezTo>
                      <a:pt x="334" y="8540"/>
                      <a:pt x="34" y="8140"/>
                      <a:pt x="1" y="7706"/>
                    </a:cubicBezTo>
                    <a:lnTo>
                      <a:pt x="1" y="44232"/>
                    </a:lnTo>
                    <a:cubicBezTo>
                      <a:pt x="34" y="44666"/>
                      <a:pt x="334" y="45066"/>
                      <a:pt x="735" y="45233"/>
                    </a:cubicBezTo>
                    <a:lnTo>
                      <a:pt x="3837" y="47034"/>
                    </a:lnTo>
                    <a:cubicBezTo>
                      <a:pt x="4404" y="47318"/>
                      <a:pt x="5013" y="47459"/>
                      <a:pt x="5622" y="47459"/>
                    </a:cubicBezTo>
                    <a:cubicBezTo>
                      <a:pt x="6230" y="47459"/>
                      <a:pt x="6839" y="47318"/>
                      <a:pt x="7406" y="47034"/>
                    </a:cubicBezTo>
                    <a:lnTo>
                      <a:pt x="25586" y="36527"/>
                    </a:lnTo>
                    <a:lnTo>
                      <a:pt x="25586" y="0"/>
                    </a:lnTo>
                    <a:close/>
                  </a:path>
                </a:pathLst>
              </a:cu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7"/>
              <p:cNvSpPr/>
              <p:nvPr/>
            </p:nvSpPr>
            <p:spPr>
              <a:xfrm>
                <a:off x="13666369" y="1734423"/>
                <a:ext cx="135012" cy="952121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39767" extrusionOk="0">
                    <a:moveTo>
                      <a:pt x="1" y="1"/>
                    </a:moveTo>
                    <a:lnTo>
                      <a:pt x="1" y="36527"/>
                    </a:lnTo>
                    <a:cubicBezTo>
                      <a:pt x="34" y="36994"/>
                      <a:pt x="334" y="37361"/>
                      <a:pt x="735" y="37561"/>
                    </a:cubicBezTo>
                    <a:lnTo>
                      <a:pt x="3837" y="39362"/>
                    </a:lnTo>
                    <a:cubicBezTo>
                      <a:pt x="4356" y="39607"/>
                      <a:pt x="4902" y="39767"/>
                      <a:pt x="5477" y="39767"/>
                    </a:cubicBezTo>
                    <a:cubicBezTo>
                      <a:pt x="5531" y="39767"/>
                      <a:pt x="5584" y="39766"/>
                      <a:pt x="5638" y="39763"/>
                    </a:cubicBezTo>
                    <a:lnTo>
                      <a:pt x="5638" y="3237"/>
                    </a:lnTo>
                    <a:cubicBezTo>
                      <a:pt x="5584" y="3239"/>
                      <a:pt x="5531" y="3241"/>
                      <a:pt x="5477" y="3241"/>
                    </a:cubicBezTo>
                    <a:cubicBezTo>
                      <a:pt x="4902" y="3241"/>
                      <a:pt x="4356" y="3080"/>
                      <a:pt x="3837" y="2836"/>
                    </a:cubicBezTo>
                    <a:lnTo>
                      <a:pt x="735" y="1035"/>
                    </a:lnTo>
                    <a:cubicBezTo>
                      <a:pt x="334" y="835"/>
                      <a:pt x="34" y="468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9146E338-2D18-815C-5C7B-413E021A6E85}"/>
              </a:ext>
            </a:extLst>
          </p:cNvPr>
          <p:cNvSpPr/>
          <p:nvPr/>
        </p:nvSpPr>
        <p:spPr>
          <a:xfrm>
            <a:off x="3006379" y="4446240"/>
            <a:ext cx="510540" cy="205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Search Books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3729A299-F228-E95A-AC4A-CB8AD01C5ACC}"/>
              </a:ext>
            </a:extLst>
          </p:cNvPr>
          <p:cNvSpPr/>
          <p:nvPr/>
        </p:nvSpPr>
        <p:spPr>
          <a:xfrm>
            <a:off x="2025070" y="1504920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Home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64AADD44-AAC4-9C45-BE94-D730BEF34212}"/>
              </a:ext>
            </a:extLst>
          </p:cNvPr>
          <p:cNvCxnSpPr>
            <a:cxnSpLocks/>
          </p:cNvCxnSpPr>
          <p:nvPr/>
        </p:nvCxnSpPr>
        <p:spPr>
          <a:xfrm>
            <a:off x="2520370" y="1901160"/>
            <a:ext cx="7620" cy="220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A5B3DB0A-5902-3DD7-DA4F-2CBC52591882}"/>
              </a:ext>
            </a:extLst>
          </p:cNvPr>
          <p:cNvCxnSpPr>
            <a:cxnSpLocks/>
          </p:cNvCxnSpPr>
          <p:nvPr/>
        </p:nvCxnSpPr>
        <p:spPr>
          <a:xfrm>
            <a:off x="1804730" y="2111735"/>
            <a:ext cx="342205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66A369FE-4DFD-F34A-0CB3-8955824540DF}"/>
              </a:ext>
            </a:extLst>
          </p:cNvPr>
          <p:cNvSpPr/>
          <p:nvPr/>
        </p:nvSpPr>
        <p:spPr>
          <a:xfrm>
            <a:off x="1655579" y="2335307"/>
            <a:ext cx="1074560" cy="420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F2D22090-28F1-A914-CA57-13208A05147D}"/>
              </a:ext>
            </a:extLst>
          </p:cNvPr>
          <p:cNvSpPr/>
          <p:nvPr/>
        </p:nvSpPr>
        <p:spPr>
          <a:xfrm>
            <a:off x="2889940" y="2350741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Register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xmlns="" id="{620523E9-9814-A3D6-BE41-E62C5A06B428}"/>
              </a:ext>
            </a:extLst>
          </p:cNvPr>
          <p:cNvCxnSpPr>
            <a:cxnSpLocks/>
          </p:cNvCxnSpPr>
          <p:nvPr/>
        </p:nvCxnSpPr>
        <p:spPr>
          <a:xfrm>
            <a:off x="2162678" y="2095470"/>
            <a:ext cx="7620" cy="220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2F731090-8F42-20F1-469F-70868CF2B093}"/>
              </a:ext>
            </a:extLst>
          </p:cNvPr>
          <p:cNvCxnSpPr>
            <a:cxnSpLocks/>
          </p:cNvCxnSpPr>
          <p:nvPr/>
        </p:nvCxnSpPr>
        <p:spPr>
          <a:xfrm>
            <a:off x="3352671" y="2122139"/>
            <a:ext cx="7620" cy="220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69D1B9BA-1767-7B6E-1947-2B5339E37068}"/>
              </a:ext>
            </a:extLst>
          </p:cNvPr>
          <p:cNvSpPr/>
          <p:nvPr/>
        </p:nvSpPr>
        <p:spPr>
          <a:xfrm>
            <a:off x="4577213" y="4402345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Add to Wishlist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xmlns="" id="{8ACFFE0E-AFA8-ADA4-BF28-7BB1203D10D3}"/>
              </a:ext>
            </a:extLst>
          </p:cNvPr>
          <p:cNvCxnSpPr>
            <a:cxnSpLocks/>
          </p:cNvCxnSpPr>
          <p:nvPr/>
        </p:nvCxnSpPr>
        <p:spPr>
          <a:xfrm flipH="1">
            <a:off x="2730139" y="2574602"/>
            <a:ext cx="159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xmlns="" id="{616540A8-40B4-A586-C810-C4EF19190AC8}"/>
              </a:ext>
            </a:extLst>
          </p:cNvPr>
          <p:cNvCxnSpPr>
            <a:cxnSpLocks/>
          </p:cNvCxnSpPr>
          <p:nvPr/>
        </p:nvCxnSpPr>
        <p:spPr>
          <a:xfrm>
            <a:off x="2170298" y="2755544"/>
            <a:ext cx="0" cy="718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F3A052FC-5F52-4C5F-107A-0EDA84B2C49B}"/>
              </a:ext>
            </a:extLst>
          </p:cNvPr>
          <p:cNvCxnSpPr>
            <a:cxnSpLocks/>
          </p:cNvCxnSpPr>
          <p:nvPr/>
        </p:nvCxnSpPr>
        <p:spPr>
          <a:xfrm>
            <a:off x="1245365" y="3487945"/>
            <a:ext cx="43674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D252DADF-B0C8-E88F-9B85-21D3D2B6A8C2}"/>
              </a:ext>
            </a:extLst>
          </p:cNvPr>
          <p:cNvSpPr/>
          <p:nvPr/>
        </p:nvSpPr>
        <p:spPr>
          <a:xfrm>
            <a:off x="1759506" y="3710219"/>
            <a:ext cx="1267065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Wishlist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81834492-F4C7-4351-1F28-028F8F4E39A9}"/>
              </a:ext>
            </a:extLst>
          </p:cNvPr>
          <p:cNvSpPr/>
          <p:nvPr/>
        </p:nvSpPr>
        <p:spPr>
          <a:xfrm>
            <a:off x="1264085" y="4403655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View Wishlist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8EE9804C-9EBA-922F-9356-89C54FC555F4}"/>
              </a:ext>
            </a:extLst>
          </p:cNvPr>
          <p:cNvSpPr/>
          <p:nvPr/>
        </p:nvSpPr>
        <p:spPr>
          <a:xfrm>
            <a:off x="2432235" y="4393284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Delete Wishlist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xmlns="" id="{A7A306B3-CD02-A288-BFAB-0F6BE1AF7E31}"/>
              </a:ext>
            </a:extLst>
          </p:cNvPr>
          <p:cNvCxnSpPr>
            <a:cxnSpLocks/>
          </p:cNvCxnSpPr>
          <p:nvPr/>
        </p:nvCxnSpPr>
        <p:spPr>
          <a:xfrm>
            <a:off x="1831490" y="4095720"/>
            <a:ext cx="0" cy="306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7C489DE8-5B3E-AC36-D194-4687ADAE59FD}"/>
              </a:ext>
            </a:extLst>
          </p:cNvPr>
          <p:cNvCxnSpPr>
            <a:cxnSpLocks/>
          </p:cNvCxnSpPr>
          <p:nvPr/>
        </p:nvCxnSpPr>
        <p:spPr>
          <a:xfrm>
            <a:off x="2381902" y="3499789"/>
            <a:ext cx="0" cy="208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AA728B47-C01B-6389-8DE9-2A95A59E2413}"/>
              </a:ext>
            </a:extLst>
          </p:cNvPr>
          <p:cNvCxnSpPr>
            <a:cxnSpLocks/>
          </p:cNvCxnSpPr>
          <p:nvPr/>
        </p:nvCxnSpPr>
        <p:spPr>
          <a:xfrm>
            <a:off x="2795160" y="4123892"/>
            <a:ext cx="0" cy="26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Google Shape;654;p30">
            <a:extLst>
              <a:ext uri="{FF2B5EF4-FFF2-40B4-BE49-F238E27FC236}">
                <a16:creationId xmlns:a16="http://schemas.microsoft.com/office/drawing/2014/main" xmlns="" id="{F62190BC-BC93-B2CD-A6BC-FC55D8979713}"/>
              </a:ext>
            </a:extLst>
          </p:cNvPr>
          <p:cNvSpPr txBox="1">
            <a:spLocks/>
          </p:cNvSpPr>
          <p:nvPr/>
        </p:nvSpPr>
        <p:spPr>
          <a:xfrm>
            <a:off x="683554" y="422448"/>
            <a:ext cx="4367420" cy="58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200" dirty="0">
                <a:solidFill>
                  <a:schemeClr val="bg2">
                    <a:lumMod val="50000"/>
                  </a:schemeClr>
                </a:solidFill>
              </a:rPr>
              <a:t>Project</a:t>
            </a:r>
            <a:r>
              <a:rPr lang="en-IN" sz="3200" dirty="0">
                <a:solidFill>
                  <a:schemeClr val="bg2"/>
                </a:solidFill>
              </a:rPr>
              <a:t> flow chart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6857BC2D-63A9-9B6D-8EF1-CDDF3BEF7F05}"/>
              </a:ext>
            </a:extLst>
          </p:cNvPr>
          <p:cNvSpPr/>
          <p:nvPr/>
        </p:nvSpPr>
        <p:spPr>
          <a:xfrm>
            <a:off x="4593772" y="3698892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Listed jobs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xmlns="" id="{D615E7A1-006E-7F72-330D-A555FB42FECA}"/>
              </a:ext>
            </a:extLst>
          </p:cNvPr>
          <p:cNvCxnSpPr>
            <a:cxnSpLocks/>
          </p:cNvCxnSpPr>
          <p:nvPr/>
        </p:nvCxnSpPr>
        <p:spPr>
          <a:xfrm>
            <a:off x="5084208" y="3518377"/>
            <a:ext cx="0" cy="208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xmlns="" id="{3BB9B90E-9409-59ED-C865-D386588A23C7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5080133" y="4124259"/>
            <a:ext cx="364" cy="278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xmlns="" id="{64808D58-49EF-A12B-72FF-834A4D3A667F}"/>
              </a:ext>
            </a:extLst>
          </p:cNvPr>
          <p:cNvCxnSpPr>
            <a:stCxn id="89" idx="1"/>
            <a:endCxn id="96" idx="3"/>
          </p:cNvCxnSpPr>
          <p:nvPr/>
        </p:nvCxnSpPr>
        <p:spPr>
          <a:xfrm rot="10800000">
            <a:off x="3026571" y="3908339"/>
            <a:ext cx="1550642" cy="6921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oogle Shape;644;p30">
            <a:extLst>
              <a:ext uri="{FF2B5EF4-FFF2-40B4-BE49-F238E27FC236}">
                <a16:creationId xmlns:a16="http://schemas.microsoft.com/office/drawing/2014/main" xmlns="" id="{8470CED4-0348-73BC-706B-4F939106BCE8}"/>
              </a:ext>
            </a:extLst>
          </p:cNvPr>
          <p:cNvGrpSpPr/>
          <p:nvPr/>
        </p:nvGrpSpPr>
        <p:grpSpPr>
          <a:xfrm rot="899960" flipH="1">
            <a:off x="5527163" y="536946"/>
            <a:ext cx="352701" cy="632953"/>
            <a:chOff x="8314434" y="3659709"/>
            <a:chExt cx="418127" cy="750365"/>
          </a:xfrm>
        </p:grpSpPr>
        <p:grpSp>
          <p:nvGrpSpPr>
            <p:cNvPr id="136" name="Google Shape;645;p30">
              <a:extLst>
                <a:ext uri="{FF2B5EF4-FFF2-40B4-BE49-F238E27FC236}">
                  <a16:creationId xmlns:a16="http://schemas.microsoft.com/office/drawing/2014/main" xmlns="" id="{228513AB-BE23-DABD-138D-C95F3FB3579E}"/>
                </a:ext>
              </a:extLst>
            </p:cNvPr>
            <p:cNvGrpSpPr/>
            <p:nvPr/>
          </p:nvGrpSpPr>
          <p:grpSpPr>
            <a:xfrm>
              <a:off x="8314434" y="3659709"/>
              <a:ext cx="418127" cy="750365"/>
              <a:chOff x="8314434" y="3659709"/>
              <a:chExt cx="418127" cy="750365"/>
            </a:xfrm>
          </p:grpSpPr>
          <p:sp>
            <p:nvSpPr>
              <p:cNvPr id="138" name="Google Shape;646;p30">
                <a:extLst>
                  <a:ext uri="{FF2B5EF4-FFF2-40B4-BE49-F238E27FC236}">
                    <a16:creationId xmlns:a16="http://schemas.microsoft.com/office/drawing/2014/main" xmlns="" id="{59268BC3-3C3C-06E4-6414-F001803339F2}"/>
                  </a:ext>
                </a:extLst>
              </p:cNvPr>
              <p:cNvSpPr/>
              <p:nvPr/>
            </p:nvSpPr>
            <p:spPr>
              <a:xfrm>
                <a:off x="8314434" y="3659709"/>
                <a:ext cx="411958" cy="427411"/>
              </a:xfrm>
              <a:custGeom>
                <a:avLst/>
                <a:gdLst/>
                <a:ahLst/>
                <a:cxnLst/>
                <a:rect l="l" t="t" r="r" b="b"/>
                <a:pathLst>
                  <a:path w="20634" h="21408" extrusionOk="0">
                    <a:moveTo>
                      <a:pt x="14904" y="1"/>
                    </a:moveTo>
                    <a:cubicBezTo>
                      <a:pt x="12365" y="1"/>
                      <a:pt x="9080" y="1265"/>
                      <a:pt x="5922" y="4654"/>
                    </a:cubicBezTo>
                    <a:cubicBezTo>
                      <a:pt x="867" y="10121"/>
                      <a:pt x="0" y="18230"/>
                      <a:pt x="0" y="18230"/>
                    </a:cubicBezTo>
                    <a:lnTo>
                      <a:pt x="2765" y="21408"/>
                    </a:lnTo>
                    <a:cubicBezTo>
                      <a:pt x="4395" y="17508"/>
                      <a:pt x="9719" y="11731"/>
                      <a:pt x="13763" y="9193"/>
                    </a:cubicBezTo>
                    <a:cubicBezTo>
                      <a:pt x="18467" y="6222"/>
                      <a:pt x="20633" y="3168"/>
                      <a:pt x="18508" y="1208"/>
                    </a:cubicBezTo>
                    <a:cubicBezTo>
                      <a:pt x="17713" y="467"/>
                      <a:pt x="16446" y="1"/>
                      <a:pt x="149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647;p30">
                <a:extLst>
                  <a:ext uri="{FF2B5EF4-FFF2-40B4-BE49-F238E27FC236}">
                    <a16:creationId xmlns:a16="http://schemas.microsoft.com/office/drawing/2014/main" xmlns="" id="{60BE6515-7EB0-0F7E-B5D3-927005F0C666}"/>
                  </a:ext>
                </a:extLst>
              </p:cNvPr>
              <p:cNvSpPr/>
              <p:nvPr/>
            </p:nvSpPr>
            <p:spPr>
              <a:xfrm>
                <a:off x="8333381" y="3693231"/>
                <a:ext cx="314329" cy="361347"/>
              </a:xfrm>
              <a:custGeom>
                <a:avLst/>
                <a:gdLst/>
                <a:ahLst/>
                <a:cxnLst/>
                <a:rect l="l" t="t" r="r" b="b"/>
                <a:pathLst>
                  <a:path w="15744" h="18099" extrusionOk="0">
                    <a:moveTo>
                      <a:pt x="15529" y="0"/>
                    </a:moveTo>
                    <a:cubicBezTo>
                      <a:pt x="15518" y="0"/>
                      <a:pt x="15507" y="1"/>
                      <a:pt x="15496" y="4"/>
                    </a:cubicBezTo>
                    <a:cubicBezTo>
                      <a:pt x="9409" y="1242"/>
                      <a:pt x="2188" y="9577"/>
                      <a:pt x="21" y="17872"/>
                    </a:cubicBezTo>
                    <a:cubicBezTo>
                      <a:pt x="1" y="17975"/>
                      <a:pt x="62" y="18078"/>
                      <a:pt x="166" y="18099"/>
                    </a:cubicBezTo>
                    <a:lnTo>
                      <a:pt x="227" y="18099"/>
                    </a:lnTo>
                    <a:cubicBezTo>
                      <a:pt x="289" y="18099"/>
                      <a:pt x="372" y="18037"/>
                      <a:pt x="393" y="17975"/>
                    </a:cubicBezTo>
                    <a:cubicBezTo>
                      <a:pt x="2518" y="9804"/>
                      <a:pt x="9616" y="1592"/>
                      <a:pt x="15578" y="375"/>
                    </a:cubicBezTo>
                    <a:cubicBezTo>
                      <a:pt x="15682" y="354"/>
                      <a:pt x="15744" y="251"/>
                      <a:pt x="15723" y="148"/>
                    </a:cubicBezTo>
                    <a:cubicBezTo>
                      <a:pt x="15704" y="74"/>
                      <a:pt x="15620" y="0"/>
                      <a:pt x="155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648;p30">
                <a:extLst>
                  <a:ext uri="{FF2B5EF4-FFF2-40B4-BE49-F238E27FC236}">
                    <a16:creationId xmlns:a16="http://schemas.microsoft.com/office/drawing/2014/main" xmlns="" id="{DDA00964-1D4B-5CE1-D98B-6C548A58AE64}"/>
                  </a:ext>
                </a:extLst>
              </p:cNvPr>
              <p:cNvSpPr/>
              <p:nvPr/>
            </p:nvSpPr>
            <p:spPr>
              <a:xfrm>
                <a:off x="8321841" y="3929337"/>
                <a:ext cx="410720" cy="480737"/>
              </a:xfrm>
              <a:custGeom>
                <a:avLst/>
                <a:gdLst/>
                <a:ahLst/>
                <a:cxnLst/>
                <a:rect l="l" t="t" r="r" b="b"/>
                <a:pathLst>
                  <a:path w="20572" h="24079" extrusionOk="0">
                    <a:moveTo>
                      <a:pt x="16115" y="0"/>
                    </a:moveTo>
                    <a:cubicBezTo>
                      <a:pt x="11700" y="0"/>
                      <a:pt x="10792" y="1630"/>
                      <a:pt x="8832" y="1899"/>
                    </a:cubicBezTo>
                    <a:cubicBezTo>
                      <a:pt x="8634" y="1923"/>
                      <a:pt x="8446" y="1934"/>
                      <a:pt x="8264" y="1934"/>
                    </a:cubicBezTo>
                    <a:cubicBezTo>
                      <a:pt x="6831" y="1934"/>
                      <a:pt x="5827" y="1253"/>
                      <a:pt x="4309" y="1253"/>
                    </a:cubicBezTo>
                    <a:cubicBezTo>
                      <a:pt x="4088" y="1253"/>
                      <a:pt x="3857" y="1267"/>
                      <a:pt x="3612" y="1300"/>
                    </a:cubicBezTo>
                    <a:cubicBezTo>
                      <a:pt x="1218" y="1610"/>
                      <a:pt x="63" y="3900"/>
                      <a:pt x="1" y="6727"/>
                    </a:cubicBezTo>
                    <a:lnTo>
                      <a:pt x="517" y="23770"/>
                    </a:lnTo>
                    <a:cubicBezTo>
                      <a:pt x="517" y="23770"/>
                      <a:pt x="1590" y="24078"/>
                      <a:pt x="3002" y="24078"/>
                    </a:cubicBezTo>
                    <a:cubicBezTo>
                      <a:pt x="4224" y="24078"/>
                      <a:pt x="5700" y="23847"/>
                      <a:pt x="6954" y="22986"/>
                    </a:cubicBezTo>
                    <a:cubicBezTo>
                      <a:pt x="9244" y="21397"/>
                      <a:pt x="8667" y="19705"/>
                      <a:pt x="8935" y="18405"/>
                    </a:cubicBezTo>
                    <a:cubicBezTo>
                      <a:pt x="9203" y="17105"/>
                      <a:pt x="10338" y="16383"/>
                      <a:pt x="12236" y="16135"/>
                    </a:cubicBezTo>
                    <a:cubicBezTo>
                      <a:pt x="14547" y="15847"/>
                      <a:pt x="16714" y="15475"/>
                      <a:pt x="17126" y="13020"/>
                    </a:cubicBezTo>
                    <a:cubicBezTo>
                      <a:pt x="17477" y="10853"/>
                      <a:pt x="13907" y="9698"/>
                      <a:pt x="14980" y="7573"/>
                    </a:cubicBezTo>
                    <a:cubicBezTo>
                      <a:pt x="15785" y="5984"/>
                      <a:pt x="17580" y="4932"/>
                      <a:pt x="19086" y="3756"/>
                    </a:cubicBezTo>
                    <a:cubicBezTo>
                      <a:pt x="20572" y="2579"/>
                      <a:pt x="19685" y="0"/>
                      <a:pt x="161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649;p30">
                <a:extLst>
                  <a:ext uri="{FF2B5EF4-FFF2-40B4-BE49-F238E27FC236}">
                    <a16:creationId xmlns:a16="http://schemas.microsoft.com/office/drawing/2014/main" xmlns="" id="{8964FDF1-7918-34DE-F5E4-667F348301D6}"/>
                  </a:ext>
                </a:extLst>
              </p:cNvPr>
              <p:cNvSpPr/>
              <p:nvPr/>
            </p:nvSpPr>
            <p:spPr>
              <a:xfrm>
                <a:off x="8322680" y="3956848"/>
                <a:ext cx="345215" cy="285160"/>
              </a:xfrm>
              <a:custGeom>
                <a:avLst/>
                <a:gdLst/>
                <a:ahLst/>
                <a:cxnLst/>
                <a:rect l="l" t="t" r="r" b="b"/>
                <a:pathLst>
                  <a:path w="17291" h="14283" extrusionOk="0">
                    <a:moveTo>
                      <a:pt x="17083" y="1"/>
                    </a:moveTo>
                    <a:cubicBezTo>
                      <a:pt x="17070" y="1"/>
                      <a:pt x="17056" y="2"/>
                      <a:pt x="17043" y="5"/>
                    </a:cubicBezTo>
                    <a:cubicBezTo>
                      <a:pt x="12607" y="789"/>
                      <a:pt x="2001" y="8506"/>
                      <a:pt x="41" y="14056"/>
                    </a:cubicBezTo>
                    <a:cubicBezTo>
                      <a:pt x="0" y="14159"/>
                      <a:pt x="62" y="14262"/>
                      <a:pt x="165" y="14283"/>
                    </a:cubicBezTo>
                    <a:lnTo>
                      <a:pt x="227" y="14283"/>
                    </a:lnTo>
                    <a:cubicBezTo>
                      <a:pt x="310" y="14283"/>
                      <a:pt x="371" y="14242"/>
                      <a:pt x="392" y="14159"/>
                    </a:cubicBezTo>
                    <a:cubicBezTo>
                      <a:pt x="2332" y="8712"/>
                      <a:pt x="12731" y="1140"/>
                      <a:pt x="17105" y="376"/>
                    </a:cubicBezTo>
                    <a:lnTo>
                      <a:pt x="17126" y="376"/>
                    </a:lnTo>
                    <a:cubicBezTo>
                      <a:pt x="17229" y="356"/>
                      <a:pt x="17291" y="252"/>
                      <a:pt x="17270" y="149"/>
                    </a:cubicBezTo>
                    <a:cubicBezTo>
                      <a:pt x="17252" y="59"/>
                      <a:pt x="17171" y="1"/>
                      <a:pt x="170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650;p30">
                <a:extLst>
                  <a:ext uri="{FF2B5EF4-FFF2-40B4-BE49-F238E27FC236}">
                    <a16:creationId xmlns:a16="http://schemas.microsoft.com/office/drawing/2014/main" xmlns="" id="{565DA543-EB5D-93E2-368B-5E309EC41944}"/>
                  </a:ext>
                </a:extLst>
              </p:cNvPr>
              <p:cNvSpPr/>
              <p:nvPr/>
            </p:nvSpPr>
            <p:spPr>
              <a:xfrm>
                <a:off x="8390221" y="4130803"/>
                <a:ext cx="230296" cy="46538"/>
              </a:xfrm>
              <a:custGeom>
                <a:avLst/>
                <a:gdLst/>
                <a:ahLst/>
                <a:cxnLst/>
                <a:rect l="l" t="t" r="r" b="b"/>
                <a:pathLst>
                  <a:path w="11535" h="2331" extrusionOk="0">
                    <a:moveTo>
                      <a:pt x="2875" y="0"/>
                    </a:moveTo>
                    <a:cubicBezTo>
                      <a:pt x="1931" y="0"/>
                      <a:pt x="1008" y="83"/>
                      <a:pt x="145" y="267"/>
                    </a:cubicBezTo>
                    <a:cubicBezTo>
                      <a:pt x="42" y="308"/>
                      <a:pt x="1" y="391"/>
                      <a:pt x="1" y="473"/>
                    </a:cubicBezTo>
                    <a:cubicBezTo>
                      <a:pt x="19" y="566"/>
                      <a:pt x="87" y="642"/>
                      <a:pt x="190" y="642"/>
                    </a:cubicBezTo>
                    <a:cubicBezTo>
                      <a:pt x="202" y="642"/>
                      <a:pt x="215" y="641"/>
                      <a:pt x="228" y="639"/>
                    </a:cubicBezTo>
                    <a:cubicBezTo>
                      <a:pt x="1068" y="460"/>
                      <a:pt x="1968" y="380"/>
                      <a:pt x="2889" y="380"/>
                    </a:cubicBezTo>
                    <a:cubicBezTo>
                      <a:pt x="5903" y="380"/>
                      <a:pt x="9139" y="1240"/>
                      <a:pt x="11225" y="2330"/>
                    </a:cubicBezTo>
                    <a:lnTo>
                      <a:pt x="11328" y="2330"/>
                    </a:lnTo>
                    <a:cubicBezTo>
                      <a:pt x="11390" y="2330"/>
                      <a:pt x="11452" y="2289"/>
                      <a:pt x="11494" y="2248"/>
                    </a:cubicBezTo>
                    <a:cubicBezTo>
                      <a:pt x="11535" y="2145"/>
                      <a:pt x="11494" y="2042"/>
                      <a:pt x="11411" y="2000"/>
                    </a:cubicBezTo>
                    <a:cubicBezTo>
                      <a:pt x="9248" y="879"/>
                      <a:pt x="5950" y="0"/>
                      <a:pt x="28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7" name="Google Shape;651;p30">
              <a:extLst>
                <a:ext uri="{FF2B5EF4-FFF2-40B4-BE49-F238E27FC236}">
                  <a16:creationId xmlns:a16="http://schemas.microsoft.com/office/drawing/2014/main" xmlns="" id="{B3560D9E-0041-86BB-80CF-6350A465FCAC}"/>
                </a:ext>
              </a:extLst>
            </p:cNvPr>
            <p:cNvSpPr/>
            <p:nvPr/>
          </p:nvSpPr>
          <p:spPr>
            <a:xfrm>
              <a:off x="8405055" y="3996579"/>
              <a:ext cx="31325" cy="108270"/>
            </a:xfrm>
            <a:custGeom>
              <a:avLst/>
              <a:gdLst/>
              <a:ahLst/>
              <a:cxnLst/>
              <a:rect l="l" t="t" r="r" b="b"/>
              <a:pathLst>
                <a:path w="1569" h="5423" extrusionOk="0">
                  <a:moveTo>
                    <a:pt x="214" y="1"/>
                  </a:moveTo>
                  <a:cubicBezTo>
                    <a:pt x="175" y="1"/>
                    <a:pt x="136" y="12"/>
                    <a:pt x="104" y="37"/>
                  </a:cubicBezTo>
                  <a:cubicBezTo>
                    <a:pt x="21" y="99"/>
                    <a:pt x="1" y="222"/>
                    <a:pt x="63" y="305"/>
                  </a:cubicBezTo>
                  <a:cubicBezTo>
                    <a:pt x="83" y="305"/>
                    <a:pt x="1177" y="1914"/>
                    <a:pt x="1177" y="5236"/>
                  </a:cubicBezTo>
                  <a:cubicBezTo>
                    <a:pt x="1177" y="5340"/>
                    <a:pt x="1259" y="5422"/>
                    <a:pt x="1362" y="5422"/>
                  </a:cubicBezTo>
                  <a:cubicBezTo>
                    <a:pt x="1466" y="5422"/>
                    <a:pt x="1548" y="5340"/>
                    <a:pt x="1548" y="5236"/>
                  </a:cubicBezTo>
                  <a:cubicBezTo>
                    <a:pt x="1569" y="1791"/>
                    <a:pt x="413" y="161"/>
                    <a:pt x="372" y="78"/>
                  </a:cubicBezTo>
                  <a:cubicBezTo>
                    <a:pt x="335" y="28"/>
                    <a:pt x="274" y="1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652;p30">
            <a:extLst>
              <a:ext uri="{FF2B5EF4-FFF2-40B4-BE49-F238E27FC236}">
                <a16:creationId xmlns:a16="http://schemas.microsoft.com/office/drawing/2014/main" xmlns="" id="{8C0E4BB4-4ECE-393F-09F2-D1F6AA6DA14D}"/>
              </a:ext>
            </a:extLst>
          </p:cNvPr>
          <p:cNvSpPr/>
          <p:nvPr/>
        </p:nvSpPr>
        <p:spPr>
          <a:xfrm rot="16200000">
            <a:off x="5728300" y="523974"/>
            <a:ext cx="1448021" cy="1694967"/>
          </a:xfrm>
          <a:custGeom>
            <a:avLst/>
            <a:gdLst/>
            <a:ahLst/>
            <a:cxnLst/>
            <a:rect l="l" t="t" r="r" b="b"/>
            <a:pathLst>
              <a:path w="183703" h="208452" extrusionOk="0">
                <a:moveTo>
                  <a:pt x="91852" y="1"/>
                </a:moveTo>
                <a:cubicBezTo>
                  <a:pt x="89807" y="1"/>
                  <a:pt x="87762" y="534"/>
                  <a:pt x="85928" y="1601"/>
                </a:cubicBezTo>
                <a:lnTo>
                  <a:pt x="5934" y="47775"/>
                </a:lnTo>
                <a:cubicBezTo>
                  <a:pt x="2265" y="49890"/>
                  <a:pt x="0" y="53801"/>
                  <a:pt x="0" y="58050"/>
                </a:cubicBezTo>
                <a:lnTo>
                  <a:pt x="0" y="150397"/>
                </a:lnTo>
                <a:cubicBezTo>
                  <a:pt x="0" y="154646"/>
                  <a:pt x="2265" y="158558"/>
                  <a:pt x="5934" y="160673"/>
                </a:cubicBezTo>
                <a:lnTo>
                  <a:pt x="85928" y="206865"/>
                </a:lnTo>
                <a:cubicBezTo>
                  <a:pt x="87762" y="207922"/>
                  <a:pt x="89807" y="208451"/>
                  <a:pt x="91852" y="208451"/>
                </a:cubicBezTo>
                <a:cubicBezTo>
                  <a:pt x="93896" y="208451"/>
                  <a:pt x="95941" y="207922"/>
                  <a:pt x="97775" y="206865"/>
                </a:cubicBezTo>
                <a:lnTo>
                  <a:pt x="177769" y="160673"/>
                </a:lnTo>
                <a:cubicBezTo>
                  <a:pt x="181438" y="158558"/>
                  <a:pt x="183703" y="154646"/>
                  <a:pt x="183703" y="150397"/>
                </a:cubicBezTo>
                <a:lnTo>
                  <a:pt x="183703" y="58050"/>
                </a:lnTo>
                <a:cubicBezTo>
                  <a:pt x="183703" y="53801"/>
                  <a:pt x="181438" y="49890"/>
                  <a:pt x="177769" y="47775"/>
                </a:cubicBezTo>
                <a:lnTo>
                  <a:pt x="97775" y="1601"/>
                </a:lnTo>
                <a:cubicBezTo>
                  <a:pt x="95941" y="534"/>
                  <a:pt x="93896" y="1"/>
                  <a:pt x="91852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4" name="Google Shape;653;p30">
            <a:extLst>
              <a:ext uri="{FF2B5EF4-FFF2-40B4-BE49-F238E27FC236}">
                <a16:creationId xmlns:a16="http://schemas.microsoft.com/office/drawing/2014/main" xmlns="" id="{F405D4D9-42F3-A01C-F426-BA2A2D89AE9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082" r="18088"/>
          <a:stretch/>
        </p:blipFill>
        <p:spPr>
          <a:xfrm>
            <a:off x="5709198" y="742748"/>
            <a:ext cx="1471661" cy="1257417"/>
          </a:xfrm>
          <a:prstGeom prst="hexagon">
            <a:avLst>
              <a:gd name="adj" fmla="val 28511"/>
              <a:gd name="vf" fmla="val 115470"/>
            </a:avLst>
          </a:prstGeom>
          <a:noFill/>
          <a:ln>
            <a:noFill/>
          </a:ln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xmlns="" id="{87FCFC5B-1102-4532-C766-316A17FCDB9E}"/>
              </a:ext>
            </a:extLst>
          </p:cNvPr>
          <p:cNvCxnSpPr>
            <a:endCxn id="80" idx="3"/>
          </p:cNvCxnSpPr>
          <p:nvPr/>
        </p:nvCxnSpPr>
        <p:spPr>
          <a:xfrm rot="10800000" flipV="1">
            <a:off x="3030911" y="1203140"/>
            <a:ext cx="2581875" cy="4998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661;p31">
            <a:extLst>
              <a:ext uri="{FF2B5EF4-FFF2-40B4-BE49-F238E27FC236}">
                <a16:creationId xmlns:a16="http://schemas.microsoft.com/office/drawing/2014/main" xmlns="" id="{D29F45DD-7065-24FD-03C4-A9004AD0A5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65776" y="2109245"/>
            <a:ext cx="6271134" cy="101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—User 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408427213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2"/>
          <p:cNvSpPr txBox="1">
            <a:spLocks noGrp="1"/>
          </p:cNvSpPr>
          <p:nvPr>
            <p:ph type="title"/>
          </p:nvPr>
        </p:nvSpPr>
        <p:spPr>
          <a:xfrm>
            <a:off x="577482" y="221607"/>
            <a:ext cx="815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Technologies and tools used </a:t>
            </a:r>
          </a:p>
        </p:txBody>
      </p:sp>
      <p:grpSp>
        <p:nvGrpSpPr>
          <p:cNvPr id="1504" name="Google Shape;1504;p52"/>
          <p:cNvGrpSpPr/>
          <p:nvPr/>
        </p:nvGrpSpPr>
        <p:grpSpPr>
          <a:xfrm>
            <a:off x="7096685" y="628899"/>
            <a:ext cx="1459561" cy="1247462"/>
            <a:chOff x="1812306" y="1291395"/>
            <a:chExt cx="1633515" cy="1396137"/>
          </a:xfrm>
        </p:grpSpPr>
        <p:sp>
          <p:nvSpPr>
            <p:cNvPr id="1505" name="Google Shape;1505;p52"/>
            <p:cNvSpPr/>
            <p:nvPr/>
          </p:nvSpPr>
          <p:spPr>
            <a:xfrm>
              <a:off x="1812306" y="1957316"/>
              <a:ext cx="1633515" cy="730216"/>
            </a:xfrm>
            <a:custGeom>
              <a:avLst/>
              <a:gdLst/>
              <a:ahLst/>
              <a:cxnLst/>
              <a:rect l="l" t="t" r="r" b="b"/>
              <a:pathLst>
                <a:path w="46519" h="20795" extrusionOk="0">
                  <a:moveTo>
                    <a:pt x="23260" y="0"/>
                  </a:moveTo>
                  <a:cubicBezTo>
                    <a:pt x="17836" y="0"/>
                    <a:pt x="12413" y="1015"/>
                    <a:pt x="8276" y="3045"/>
                  </a:cubicBezTo>
                  <a:cubicBezTo>
                    <a:pt x="1" y="7105"/>
                    <a:pt x="1" y="13689"/>
                    <a:pt x="8276" y="17749"/>
                  </a:cubicBezTo>
                  <a:cubicBezTo>
                    <a:pt x="12413" y="19779"/>
                    <a:pt x="17836" y="20794"/>
                    <a:pt x="23260" y="20794"/>
                  </a:cubicBezTo>
                  <a:cubicBezTo>
                    <a:pt x="28683" y="20794"/>
                    <a:pt x="34106" y="19779"/>
                    <a:pt x="38244" y="17749"/>
                  </a:cubicBezTo>
                  <a:cubicBezTo>
                    <a:pt x="46518" y="13689"/>
                    <a:pt x="46518" y="7105"/>
                    <a:pt x="38244" y="3045"/>
                  </a:cubicBezTo>
                  <a:cubicBezTo>
                    <a:pt x="34106" y="1015"/>
                    <a:pt x="28683" y="0"/>
                    <a:pt x="2326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2"/>
            <p:cNvSpPr/>
            <p:nvPr/>
          </p:nvSpPr>
          <p:spPr>
            <a:xfrm>
              <a:off x="2107062" y="2411247"/>
              <a:ext cx="316527" cy="150959"/>
            </a:xfrm>
            <a:custGeom>
              <a:avLst/>
              <a:gdLst/>
              <a:ahLst/>
              <a:cxnLst/>
              <a:rect l="l" t="t" r="r" b="b"/>
              <a:pathLst>
                <a:path w="9014" h="4299" extrusionOk="0">
                  <a:moveTo>
                    <a:pt x="4501" y="0"/>
                  </a:moveTo>
                  <a:cubicBezTo>
                    <a:pt x="2025" y="0"/>
                    <a:pt x="1" y="965"/>
                    <a:pt x="1" y="2143"/>
                  </a:cubicBezTo>
                  <a:cubicBezTo>
                    <a:pt x="1" y="3334"/>
                    <a:pt x="2025" y="4298"/>
                    <a:pt x="4501" y="4298"/>
                  </a:cubicBezTo>
                  <a:cubicBezTo>
                    <a:pt x="6990" y="4298"/>
                    <a:pt x="9014" y="3334"/>
                    <a:pt x="9014" y="2143"/>
                  </a:cubicBezTo>
                  <a:cubicBezTo>
                    <a:pt x="9014" y="965"/>
                    <a:pt x="6990" y="0"/>
                    <a:pt x="45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2"/>
            <p:cNvSpPr/>
            <p:nvPr/>
          </p:nvSpPr>
          <p:spPr>
            <a:xfrm>
              <a:off x="2902697" y="2189636"/>
              <a:ext cx="316105" cy="150573"/>
            </a:xfrm>
            <a:custGeom>
              <a:avLst/>
              <a:gdLst/>
              <a:ahLst/>
              <a:cxnLst/>
              <a:rect l="l" t="t" r="r" b="b"/>
              <a:pathLst>
                <a:path w="9002" h="4288" extrusionOk="0">
                  <a:moveTo>
                    <a:pt x="4501" y="1"/>
                  </a:moveTo>
                  <a:cubicBezTo>
                    <a:pt x="2012" y="1"/>
                    <a:pt x="0" y="953"/>
                    <a:pt x="0" y="2144"/>
                  </a:cubicBezTo>
                  <a:cubicBezTo>
                    <a:pt x="0" y="3323"/>
                    <a:pt x="2012" y="4287"/>
                    <a:pt x="4501" y="4287"/>
                  </a:cubicBezTo>
                  <a:cubicBezTo>
                    <a:pt x="6989" y="4287"/>
                    <a:pt x="9001" y="3323"/>
                    <a:pt x="9001" y="2144"/>
                  </a:cubicBezTo>
                  <a:cubicBezTo>
                    <a:pt x="9001" y="953"/>
                    <a:pt x="6989" y="1"/>
                    <a:pt x="45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2"/>
            <p:cNvSpPr/>
            <p:nvPr/>
          </p:nvSpPr>
          <p:spPr>
            <a:xfrm>
              <a:off x="2281408" y="1938213"/>
              <a:ext cx="309012" cy="354837"/>
            </a:xfrm>
            <a:custGeom>
              <a:avLst/>
              <a:gdLst/>
              <a:ahLst/>
              <a:cxnLst/>
              <a:rect l="l" t="t" r="r" b="b"/>
              <a:pathLst>
                <a:path w="8800" h="10105" extrusionOk="0">
                  <a:moveTo>
                    <a:pt x="5356" y="1"/>
                  </a:moveTo>
                  <a:cubicBezTo>
                    <a:pt x="5267" y="1"/>
                    <a:pt x="5177" y="22"/>
                    <a:pt x="5096" y="65"/>
                  </a:cubicBezTo>
                  <a:lnTo>
                    <a:pt x="1286" y="2268"/>
                  </a:lnTo>
                  <a:cubicBezTo>
                    <a:pt x="1132" y="2363"/>
                    <a:pt x="1013" y="2529"/>
                    <a:pt x="977" y="2708"/>
                  </a:cubicBezTo>
                  <a:lnTo>
                    <a:pt x="24" y="8185"/>
                  </a:lnTo>
                  <a:cubicBezTo>
                    <a:pt x="1" y="8364"/>
                    <a:pt x="84" y="8530"/>
                    <a:pt x="227" y="8625"/>
                  </a:cubicBezTo>
                  <a:lnTo>
                    <a:pt x="2691" y="10042"/>
                  </a:lnTo>
                  <a:cubicBezTo>
                    <a:pt x="2775" y="10084"/>
                    <a:pt x="2864" y="10105"/>
                    <a:pt x="2952" y="10105"/>
                  </a:cubicBezTo>
                  <a:cubicBezTo>
                    <a:pt x="3040" y="10105"/>
                    <a:pt x="3126" y="10084"/>
                    <a:pt x="3203" y="10042"/>
                  </a:cubicBezTo>
                  <a:lnTo>
                    <a:pt x="8466" y="7006"/>
                  </a:lnTo>
                  <a:cubicBezTo>
                    <a:pt x="8704" y="6887"/>
                    <a:pt x="8799" y="6589"/>
                    <a:pt x="8668" y="6363"/>
                  </a:cubicBezTo>
                  <a:cubicBezTo>
                    <a:pt x="8633" y="6268"/>
                    <a:pt x="8561" y="6197"/>
                    <a:pt x="8466" y="6161"/>
                  </a:cubicBezTo>
                  <a:lnTo>
                    <a:pt x="6573" y="5065"/>
                  </a:lnTo>
                  <a:cubicBezTo>
                    <a:pt x="6418" y="4958"/>
                    <a:pt x="6323" y="4804"/>
                    <a:pt x="6287" y="4625"/>
                  </a:cubicBezTo>
                  <a:lnTo>
                    <a:pt x="5870" y="482"/>
                  </a:lnTo>
                  <a:cubicBezTo>
                    <a:pt x="5846" y="303"/>
                    <a:pt x="5739" y="148"/>
                    <a:pt x="5596" y="53"/>
                  </a:cubicBezTo>
                  <a:cubicBezTo>
                    <a:pt x="5522" y="19"/>
                    <a:pt x="5439" y="1"/>
                    <a:pt x="53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2"/>
            <p:cNvSpPr/>
            <p:nvPr/>
          </p:nvSpPr>
          <p:spPr>
            <a:xfrm>
              <a:off x="2385102" y="2159543"/>
              <a:ext cx="202789" cy="133823"/>
            </a:xfrm>
            <a:custGeom>
              <a:avLst/>
              <a:gdLst/>
              <a:ahLst/>
              <a:cxnLst/>
              <a:rect l="l" t="t" r="r" b="b"/>
              <a:pathLst>
                <a:path w="5775" h="3811" extrusionOk="0">
                  <a:moveTo>
                    <a:pt x="4810" y="1"/>
                  </a:moveTo>
                  <a:lnTo>
                    <a:pt x="0" y="2787"/>
                  </a:lnTo>
                  <a:lnTo>
                    <a:pt x="0" y="3811"/>
                  </a:lnTo>
                  <a:cubicBezTo>
                    <a:pt x="84" y="3811"/>
                    <a:pt x="179" y="3787"/>
                    <a:pt x="250" y="3751"/>
                  </a:cubicBezTo>
                  <a:lnTo>
                    <a:pt x="5513" y="703"/>
                  </a:lnTo>
                  <a:cubicBezTo>
                    <a:pt x="5668" y="608"/>
                    <a:pt x="5763" y="453"/>
                    <a:pt x="5775" y="286"/>
                  </a:cubicBezTo>
                  <a:cubicBezTo>
                    <a:pt x="5775" y="179"/>
                    <a:pt x="5739" y="84"/>
                    <a:pt x="56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2"/>
            <p:cNvSpPr/>
            <p:nvPr/>
          </p:nvSpPr>
          <p:spPr>
            <a:xfrm>
              <a:off x="2301493" y="1948818"/>
              <a:ext cx="282219" cy="325024"/>
            </a:xfrm>
            <a:custGeom>
              <a:avLst/>
              <a:gdLst/>
              <a:ahLst/>
              <a:cxnLst/>
              <a:rect l="l" t="t" r="r" b="b"/>
              <a:pathLst>
                <a:path w="8037" h="9256" extrusionOk="0">
                  <a:moveTo>
                    <a:pt x="5120" y="1"/>
                  </a:moveTo>
                  <a:cubicBezTo>
                    <a:pt x="5084" y="1"/>
                    <a:pt x="5048" y="13"/>
                    <a:pt x="5013" y="37"/>
                  </a:cubicBezTo>
                  <a:lnTo>
                    <a:pt x="1191" y="2239"/>
                  </a:lnTo>
                  <a:cubicBezTo>
                    <a:pt x="1036" y="2347"/>
                    <a:pt x="929" y="2501"/>
                    <a:pt x="881" y="2680"/>
                  </a:cubicBezTo>
                  <a:lnTo>
                    <a:pt x="24" y="7657"/>
                  </a:lnTo>
                  <a:cubicBezTo>
                    <a:pt x="0" y="7835"/>
                    <a:pt x="83" y="8002"/>
                    <a:pt x="226" y="8097"/>
                  </a:cubicBezTo>
                  <a:lnTo>
                    <a:pt x="2119" y="9193"/>
                  </a:lnTo>
                  <a:cubicBezTo>
                    <a:pt x="2203" y="9234"/>
                    <a:pt x="2292" y="9255"/>
                    <a:pt x="2380" y="9255"/>
                  </a:cubicBezTo>
                  <a:cubicBezTo>
                    <a:pt x="2468" y="9255"/>
                    <a:pt x="2554" y="9234"/>
                    <a:pt x="2631" y="9193"/>
                  </a:cubicBezTo>
                  <a:lnTo>
                    <a:pt x="7894" y="6157"/>
                  </a:lnTo>
                  <a:cubicBezTo>
                    <a:pt x="8037" y="6073"/>
                    <a:pt x="8037" y="5942"/>
                    <a:pt x="7894" y="5859"/>
                  </a:cubicBezTo>
                  <a:lnTo>
                    <a:pt x="6001" y="4763"/>
                  </a:lnTo>
                  <a:cubicBezTo>
                    <a:pt x="5846" y="4656"/>
                    <a:pt x="5739" y="4502"/>
                    <a:pt x="5715" y="4323"/>
                  </a:cubicBezTo>
                  <a:lnTo>
                    <a:pt x="5298" y="180"/>
                  </a:lnTo>
                  <a:cubicBezTo>
                    <a:pt x="5298" y="84"/>
                    <a:pt x="5215" y="1"/>
                    <a:pt x="51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2"/>
            <p:cNvSpPr/>
            <p:nvPr/>
          </p:nvSpPr>
          <p:spPr>
            <a:xfrm>
              <a:off x="2303565" y="2109363"/>
              <a:ext cx="280147" cy="164479"/>
            </a:xfrm>
            <a:custGeom>
              <a:avLst/>
              <a:gdLst/>
              <a:ahLst/>
              <a:cxnLst/>
              <a:rect l="l" t="t" r="r" b="b"/>
              <a:pathLst>
                <a:path w="7978" h="4684" extrusionOk="0">
                  <a:moveTo>
                    <a:pt x="5763" y="1"/>
                  </a:moveTo>
                  <a:lnTo>
                    <a:pt x="1" y="3323"/>
                  </a:lnTo>
                  <a:cubicBezTo>
                    <a:pt x="36" y="3406"/>
                    <a:pt x="96" y="3478"/>
                    <a:pt x="167" y="3525"/>
                  </a:cubicBezTo>
                  <a:lnTo>
                    <a:pt x="2060" y="4621"/>
                  </a:lnTo>
                  <a:cubicBezTo>
                    <a:pt x="2144" y="4662"/>
                    <a:pt x="2233" y="4683"/>
                    <a:pt x="2321" y="4683"/>
                  </a:cubicBezTo>
                  <a:cubicBezTo>
                    <a:pt x="2409" y="4683"/>
                    <a:pt x="2495" y="4662"/>
                    <a:pt x="2572" y="4621"/>
                  </a:cubicBezTo>
                  <a:lnTo>
                    <a:pt x="7835" y="1585"/>
                  </a:lnTo>
                  <a:cubicBezTo>
                    <a:pt x="7978" y="1501"/>
                    <a:pt x="7978" y="1370"/>
                    <a:pt x="7835" y="1287"/>
                  </a:cubicBezTo>
                  <a:lnTo>
                    <a:pt x="5942" y="191"/>
                  </a:lnTo>
                  <a:cubicBezTo>
                    <a:pt x="5870" y="144"/>
                    <a:pt x="5811" y="72"/>
                    <a:pt x="576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2"/>
            <p:cNvSpPr/>
            <p:nvPr/>
          </p:nvSpPr>
          <p:spPr>
            <a:xfrm>
              <a:off x="2012989" y="1291395"/>
              <a:ext cx="760977" cy="1034488"/>
            </a:xfrm>
            <a:custGeom>
              <a:avLst/>
              <a:gdLst/>
              <a:ahLst/>
              <a:cxnLst/>
              <a:rect l="l" t="t" r="r" b="b"/>
              <a:pathLst>
                <a:path w="21671" h="29460" extrusionOk="0">
                  <a:moveTo>
                    <a:pt x="20765" y="0"/>
                  </a:moveTo>
                  <a:cubicBezTo>
                    <a:pt x="20643" y="0"/>
                    <a:pt x="20521" y="30"/>
                    <a:pt x="20408" y="90"/>
                  </a:cubicBezTo>
                  <a:lnTo>
                    <a:pt x="358" y="11591"/>
                  </a:lnTo>
                  <a:cubicBezTo>
                    <a:pt x="155" y="11722"/>
                    <a:pt x="13" y="11960"/>
                    <a:pt x="1" y="12210"/>
                  </a:cubicBezTo>
                  <a:lnTo>
                    <a:pt x="1" y="28617"/>
                  </a:lnTo>
                  <a:cubicBezTo>
                    <a:pt x="13" y="28867"/>
                    <a:pt x="155" y="29093"/>
                    <a:pt x="358" y="29236"/>
                  </a:cubicBezTo>
                  <a:lnTo>
                    <a:pt x="608" y="29379"/>
                  </a:lnTo>
                  <a:cubicBezTo>
                    <a:pt x="721" y="29433"/>
                    <a:pt x="843" y="29459"/>
                    <a:pt x="965" y="29459"/>
                  </a:cubicBezTo>
                  <a:cubicBezTo>
                    <a:pt x="1087" y="29459"/>
                    <a:pt x="1209" y="29433"/>
                    <a:pt x="1322" y="29379"/>
                  </a:cubicBezTo>
                  <a:lnTo>
                    <a:pt x="21313" y="17854"/>
                  </a:lnTo>
                  <a:cubicBezTo>
                    <a:pt x="21515" y="17711"/>
                    <a:pt x="21658" y="17473"/>
                    <a:pt x="21670" y="17223"/>
                  </a:cubicBezTo>
                  <a:lnTo>
                    <a:pt x="21670" y="816"/>
                  </a:lnTo>
                  <a:cubicBezTo>
                    <a:pt x="21658" y="566"/>
                    <a:pt x="21515" y="328"/>
                    <a:pt x="21313" y="197"/>
                  </a:cubicBezTo>
                  <a:lnTo>
                    <a:pt x="21122" y="90"/>
                  </a:lnTo>
                  <a:cubicBezTo>
                    <a:pt x="21009" y="30"/>
                    <a:pt x="20887" y="0"/>
                    <a:pt x="207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2"/>
            <p:cNvSpPr/>
            <p:nvPr/>
          </p:nvSpPr>
          <p:spPr>
            <a:xfrm>
              <a:off x="2012989" y="1708034"/>
              <a:ext cx="51057" cy="617848"/>
            </a:xfrm>
            <a:custGeom>
              <a:avLst/>
              <a:gdLst/>
              <a:ahLst/>
              <a:cxnLst/>
              <a:rect l="l" t="t" r="r" b="b"/>
              <a:pathLst>
                <a:path w="1454" h="17595" extrusionOk="0">
                  <a:moveTo>
                    <a:pt x="108" y="0"/>
                  </a:moveTo>
                  <a:cubicBezTo>
                    <a:pt x="48" y="107"/>
                    <a:pt x="13" y="226"/>
                    <a:pt x="1" y="345"/>
                  </a:cubicBezTo>
                  <a:lnTo>
                    <a:pt x="1" y="16752"/>
                  </a:lnTo>
                  <a:cubicBezTo>
                    <a:pt x="13" y="17002"/>
                    <a:pt x="155" y="17240"/>
                    <a:pt x="358" y="17371"/>
                  </a:cubicBezTo>
                  <a:lnTo>
                    <a:pt x="608" y="17514"/>
                  </a:lnTo>
                  <a:cubicBezTo>
                    <a:pt x="721" y="17568"/>
                    <a:pt x="843" y="17594"/>
                    <a:pt x="965" y="17594"/>
                  </a:cubicBezTo>
                  <a:cubicBezTo>
                    <a:pt x="1087" y="17594"/>
                    <a:pt x="1209" y="17568"/>
                    <a:pt x="1322" y="17514"/>
                  </a:cubicBezTo>
                  <a:lnTo>
                    <a:pt x="1453" y="17443"/>
                  </a:lnTo>
                  <a:lnTo>
                    <a:pt x="1453" y="77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2"/>
            <p:cNvSpPr/>
            <p:nvPr/>
          </p:nvSpPr>
          <p:spPr>
            <a:xfrm>
              <a:off x="2046874" y="1311129"/>
              <a:ext cx="727091" cy="1013735"/>
            </a:xfrm>
            <a:custGeom>
              <a:avLst/>
              <a:gdLst/>
              <a:ahLst/>
              <a:cxnLst/>
              <a:rect l="l" t="t" r="r" b="b"/>
              <a:pathLst>
                <a:path w="20706" h="28869" extrusionOk="0">
                  <a:moveTo>
                    <a:pt x="20506" y="0"/>
                  </a:moveTo>
                  <a:cubicBezTo>
                    <a:pt x="20458" y="0"/>
                    <a:pt x="20404" y="17"/>
                    <a:pt x="20348" y="52"/>
                  </a:cubicBezTo>
                  <a:lnTo>
                    <a:pt x="357" y="11589"/>
                  </a:lnTo>
                  <a:cubicBezTo>
                    <a:pt x="143" y="11720"/>
                    <a:pt x="12" y="11958"/>
                    <a:pt x="0" y="12208"/>
                  </a:cubicBezTo>
                  <a:lnTo>
                    <a:pt x="0" y="28615"/>
                  </a:lnTo>
                  <a:cubicBezTo>
                    <a:pt x="0" y="28774"/>
                    <a:pt x="83" y="28869"/>
                    <a:pt x="199" y="28869"/>
                  </a:cubicBezTo>
                  <a:cubicBezTo>
                    <a:pt x="247" y="28869"/>
                    <a:pt x="301" y="28852"/>
                    <a:pt x="357" y="28817"/>
                  </a:cubicBezTo>
                  <a:lnTo>
                    <a:pt x="20348" y="17292"/>
                  </a:lnTo>
                  <a:cubicBezTo>
                    <a:pt x="20550" y="17149"/>
                    <a:pt x="20693" y="16911"/>
                    <a:pt x="20705" y="16661"/>
                  </a:cubicBezTo>
                  <a:lnTo>
                    <a:pt x="20705" y="254"/>
                  </a:lnTo>
                  <a:cubicBezTo>
                    <a:pt x="20705" y="94"/>
                    <a:pt x="20622" y="0"/>
                    <a:pt x="2050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2"/>
            <p:cNvSpPr/>
            <p:nvPr/>
          </p:nvSpPr>
          <p:spPr>
            <a:xfrm>
              <a:off x="2367545" y="2061221"/>
              <a:ext cx="84487" cy="60819"/>
            </a:xfrm>
            <a:custGeom>
              <a:avLst/>
              <a:gdLst/>
              <a:ahLst/>
              <a:cxnLst/>
              <a:rect l="l" t="t" r="r" b="b"/>
              <a:pathLst>
                <a:path w="2406" h="1732" extrusionOk="0">
                  <a:moveTo>
                    <a:pt x="2266" y="1"/>
                  </a:moveTo>
                  <a:cubicBezTo>
                    <a:pt x="2229" y="1"/>
                    <a:pt x="2187" y="13"/>
                    <a:pt x="2143" y="38"/>
                  </a:cubicBezTo>
                  <a:lnTo>
                    <a:pt x="250" y="1134"/>
                  </a:lnTo>
                  <a:cubicBezTo>
                    <a:pt x="107" y="1229"/>
                    <a:pt x="12" y="1384"/>
                    <a:pt x="0" y="1562"/>
                  </a:cubicBezTo>
                  <a:cubicBezTo>
                    <a:pt x="0" y="1670"/>
                    <a:pt x="52" y="1731"/>
                    <a:pt x="131" y="1731"/>
                  </a:cubicBezTo>
                  <a:cubicBezTo>
                    <a:pt x="166" y="1731"/>
                    <a:pt x="206" y="1719"/>
                    <a:pt x="250" y="1693"/>
                  </a:cubicBezTo>
                  <a:lnTo>
                    <a:pt x="2143" y="598"/>
                  </a:lnTo>
                  <a:cubicBezTo>
                    <a:pt x="2298" y="503"/>
                    <a:pt x="2393" y="348"/>
                    <a:pt x="2405" y="169"/>
                  </a:cubicBezTo>
                  <a:cubicBezTo>
                    <a:pt x="2405" y="62"/>
                    <a:pt x="2348" y="1"/>
                    <a:pt x="226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2"/>
            <p:cNvSpPr/>
            <p:nvPr/>
          </p:nvSpPr>
          <p:spPr>
            <a:xfrm>
              <a:off x="2071947" y="1351898"/>
              <a:ext cx="675261" cy="902245"/>
            </a:xfrm>
            <a:custGeom>
              <a:avLst/>
              <a:gdLst/>
              <a:ahLst/>
              <a:cxnLst/>
              <a:rect l="l" t="t" r="r" b="b"/>
              <a:pathLst>
                <a:path w="19230" h="25694" extrusionOk="0">
                  <a:moveTo>
                    <a:pt x="19127" y="0"/>
                  </a:moveTo>
                  <a:cubicBezTo>
                    <a:pt x="19098" y="0"/>
                    <a:pt x="19064" y="11"/>
                    <a:pt x="19027" y="34"/>
                  </a:cubicBezTo>
                  <a:lnTo>
                    <a:pt x="203" y="10928"/>
                  </a:lnTo>
                  <a:cubicBezTo>
                    <a:pt x="84" y="11011"/>
                    <a:pt x="12" y="11142"/>
                    <a:pt x="0" y="11285"/>
                  </a:cubicBezTo>
                  <a:lnTo>
                    <a:pt x="0" y="25549"/>
                  </a:lnTo>
                  <a:cubicBezTo>
                    <a:pt x="0" y="25642"/>
                    <a:pt x="49" y="25693"/>
                    <a:pt x="116" y="25693"/>
                  </a:cubicBezTo>
                  <a:cubicBezTo>
                    <a:pt x="142" y="25693"/>
                    <a:pt x="172" y="25685"/>
                    <a:pt x="203" y="25668"/>
                  </a:cubicBezTo>
                  <a:lnTo>
                    <a:pt x="19027" y="14797"/>
                  </a:lnTo>
                  <a:cubicBezTo>
                    <a:pt x="19146" y="14714"/>
                    <a:pt x="19229" y="14583"/>
                    <a:pt x="19229" y="14440"/>
                  </a:cubicBezTo>
                  <a:lnTo>
                    <a:pt x="19229" y="141"/>
                  </a:lnTo>
                  <a:cubicBezTo>
                    <a:pt x="19229" y="51"/>
                    <a:pt x="19190" y="0"/>
                    <a:pt x="19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2"/>
            <p:cNvSpPr/>
            <p:nvPr/>
          </p:nvSpPr>
          <p:spPr>
            <a:xfrm>
              <a:off x="2091190" y="1392245"/>
              <a:ext cx="638847" cy="825940"/>
            </a:xfrm>
            <a:custGeom>
              <a:avLst/>
              <a:gdLst/>
              <a:ahLst/>
              <a:cxnLst/>
              <a:rect l="l" t="t" r="r" b="b"/>
              <a:pathLst>
                <a:path w="18193" h="23521" extrusionOk="0">
                  <a:moveTo>
                    <a:pt x="17878" y="1"/>
                  </a:moveTo>
                  <a:cubicBezTo>
                    <a:pt x="17804" y="1"/>
                    <a:pt x="17721" y="25"/>
                    <a:pt x="17633" y="75"/>
                  </a:cubicBezTo>
                  <a:lnTo>
                    <a:pt x="357" y="10053"/>
                  </a:lnTo>
                  <a:cubicBezTo>
                    <a:pt x="143" y="10196"/>
                    <a:pt x="12" y="10434"/>
                    <a:pt x="0" y="10684"/>
                  </a:cubicBezTo>
                  <a:lnTo>
                    <a:pt x="0" y="23340"/>
                  </a:lnTo>
                  <a:cubicBezTo>
                    <a:pt x="0" y="23456"/>
                    <a:pt x="58" y="23520"/>
                    <a:pt x="141" y="23520"/>
                  </a:cubicBezTo>
                  <a:cubicBezTo>
                    <a:pt x="178" y="23520"/>
                    <a:pt x="219" y="23508"/>
                    <a:pt x="262" y="23483"/>
                  </a:cubicBezTo>
                  <a:lnTo>
                    <a:pt x="17931" y="13279"/>
                  </a:lnTo>
                  <a:cubicBezTo>
                    <a:pt x="18086" y="13184"/>
                    <a:pt x="18193" y="13017"/>
                    <a:pt x="18193" y="12827"/>
                  </a:cubicBezTo>
                  <a:lnTo>
                    <a:pt x="18193" y="409"/>
                  </a:lnTo>
                  <a:cubicBezTo>
                    <a:pt x="18193" y="153"/>
                    <a:pt x="18065" y="1"/>
                    <a:pt x="17878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2"/>
            <p:cNvSpPr/>
            <p:nvPr/>
          </p:nvSpPr>
          <p:spPr>
            <a:xfrm>
              <a:off x="2352480" y="1475994"/>
              <a:ext cx="334084" cy="260062"/>
            </a:xfrm>
            <a:custGeom>
              <a:avLst/>
              <a:gdLst/>
              <a:ahLst/>
              <a:cxnLst/>
              <a:rect l="l" t="t" r="r" b="b"/>
              <a:pathLst>
                <a:path w="9514" h="7406" extrusionOk="0">
                  <a:moveTo>
                    <a:pt x="9514" y="0"/>
                  </a:moveTo>
                  <a:lnTo>
                    <a:pt x="1" y="5501"/>
                  </a:lnTo>
                  <a:lnTo>
                    <a:pt x="1" y="7406"/>
                  </a:lnTo>
                  <a:lnTo>
                    <a:pt x="9514" y="1917"/>
                  </a:lnTo>
                  <a:lnTo>
                    <a:pt x="951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2"/>
            <p:cNvSpPr/>
            <p:nvPr/>
          </p:nvSpPr>
          <p:spPr>
            <a:xfrm>
              <a:off x="2352480" y="1569646"/>
              <a:ext cx="334084" cy="361263"/>
            </a:xfrm>
            <a:custGeom>
              <a:avLst/>
              <a:gdLst/>
              <a:ahLst/>
              <a:cxnLst/>
              <a:rect l="l" t="t" r="r" b="b"/>
              <a:pathLst>
                <a:path w="9514" h="10288" extrusionOk="0">
                  <a:moveTo>
                    <a:pt x="9514" y="0"/>
                  </a:moveTo>
                  <a:lnTo>
                    <a:pt x="1" y="5501"/>
                  </a:lnTo>
                  <a:lnTo>
                    <a:pt x="1" y="10287"/>
                  </a:lnTo>
                  <a:lnTo>
                    <a:pt x="9514" y="4786"/>
                  </a:lnTo>
                  <a:lnTo>
                    <a:pt x="9514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2"/>
            <p:cNvSpPr/>
            <p:nvPr/>
          </p:nvSpPr>
          <p:spPr>
            <a:xfrm>
              <a:off x="2091190" y="1392596"/>
              <a:ext cx="638847" cy="393639"/>
            </a:xfrm>
            <a:custGeom>
              <a:avLst/>
              <a:gdLst/>
              <a:ahLst/>
              <a:cxnLst/>
              <a:rect l="l" t="t" r="r" b="b"/>
              <a:pathLst>
                <a:path w="18193" h="11210" extrusionOk="0">
                  <a:moveTo>
                    <a:pt x="17885" y="0"/>
                  </a:moveTo>
                  <a:cubicBezTo>
                    <a:pt x="17809" y="0"/>
                    <a:pt x="17724" y="25"/>
                    <a:pt x="17633" y="77"/>
                  </a:cubicBezTo>
                  <a:lnTo>
                    <a:pt x="369" y="10043"/>
                  </a:lnTo>
                  <a:cubicBezTo>
                    <a:pt x="155" y="10186"/>
                    <a:pt x="12" y="10424"/>
                    <a:pt x="0" y="10674"/>
                  </a:cubicBezTo>
                  <a:lnTo>
                    <a:pt x="0" y="11209"/>
                  </a:lnTo>
                  <a:lnTo>
                    <a:pt x="18193" y="696"/>
                  </a:lnTo>
                  <a:lnTo>
                    <a:pt x="18193" y="399"/>
                  </a:lnTo>
                  <a:cubicBezTo>
                    <a:pt x="18193" y="146"/>
                    <a:pt x="18068" y="0"/>
                    <a:pt x="1788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2"/>
            <p:cNvSpPr/>
            <p:nvPr/>
          </p:nvSpPr>
          <p:spPr>
            <a:xfrm>
              <a:off x="2639721" y="1439966"/>
              <a:ext cx="13414" cy="17909"/>
            </a:xfrm>
            <a:custGeom>
              <a:avLst/>
              <a:gdLst/>
              <a:ahLst/>
              <a:cxnLst/>
              <a:rect l="l" t="t" r="r" b="b"/>
              <a:pathLst>
                <a:path w="382" h="510" extrusionOk="0">
                  <a:moveTo>
                    <a:pt x="276" y="1"/>
                  </a:moveTo>
                  <a:cubicBezTo>
                    <a:pt x="250" y="1"/>
                    <a:pt x="221" y="9"/>
                    <a:pt x="191" y="26"/>
                  </a:cubicBezTo>
                  <a:cubicBezTo>
                    <a:pt x="72" y="109"/>
                    <a:pt x="0" y="228"/>
                    <a:pt x="0" y="371"/>
                  </a:cubicBezTo>
                  <a:cubicBezTo>
                    <a:pt x="0" y="455"/>
                    <a:pt x="41" y="509"/>
                    <a:pt x="103" y="509"/>
                  </a:cubicBezTo>
                  <a:cubicBezTo>
                    <a:pt x="129" y="509"/>
                    <a:pt x="159" y="500"/>
                    <a:pt x="191" y="478"/>
                  </a:cubicBezTo>
                  <a:cubicBezTo>
                    <a:pt x="298" y="407"/>
                    <a:pt x="369" y="276"/>
                    <a:pt x="381" y="145"/>
                  </a:cubicBezTo>
                  <a:cubicBezTo>
                    <a:pt x="381" y="52"/>
                    <a:pt x="339" y="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2"/>
            <p:cNvSpPr/>
            <p:nvPr/>
          </p:nvSpPr>
          <p:spPr>
            <a:xfrm>
              <a:off x="2666900" y="1424094"/>
              <a:ext cx="13695" cy="18119"/>
            </a:xfrm>
            <a:custGeom>
              <a:avLst/>
              <a:gdLst/>
              <a:ahLst/>
              <a:cxnLst/>
              <a:rect l="l" t="t" r="r" b="b"/>
              <a:pathLst>
                <a:path w="390" h="516" extrusionOk="0">
                  <a:moveTo>
                    <a:pt x="278" y="0"/>
                  </a:moveTo>
                  <a:cubicBezTo>
                    <a:pt x="251" y="0"/>
                    <a:pt x="221" y="8"/>
                    <a:pt x="191" y="25"/>
                  </a:cubicBezTo>
                  <a:cubicBezTo>
                    <a:pt x="83" y="109"/>
                    <a:pt x="12" y="228"/>
                    <a:pt x="0" y="371"/>
                  </a:cubicBezTo>
                  <a:cubicBezTo>
                    <a:pt x="0" y="464"/>
                    <a:pt x="42" y="515"/>
                    <a:pt x="106" y="515"/>
                  </a:cubicBezTo>
                  <a:cubicBezTo>
                    <a:pt x="131" y="515"/>
                    <a:pt x="160" y="507"/>
                    <a:pt x="191" y="490"/>
                  </a:cubicBezTo>
                  <a:cubicBezTo>
                    <a:pt x="310" y="406"/>
                    <a:pt x="381" y="287"/>
                    <a:pt x="381" y="145"/>
                  </a:cubicBezTo>
                  <a:cubicBezTo>
                    <a:pt x="390" y="51"/>
                    <a:pt x="344" y="0"/>
                    <a:pt x="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2"/>
            <p:cNvSpPr/>
            <p:nvPr/>
          </p:nvSpPr>
          <p:spPr>
            <a:xfrm>
              <a:off x="2694044" y="1408433"/>
              <a:ext cx="13835" cy="17874"/>
            </a:xfrm>
            <a:custGeom>
              <a:avLst/>
              <a:gdLst/>
              <a:ahLst/>
              <a:cxnLst/>
              <a:rect l="l" t="t" r="r" b="b"/>
              <a:pathLst>
                <a:path w="394" h="509" extrusionOk="0">
                  <a:moveTo>
                    <a:pt x="291" y="0"/>
                  </a:moveTo>
                  <a:cubicBezTo>
                    <a:pt x="265" y="0"/>
                    <a:pt x="235" y="10"/>
                    <a:pt x="203" y="31"/>
                  </a:cubicBezTo>
                  <a:cubicBezTo>
                    <a:pt x="84" y="102"/>
                    <a:pt x="13" y="233"/>
                    <a:pt x="1" y="364"/>
                  </a:cubicBezTo>
                  <a:cubicBezTo>
                    <a:pt x="1" y="458"/>
                    <a:pt x="49" y="509"/>
                    <a:pt x="116" y="509"/>
                  </a:cubicBezTo>
                  <a:cubicBezTo>
                    <a:pt x="143" y="509"/>
                    <a:pt x="173" y="500"/>
                    <a:pt x="203" y="483"/>
                  </a:cubicBezTo>
                  <a:cubicBezTo>
                    <a:pt x="311" y="400"/>
                    <a:pt x="382" y="281"/>
                    <a:pt x="394" y="138"/>
                  </a:cubicBezTo>
                  <a:cubicBezTo>
                    <a:pt x="394" y="54"/>
                    <a:pt x="353" y="0"/>
                    <a:pt x="2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2"/>
            <p:cNvSpPr/>
            <p:nvPr/>
          </p:nvSpPr>
          <p:spPr>
            <a:xfrm>
              <a:off x="2116262" y="1690547"/>
              <a:ext cx="196117" cy="334400"/>
            </a:xfrm>
            <a:custGeom>
              <a:avLst/>
              <a:gdLst/>
              <a:ahLst/>
              <a:cxnLst/>
              <a:rect l="l" t="t" r="r" b="b"/>
              <a:pathLst>
                <a:path w="5585" h="9523" extrusionOk="0">
                  <a:moveTo>
                    <a:pt x="5370" y="284"/>
                  </a:moveTo>
                  <a:lnTo>
                    <a:pt x="5370" y="6261"/>
                  </a:lnTo>
                  <a:lnTo>
                    <a:pt x="215" y="9249"/>
                  </a:lnTo>
                  <a:lnTo>
                    <a:pt x="215" y="3272"/>
                  </a:lnTo>
                  <a:lnTo>
                    <a:pt x="5370" y="284"/>
                  </a:lnTo>
                  <a:close/>
                  <a:moveTo>
                    <a:pt x="5477" y="1"/>
                  </a:moveTo>
                  <a:cubicBezTo>
                    <a:pt x="5460" y="1"/>
                    <a:pt x="5442" y="4"/>
                    <a:pt x="5430" y="10"/>
                  </a:cubicBezTo>
                  <a:lnTo>
                    <a:pt x="60" y="3129"/>
                  </a:lnTo>
                  <a:cubicBezTo>
                    <a:pt x="24" y="3141"/>
                    <a:pt x="1" y="3177"/>
                    <a:pt x="1" y="3213"/>
                  </a:cubicBezTo>
                  <a:lnTo>
                    <a:pt x="1" y="9428"/>
                  </a:lnTo>
                  <a:cubicBezTo>
                    <a:pt x="1" y="9463"/>
                    <a:pt x="24" y="9487"/>
                    <a:pt x="60" y="9511"/>
                  </a:cubicBezTo>
                  <a:cubicBezTo>
                    <a:pt x="72" y="9523"/>
                    <a:pt x="96" y="9523"/>
                    <a:pt x="108" y="9523"/>
                  </a:cubicBezTo>
                  <a:cubicBezTo>
                    <a:pt x="120" y="9523"/>
                    <a:pt x="143" y="9523"/>
                    <a:pt x="155" y="9511"/>
                  </a:cubicBezTo>
                  <a:lnTo>
                    <a:pt x="5525" y="6403"/>
                  </a:lnTo>
                  <a:cubicBezTo>
                    <a:pt x="5561" y="6392"/>
                    <a:pt x="5585" y="6356"/>
                    <a:pt x="5585" y="6320"/>
                  </a:cubicBezTo>
                  <a:lnTo>
                    <a:pt x="5585" y="105"/>
                  </a:lnTo>
                  <a:cubicBezTo>
                    <a:pt x="5585" y="69"/>
                    <a:pt x="5561" y="34"/>
                    <a:pt x="5525" y="10"/>
                  </a:cubicBezTo>
                  <a:cubicBezTo>
                    <a:pt x="5513" y="4"/>
                    <a:pt x="5495" y="1"/>
                    <a:pt x="547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2"/>
            <p:cNvSpPr/>
            <p:nvPr/>
          </p:nvSpPr>
          <p:spPr>
            <a:xfrm>
              <a:off x="2145126" y="1769134"/>
              <a:ext cx="138423" cy="177225"/>
            </a:xfrm>
            <a:custGeom>
              <a:avLst/>
              <a:gdLst/>
              <a:ahLst/>
              <a:cxnLst/>
              <a:rect l="l" t="t" r="r" b="b"/>
              <a:pathLst>
                <a:path w="3942" h="5047" extrusionOk="0">
                  <a:moveTo>
                    <a:pt x="2855" y="211"/>
                  </a:moveTo>
                  <a:cubicBezTo>
                    <a:pt x="2985" y="211"/>
                    <a:pt x="3121" y="256"/>
                    <a:pt x="3239" y="320"/>
                  </a:cubicBezTo>
                  <a:cubicBezTo>
                    <a:pt x="3560" y="498"/>
                    <a:pt x="3739" y="903"/>
                    <a:pt x="3739" y="1439"/>
                  </a:cubicBezTo>
                  <a:cubicBezTo>
                    <a:pt x="3739" y="2606"/>
                    <a:pt x="2917" y="4023"/>
                    <a:pt x="1917" y="4594"/>
                  </a:cubicBezTo>
                  <a:cubicBezTo>
                    <a:pt x="1640" y="4757"/>
                    <a:pt x="1376" y="4840"/>
                    <a:pt x="1140" y="4840"/>
                  </a:cubicBezTo>
                  <a:cubicBezTo>
                    <a:pt x="980" y="4840"/>
                    <a:pt x="832" y="4802"/>
                    <a:pt x="703" y="4725"/>
                  </a:cubicBezTo>
                  <a:cubicBezTo>
                    <a:pt x="381" y="4546"/>
                    <a:pt x="202" y="4142"/>
                    <a:pt x="202" y="3606"/>
                  </a:cubicBezTo>
                  <a:cubicBezTo>
                    <a:pt x="202" y="2451"/>
                    <a:pt x="1024" y="1034"/>
                    <a:pt x="2024" y="451"/>
                  </a:cubicBezTo>
                  <a:cubicBezTo>
                    <a:pt x="2262" y="308"/>
                    <a:pt x="2524" y="225"/>
                    <a:pt x="2810" y="213"/>
                  </a:cubicBezTo>
                  <a:cubicBezTo>
                    <a:pt x="2825" y="211"/>
                    <a:pt x="2840" y="211"/>
                    <a:pt x="2855" y="211"/>
                  </a:cubicBezTo>
                  <a:close/>
                  <a:moveTo>
                    <a:pt x="2804" y="0"/>
                  </a:moveTo>
                  <a:cubicBezTo>
                    <a:pt x="2530" y="0"/>
                    <a:pt x="2229" y="92"/>
                    <a:pt x="1917" y="272"/>
                  </a:cubicBezTo>
                  <a:cubicBezTo>
                    <a:pt x="857" y="891"/>
                    <a:pt x="0" y="2380"/>
                    <a:pt x="0" y="3606"/>
                  </a:cubicBezTo>
                  <a:cubicBezTo>
                    <a:pt x="0" y="4225"/>
                    <a:pt x="214" y="4677"/>
                    <a:pt x="595" y="4904"/>
                  </a:cubicBezTo>
                  <a:cubicBezTo>
                    <a:pt x="762" y="4999"/>
                    <a:pt x="953" y="5047"/>
                    <a:pt x="1131" y="5047"/>
                  </a:cubicBezTo>
                  <a:cubicBezTo>
                    <a:pt x="1453" y="5035"/>
                    <a:pt x="1750" y="4939"/>
                    <a:pt x="2024" y="4773"/>
                  </a:cubicBezTo>
                  <a:cubicBezTo>
                    <a:pt x="3084" y="4165"/>
                    <a:pt x="3941" y="2665"/>
                    <a:pt x="3941" y="1439"/>
                  </a:cubicBezTo>
                  <a:cubicBezTo>
                    <a:pt x="3941" y="832"/>
                    <a:pt x="3727" y="367"/>
                    <a:pt x="3346" y="141"/>
                  </a:cubicBezTo>
                  <a:cubicBezTo>
                    <a:pt x="3182" y="47"/>
                    <a:pt x="3000" y="0"/>
                    <a:pt x="28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2"/>
            <p:cNvSpPr/>
            <p:nvPr/>
          </p:nvSpPr>
          <p:spPr>
            <a:xfrm>
              <a:off x="2707036" y="1991061"/>
              <a:ext cx="219925" cy="268454"/>
            </a:xfrm>
            <a:custGeom>
              <a:avLst/>
              <a:gdLst/>
              <a:ahLst/>
              <a:cxnLst/>
              <a:rect l="l" t="t" r="r" b="b"/>
              <a:pathLst>
                <a:path w="6263" h="7645" extrusionOk="0">
                  <a:moveTo>
                    <a:pt x="3658" y="2166"/>
                  </a:moveTo>
                  <a:cubicBezTo>
                    <a:pt x="4029" y="2166"/>
                    <a:pt x="4239" y="2482"/>
                    <a:pt x="4239" y="3049"/>
                  </a:cubicBezTo>
                  <a:cubicBezTo>
                    <a:pt x="4239" y="3870"/>
                    <a:pt x="3667" y="4858"/>
                    <a:pt x="2953" y="5263"/>
                  </a:cubicBezTo>
                  <a:lnTo>
                    <a:pt x="2953" y="5275"/>
                  </a:lnTo>
                  <a:cubicBezTo>
                    <a:pt x="2740" y="5398"/>
                    <a:pt x="2551" y="5457"/>
                    <a:pt x="2391" y="5457"/>
                  </a:cubicBezTo>
                  <a:cubicBezTo>
                    <a:pt x="2024" y="5457"/>
                    <a:pt x="1810" y="5145"/>
                    <a:pt x="1810" y="4573"/>
                  </a:cubicBezTo>
                  <a:cubicBezTo>
                    <a:pt x="1810" y="3751"/>
                    <a:pt x="2393" y="2751"/>
                    <a:pt x="3096" y="2346"/>
                  </a:cubicBezTo>
                  <a:cubicBezTo>
                    <a:pt x="3310" y="2224"/>
                    <a:pt x="3499" y="2166"/>
                    <a:pt x="3658" y="2166"/>
                  </a:cubicBezTo>
                  <a:close/>
                  <a:moveTo>
                    <a:pt x="4760" y="1"/>
                  </a:moveTo>
                  <a:cubicBezTo>
                    <a:pt x="4727" y="1"/>
                    <a:pt x="4695" y="16"/>
                    <a:pt x="4679" y="48"/>
                  </a:cubicBezTo>
                  <a:lnTo>
                    <a:pt x="4120" y="893"/>
                  </a:lnTo>
                  <a:cubicBezTo>
                    <a:pt x="4084" y="929"/>
                    <a:pt x="4024" y="965"/>
                    <a:pt x="3965" y="965"/>
                  </a:cubicBezTo>
                  <a:cubicBezTo>
                    <a:pt x="3905" y="965"/>
                    <a:pt x="3834" y="965"/>
                    <a:pt x="3774" y="977"/>
                  </a:cubicBezTo>
                  <a:lnTo>
                    <a:pt x="3774" y="358"/>
                  </a:lnTo>
                  <a:lnTo>
                    <a:pt x="3405" y="143"/>
                  </a:lnTo>
                  <a:cubicBezTo>
                    <a:pt x="3393" y="137"/>
                    <a:pt x="3381" y="134"/>
                    <a:pt x="3370" y="134"/>
                  </a:cubicBezTo>
                  <a:cubicBezTo>
                    <a:pt x="3358" y="134"/>
                    <a:pt x="3346" y="137"/>
                    <a:pt x="3334" y="143"/>
                  </a:cubicBezTo>
                  <a:lnTo>
                    <a:pt x="2584" y="584"/>
                  </a:lnTo>
                  <a:cubicBezTo>
                    <a:pt x="2536" y="620"/>
                    <a:pt x="2500" y="667"/>
                    <a:pt x="2488" y="727"/>
                  </a:cubicBezTo>
                  <a:lnTo>
                    <a:pt x="2417" y="1572"/>
                  </a:lnTo>
                  <a:cubicBezTo>
                    <a:pt x="2405" y="1632"/>
                    <a:pt x="2381" y="1679"/>
                    <a:pt x="2334" y="1727"/>
                  </a:cubicBezTo>
                  <a:cubicBezTo>
                    <a:pt x="2191" y="1858"/>
                    <a:pt x="2048" y="2013"/>
                    <a:pt x="1917" y="2167"/>
                  </a:cubicBezTo>
                  <a:cubicBezTo>
                    <a:pt x="1890" y="2204"/>
                    <a:pt x="1849" y="2219"/>
                    <a:pt x="1804" y="2219"/>
                  </a:cubicBezTo>
                  <a:cubicBezTo>
                    <a:pt x="1790" y="2219"/>
                    <a:pt x="1776" y="2218"/>
                    <a:pt x="1762" y="2215"/>
                  </a:cubicBezTo>
                  <a:lnTo>
                    <a:pt x="1274" y="2048"/>
                  </a:lnTo>
                  <a:cubicBezTo>
                    <a:pt x="1261" y="2042"/>
                    <a:pt x="1248" y="2039"/>
                    <a:pt x="1234" y="2039"/>
                  </a:cubicBezTo>
                  <a:cubicBezTo>
                    <a:pt x="1197" y="2039"/>
                    <a:pt x="1160" y="2061"/>
                    <a:pt x="1143" y="2096"/>
                  </a:cubicBezTo>
                  <a:lnTo>
                    <a:pt x="583" y="3060"/>
                  </a:lnTo>
                  <a:cubicBezTo>
                    <a:pt x="560" y="3108"/>
                    <a:pt x="572" y="3168"/>
                    <a:pt x="607" y="3203"/>
                  </a:cubicBezTo>
                  <a:lnTo>
                    <a:pt x="1000" y="3537"/>
                  </a:lnTo>
                  <a:cubicBezTo>
                    <a:pt x="1036" y="3572"/>
                    <a:pt x="1060" y="3632"/>
                    <a:pt x="1036" y="3691"/>
                  </a:cubicBezTo>
                  <a:cubicBezTo>
                    <a:pt x="964" y="3882"/>
                    <a:pt x="905" y="4072"/>
                    <a:pt x="869" y="4275"/>
                  </a:cubicBezTo>
                  <a:cubicBezTo>
                    <a:pt x="845" y="4334"/>
                    <a:pt x="810" y="4382"/>
                    <a:pt x="762" y="4418"/>
                  </a:cubicBezTo>
                  <a:lnTo>
                    <a:pt x="72" y="4906"/>
                  </a:lnTo>
                  <a:cubicBezTo>
                    <a:pt x="24" y="4942"/>
                    <a:pt x="0" y="5001"/>
                    <a:pt x="0" y="5061"/>
                  </a:cubicBezTo>
                  <a:lnTo>
                    <a:pt x="0" y="5930"/>
                  </a:lnTo>
                  <a:cubicBezTo>
                    <a:pt x="0" y="5954"/>
                    <a:pt x="0" y="5977"/>
                    <a:pt x="24" y="5989"/>
                  </a:cubicBezTo>
                  <a:lnTo>
                    <a:pt x="393" y="6204"/>
                  </a:lnTo>
                  <a:lnTo>
                    <a:pt x="953" y="5942"/>
                  </a:lnTo>
                  <a:cubicBezTo>
                    <a:pt x="976" y="5989"/>
                    <a:pt x="1000" y="6025"/>
                    <a:pt x="1024" y="6073"/>
                  </a:cubicBezTo>
                  <a:cubicBezTo>
                    <a:pt x="1048" y="6120"/>
                    <a:pt x="1048" y="6180"/>
                    <a:pt x="1036" y="6239"/>
                  </a:cubicBezTo>
                  <a:lnTo>
                    <a:pt x="583" y="7144"/>
                  </a:lnTo>
                  <a:cubicBezTo>
                    <a:pt x="560" y="7192"/>
                    <a:pt x="572" y="7251"/>
                    <a:pt x="619" y="7275"/>
                  </a:cubicBezTo>
                  <a:lnTo>
                    <a:pt x="1107" y="7561"/>
                  </a:lnTo>
                  <a:cubicBezTo>
                    <a:pt x="1123" y="7569"/>
                    <a:pt x="1140" y="7573"/>
                    <a:pt x="1157" y="7573"/>
                  </a:cubicBezTo>
                  <a:cubicBezTo>
                    <a:pt x="1191" y="7573"/>
                    <a:pt x="1222" y="7557"/>
                    <a:pt x="1238" y="7525"/>
                  </a:cubicBezTo>
                  <a:lnTo>
                    <a:pt x="1798" y="6680"/>
                  </a:lnTo>
                  <a:cubicBezTo>
                    <a:pt x="1834" y="6632"/>
                    <a:pt x="1893" y="6608"/>
                    <a:pt x="1953" y="6608"/>
                  </a:cubicBezTo>
                  <a:cubicBezTo>
                    <a:pt x="2072" y="6608"/>
                    <a:pt x="2191" y="6597"/>
                    <a:pt x="2310" y="6573"/>
                  </a:cubicBezTo>
                  <a:cubicBezTo>
                    <a:pt x="2318" y="6571"/>
                    <a:pt x="2326" y="6570"/>
                    <a:pt x="2334" y="6570"/>
                  </a:cubicBezTo>
                  <a:cubicBezTo>
                    <a:pt x="2373" y="6570"/>
                    <a:pt x="2407" y="6593"/>
                    <a:pt x="2417" y="6632"/>
                  </a:cubicBezTo>
                  <a:cubicBezTo>
                    <a:pt x="2417" y="6632"/>
                    <a:pt x="2417" y="6632"/>
                    <a:pt x="2417" y="6644"/>
                  </a:cubicBezTo>
                  <a:lnTo>
                    <a:pt x="2488" y="7382"/>
                  </a:lnTo>
                  <a:cubicBezTo>
                    <a:pt x="2488" y="7394"/>
                    <a:pt x="2500" y="7418"/>
                    <a:pt x="2524" y="7430"/>
                  </a:cubicBezTo>
                  <a:lnTo>
                    <a:pt x="2893" y="7644"/>
                  </a:lnTo>
                  <a:lnTo>
                    <a:pt x="3346" y="6989"/>
                  </a:lnTo>
                  <a:cubicBezTo>
                    <a:pt x="3393" y="6954"/>
                    <a:pt x="3417" y="6906"/>
                    <a:pt x="3429" y="6847"/>
                  </a:cubicBezTo>
                  <a:lnTo>
                    <a:pt x="3512" y="6001"/>
                  </a:lnTo>
                  <a:cubicBezTo>
                    <a:pt x="3512" y="5942"/>
                    <a:pt x="3548" y="5894"/>
                    <a:pt x="3608" y="5870"/>
                  </a:cubicBezTo>
                  <a:cubicBezTo>
                    <a:pt x="3822" y="5775"/>
                    <a:pt x="4024" y="5644"/>
                    <a:pt x="4191" y="5465"/>
                  </a:cubicBezTo>
                  <a:cubicBezTo>
                    <a:pt x="4218" y="5429"/>
                    <a:pt x="4260" y="5414"/>
                    <a:pt x="4304" y="5414"/>
                  </a:cubicBezTo>
                  <a:cubicBezTo>
                    <a:pt x="4318" y="5414"/>
                    <a:pt x="4332" y="5415"/>
                    <a:pt x="4346" y="5418"/>
                  </a:cubicBezTo>
                  <a:lnTo>
                    <a:pt x="4644" y="5525"/>
                  </a:lnTo>
                  <a:cubicBezTo>
                    <a:pt x="4656" y="5531"/>
                    <a:pt x="4670" y="5534"/>
                    <a:pt x="4683" y="5534"/>
                  </a:cubicBezTo>
                  <a:cubicBezTo>
                    <a:pt x="4720" y="5534"/>
                    <a:pt x="4757" y="5512"/>
                    <a:pt x="4774" y="5477"/>
                  </a:cubicBezTo>
                  <a:lnTo>
                    <a:pt x="5334" y="4513"/>
                  </a:lnTo>
                  <a:cubicBezTo>
                    <a:pt x="5358" y="4465"/>
                    <a:pt x="5346" y="4406"/>
                    <a:pt x="5310" y="4370"/>
                  </a:cubicBezTo>
                  <a:lnTo>
                    <a:pt x="5060" y="4144"/>
                  </a:lnTo>
                  <a:cubicBezTo>
                    <a:pt x="5013" y="4108"/>
                    <a:pt x="5001" y="4049"/>
                    <a:pt x="5013" y="4001"/>
                  </a:cubicBezTo>
                  <a:cubicBezTo>
                    <a:pt x="5072" y="3763"/>
                    <a:pt x="5096" y="3537"/>
                    <a:pt x="5084" y="3299"/>
                  </a:cubicBezTo>
                  <a:cubicBezTo>
                    <a:pt x="5084" y="3239"/>
                    <a:pt x="5108" y="3179"/>
                    <a:pt x="5155" y="3144"/>
                  </a:cubicBezTo>
                  <a:lnTo>
                    <a:pt x="5846" y="2656"/>
                  </a:lnTo>
                  <a:cubicBezTo>
                    <a:pt x="5894" y="2620"/>
                    <a:pt x="5917" y="2572"/>
                    <a:pt x="5929" y="2513"/>
                  </a:cubicBezTo>
                  <a:lnTo>
                    <a:pt x="6251" y="2120"/>
                  </a:lnTo>
                  <a:lnTo>
                    <a:pt x="6263" y="1798"/>
                  </a:lnTo>
                  <a:lnTo>
                    <a:pt x="5894" y="1584"/>
                  </a:lnTo>
                  <a:cubicBezTo>
                    <a:pt x="5882" y="1578"/>
                    <a:pt x="5873" y="1575"/>
                    <a:pt x="5864" y="1575"/>
                  </a:cubicBezTo>
                  <a:cubicBezTo>
                    <a:pt x="5855" y="1575"/>
                    <a:pt x="5846" y="1578"/>
                    <a:pt x="5834" y="1584"/>
                  </a:cubicBezTo>
                  <a:lnTo>
                    <a:pt x="5155" y="1882"/>
                  </a:lnTo>
                  <a:cubicBezTo>
                    <a:pt x="5144" y="1890"/>
                    <a:pt x="5130" y="1894"/>
                    <a:pt x="5117" y="1894"/>
                  </a:cubicBezTo>
                  <a:cubicBezTo>
                    <a:pt x="5091" y="1894"/>
                    <a:pt x="5064" y="1878"/>
                    <a:pt x="5048" y="1846"/>
                  </a:cubicBezTo>
                  <a:cubicBezTo>
                    <a:pt x="5048" y="1846"/>
                    <a:pt x="5048" y="1834"/>
                    <a:pt x="5048" y="1834"/>
                  </a:cubicBezTo>
                  <a:cubicBezTo>
                    <a:pt x="5013" y="1715"/>
                    <a:pt x="4965" y="1608"/>
                    <a:pt x="4894" y="1501"/>
                  </a:cubicBezTo>
                  <a:cubicBezTo>
                    <a:pt x="4870" y="1453"/>
                    <a:pt x="4870" y="1394"/>
                    <a:pt x="4882" y="1334"/>
                  </a:cubicBezTo>
                  <a:lnTo>
                    <a:pt x="5334" y="429"/>
                  </a:lnTo>
                  <a:cubicBezTo>
                    <a:pt x="5358" y="382"/>
                    <a:pt x="5346" y="322"/>
                    <a:pt x="5298" y="298"/>
                  </a:cubicBezTo>
                  <a:lnTo>
                    <a:pt x="4810" y="12"/>
                  </a:lnTo>
                  <a:cubicBezTo>
                    <a:pt x="4794" y="4"/>
                    <a:pt x="4777" y="1"/>
                    <a:pt x="476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2"/>
            <p:cNvSpPr/>
            <p:nvPr/>
          </p:nvSpPr>
          <p:spPr>
            <a:xfrm>
              <a:off x="2707036" y="1991061"/>
              <a:ext cx="219925" cy="268454"/>
            </a:xfrm>
            <a:custGeom>
              <a:avLst/>
              <a:gdLst/>
              <a:ahLst/>
              <a:cxnLst/>
              <a:rect l="l" t="t" r="r" b="b"/>
              <a:pathLst>
                <a:path w="6263" h="7645" extrusionOk="0">
                  <a:moveTo>
                    <a:pt x="3658" y="2166"/>
                  </a:moveTo>
                  <a:cubicBezTo>
                    <a:pt x="4029" y="2166"/>
                    <a:pt x="4239" y="2482"/>
                    <a:pt x="4239" y="3049"/>
                  </a:cubicBezTo>
                  <a:cubicBezTo>
                    <a:pt x="4239" y="3870"/>
                    <a:pt x="3667" y="4858"/>
                    <a:pt x="2953" y="5263"/>
                  </a:cubicBezTo>
                  <a:lnTo>
                    <a:pt x="2953" y="5275"/>
                  </a:lnTo>
                  <a:cubicBezTo>
                    <a:pt x="2740" y="5398"/>
                    <a:pt x="2551" y="5457"/>
                    <a:pt x="2391" y="5457"/>
                  </a:cubicBezTo>
                  <a:cubicBezTo>
                    <a:pt x="2024" y="5457"/>
                    <a:pt x="1810" y="5145"/>
                    <a:pt x="1810" y="4573"/>
                  </a:cubicBezTo>
                  <a:cubicBezTo>
                    <a:pt x="1810" y="3751"/>
                    <a:pt x="2393" y="2751"/>
                    <a:pt x="3096" y="2346"/>
                  </a:cubicBezTo>
                  <a:cubicBezTo>
                    <a:pt x="3310" y="2224"/>
                    <a:pt x="3499" y="2166"/>
                    <a:pt x="3658" y="2166"/>
                  </a:cubicBezTo>
                  <a:close/>
                  <a:moveTo>
                    <a:pt x="4760" y="1"/>
                  </a:moveTo>
                  <a:cubicBezTo>
                    <a:pt x="4727" y="1"/>
                    <a:pt x="4695" y="16"/>
                    <a:pt x="4679" y="48"/>
                  </a:cubicBezTo>
                  <a:lnTo>
                    <a:pt x="4120" y="893"/>
                  </a:lnTo>
                  <a:cubicBezTo>
                    <a:pt x="4084" y="929"/>
                    <a:pt x="4024" y="965"/>
                    <a:pt x="3965" y="965"/>
                  </a:cubicBezTo>
                  <a:cubicBezTo>
                    <a:pt x="3905" y="965"/>
                    <a:pt x="3834" y="965"/>
                    <a:pt x="3774" y="977"/>
                  </a:cubicBezTo>
                  <a:lnTo>
                    <a:pt x="3774" y="358"/>
                  </a:lnTo>
                  <a:lnTo>
                    <a:pt x="3405" y="143"/>
                  </a:lnTo>
                  <a:cubicBezTo>
                    <a:pt x="3393" y="137"/>
                    <a:pt x="3381" y="134"/>
                    <a:pt x="3370" y="134"/>
                  </a:cubicBezTo>
                  <a:cubicBezTo>
                    <a:pt x="3358" y="134"/>
                    <a:pt x="3346" y="137"/>
                    <a:pt x="3334" y="143"/>
                  </a:cubicBezTo>
                  <a:lnTo>
                    <a:pt x="2584" y="584"/>
                  </a:lnTo>
                  <a:cubicBezTo>
                    <a:pt x="2536" y="620"/>
                    <a:pt x="2500" y="667"/>
                    <a:pt x="2488" y="727"/>
                  </a:cubicBezTo>
                  <a:lnTo>
                    <a:pt x="2417" y="1572"/>
                  </a:lnTo>
                  <a:cubicBezTo>
                    <a:pt x="2405" y="1632"/>
                    <a:pt x="2381" y="1679"/>
                    <a:pt x="2334" y="1727"/>
                  </a:cubicBezTo>
                  <a:cubicBezTo>
                    <a:pt x="2191" y="1858"/>
                    <a:pt x="2048" y="2013"/>
                    <a:pt x="1917" y="2167"/>
                  </a:cubicBezTo>
                  <a:cubicBezTo>
                    <a:pt x="1890" y="2204"/>
                    <a:pt x="1849" y="2219"/>
                    <a:pt x="1804" y="2219"/>
                  </a:cubicBezTo>
                  <a:cubicBezTo>
                    <a:pt x="1790" y="2219"/>
                    <a:pt x="1776" y="2218"/>
                    <a:pt x="1762" y="2215"/>
                  </a:cubicBezTo>
                  <a:lnTo>
                    <a:pt x="1274" y="2048"/>
                  </a:lnTo>
                  <a:cubicBezTo>
                    <a:pt x="1261" y="2042"/>
                    <a:pt x="1248" y="2039"/>
                    <a:pt x="1234" y="2039"/>
                  </a:cubicBezTo>
                  <a:cubicBezTo>
                    <a:pt x="1197" y="2039"/>
                    <a:pt x="1160" y="2061"/>
                    <a:pt x="1143" y="2096"/>
                  </a:cubicBezTo>
                  <a:lnTo>
                    <a:pt x="583" y="3060"/>
                  </a:lnTo>
                  <a:cubicBezTo>
                    <a:pt x="560" y="3108"/>
                    <a:pt x="572" y="3168"/>
                    <a:pt x="607" y="3203"/>
                  </a:cubicBezTo>
                  <a:lnTo>
                    <a:pt x="1000" y="3537"/>
                  </a:lnTo>
                  <a:cubicBezTo>
                    <a:pt x="1036" y="3572"/>
                    <a:pt x="1060" y="3632"/>
                    <a:pt x="1036" y="3691"/>
                  </a:cubicBezTo>
                  <a:cubicBezTo>
                    <a:pt x="964" y="3882"/>
                    <a:pt x="905" y="4072"/>
                    <a:pt x="869" y="4275"/>
                  </a:cubicBezTo>
                  <a:cubicBezTo>
                    <a:pt x="845" y="4334"/>
                    <a:pt x="810" y="4382"/>
                    <a:pt x="762" y="4418"/>
                  </a:cubicBezTo>
                  <a:lnTo>
                    <a:pt x="72" y="4906"/>
                  </a:lnTo>
                  <a:cubicBezTo>
                    <a:pt x="24" y="4942"/>
                    <a:pt x="0" y="5001"/>
                    <a:pt x="0" y="5061"/>
                  </a:cubicBezTo>
                  <a:lnTo>
                    <a:pt x="0" y="5930"/>
                  </a:lnTo>
                  <a:cubicBezTo>
                    <a:pt x="0" y="5954"/>
                    <a:pt x="0" y="5977"/>
                    <a:pt x="24" y="5989"/>
                  </a:cubicBezTo>
                  <a:lnTo>
                    <a:pt x="393" y="6204"/>
                  </a:lnTo>
                  <a:lnTo>
                    <a:pt x="953" y="5942"/>
                  </a:lnTo>
                  <a:cubicBezTo>
                    <a:pt x="976" y="5989"/>
                    <a:pt x="1000" y="6025"/>
                    <a:pt x="1024" y="6073"/>
                  </a:cubicBezTo>
                  <a:cubicBezTo>
                    <a:pt x="1048" y="6120"/>
                    <a:pt x="1048" y="6180"/>
                    <a:pt x="1036" y="6239"/>
                  </a:cubicBezTo>
                  <a:lnTo>
                    <a:pt x="583" y="7144"/>
                  </a:lnTo>
                  <a:cubicBezTo>
                    <a:pt x="560" y="7192"/>
                    <a:pt x="572" y="7251"/>
                    <a:pt x="619" y="7275"/>
                  </a:cubicBezTo>
                  <a:lnTo>
                    <a:pt x="1107" y="7561"/>
                  </a:lnTo>
                  <a:cubicBezTo>
                    <a:pt x="1123" y="7569"/>
                    <a:pt x="1140" y="7573"/>
                    <a:pt x="1157" y="7573"/>
                  </a:cubicBezTo>
                  <a:cubicBezTo>
                    <a:pt x="1191" y="7573"/>
                    <a:pt x="1222" y="7557"/>
                    <a:pt x="1238" y="7525"/>
                  </a:cubicBezTo>
                  <a:lnTo>
                    <a:pt x="1798" y="6680"/>
                  </a:lnTo>
                  <a:cubicBezTo>
                    <a:pt x="1834" y="6632"/>
                    <a:pt x="1893" y="6608"/>
                    <a:pt x="1953" y="6608"/>
                  </a:cubicBezTo>
                  <a:cubicBezTo>
                    <a:pt x="2072" y="6608"/>
                    <a:pt x="2191" y="6597"/>
                    <a:pt x="2310" y="6573"/>
                  </a:cubicBezTo>
                  <a:cubicBezTo>
                    <a:pt x="2318" y="6571"/>
                    <a:pt x="2326" y="6570"/>
                    <a:pt x="2334" y="6570"/>
                  </a:cubicBezTo>
                  <a:cubicBezTo>
                    <a:pt x="2373" y="6570"/>
                    <a:pt x="2407" y="6593"/>
                    <a:pt x="2417" y="6632"/>
                  </a:cubicBezTo>
                  <a:cubicBezTo>
                    <a:pt x="2417" y="6632"/>
                    <a:pt x="2417" y="6632"/>
                    <a:pt x="2417" y="6644"/>
                  </a:cubicBezTo>
                  <a:lnTo>
                    <a:pt x="2488" y="7382"/>
                  </a:lnTo>
                  <a:cubicBezTo>
                    <a:pt x="2488" y="7394"/>
                    <a:pt x="2500" y="7418"/>
                    <a:pt x="2524" y="7430"/>
                  </a:cubicBezTo>
                  <a:lnTo>
                    <a:pt x="2893" y="7644"/>
                  </a:lnTo>
                  <a:lnTo>
                    <a:pt x="3346" y="6989"/>
                  </a:lnTo>
                  <a:cubicBezTo>
                    <a:pt x="3393" y="6954"/>
                    <a:pt x="3417" y="6906"/>
                    <a:pt x="3429" y="6847"/>
                  </a:cubicBezTo>
                  <a:lnTo>
                    <a:pt x="3512" y="6001"/>
                  </a:lnTo>
                  <a:cubicBezTo>
                    <a:pt x="3512" y="5942"/>
                    <a:pt x="3548" y="5894"/>
                    <a:pt x="3608" y="5870"/>
                  </a:cubicBezTo>
                  <a:cubicBezTo>
                    <a:pt x="3822" y="5775"/>
                    <a:pt x="4024" y="5644"/>
                    <a:pt x="4191" y="5465"/>
                  </a:cubicBezTo>
                  <a:cubicBezTo>
                    <a:pt x="4218" y="5429"/>
                    <a:pt x="4260" y="5414"/>
                    <a:pt x="4304" y="5414"/>
                  </a:cubicBezTo>
                  <a:cubicBezTo>
                    <a:pt x="4318" y="5414"/>
                    <a:pt x="4332" y="5415"/>
                    <a:pt x="4346" y="5418"/>
                  </a:cubicBezTo>
                  <a:lnTo>
                    <a:pt x="4644" y="5525"/>
                  </a:lnTo>
                  <a:cubicBezTo>
                    <a:pt x="4656" y="5531"/>
                    <a:pt x="4670" y="5534"/>
                    <a:pt x="4683" y="5534"/>
                  </a:cubicBezTo>
                  <a:cubicBezTo>
                    <a:pt x="4720" y="5534"/>
                    <a:pt x="4757" y="5512"/>
                    <a:pt x="4774" y="5477"/>
                  </a:cubicBezTo>
                  <a:lnTo>
                    <a:pt x="5334" y="4513"/>
                  </a:lnTo>
                  <a:cubicBezTo>
                    <a:pt x="5358" y="4465"/>
                    <a:pt x="5346" y="4406"/>
                    <a:pt x="5310" y="4370"/>
                  </a:cubicBezTo>
                  <a:lnTo>
                    <a:pt x="5060" y="4144"/>
                  </a:lnTo>
                  <a:cubicBezTo>
                    <a:pt x="5013" y="4108"/>
                    <a:pt x="5001" y="4049"/>
                    <a:pt x="5013" y="4001"/>
                  </a:cubicBezTo>
                  <a:cubicBezTo>
                    <a:pt x="5072" y="3763"/>
                    <a:pt x="5096" y="3537"/>
                    <a:pt x="5084" y="3299"/>
                  </a:cubicBezTo>
                  <a:cubicBezTo>
                    <a:pt x="5084" y="3239"/>
                    <a:pt x="5108" y="3179"/>
                    <a:pt x="5155" y="3144"/>
                  </a:cubicBezTo>
                  <a:lnTo>
                    <a:pt x="5846" y="2656"/>
                  </a:lnTo>
                  <a:cubicBezTo>
                    <a:pt x="5894" y="2620"/>
                    <a:pt x="5917" y="2572"/>
                    <a:pt x="5929" y="2513"/>
                  </a:cubicBezTo>
                  <a:lnTo>
                    <a:pt x="6251" y="2120"/>
                  </a:lnTo>
                  <a:lnTo>
                    <a:pt x="6263" y="1798"/>
                  </a:lnTo>
                  <a:lnTo>
                    <a:pt x="5894" y="1584"/>
                  </a:lnTo>
                  <a:cubicBezTo>
                    <a:pt x="5882" y="1578"/>
                    <a:pt x="5873" y="1575"/>
                    <a:pt x="5864" y="1575"/>
                  </a:cubicBezTo>
                  <a:cubicBezTo>
                    <a:pt x="5855" y="1575"/>
                    <a:pt x="5846" y="1578"/>
                    <a:pt x="5834" y="1584"/>
                  </a:cubicBezTo>
                  <a:lnTo>
                    <a:pt x="5155" y="1882"/>
                  </a:lnTo>
                  <a:cubicBezTo>
                    <a:pt x="5144" y="1890"/>
                    <a:pt x="5130" y="1894"/>
                    <a:pt x="5117" y="1894"/>
                  </a:cubicBezTo>
                  <a:cubicBezTo>
                    <a:pt x="5091" y="1894"/>
                    <a:pt x="5064" y="1878"/>
                    <a:pt x="5048" y="1846"/>
                  </a:cubicBezTo>
                  <a:cubicBezTo>
                    <a:pt x="5048" y="1846"/>
                    <a:pt x="5048" y="1834"/>
                    <a:pt x="5048" y="1834"/>
                  </a:cubicBezTo>
                  <a:cubicBezTo>
                    <a:pt x="5013" y="1715"/>
                    <a:pt x="4965" y="1608"/>
                    <a:pt x="4894" y="1501"/>
                  </a:cubicBezTo>
                  <a:cubicBezTo>
                    <a:pt x="4870" y="1453"/>
                    <a:pt x="4870" y="1394"/>
                    <a:pt x="4882" y="1334"/>
                  </a:cubicBezTo>
                  <a:lnTo>
                    <a:pt x="5334" y="429"/>
                  </a:lnTo>
                  <a:cubicBezTo>
                    <a:pt x="5358" y="382"/>
                    <a:pt x="5346" y="322"/>
                    <a:pt x="5298" y="298"/>
                  </a:cubicBezTo>
                  <a:lnTo>
                    <a:pt x="4810" y="12"/>
                  </a:lnTo>
                  <a:cubicBezTo>
                    <a:pt x="4794" y="4"/>
                    <a:pt x="4777" y="1"/>
                    <a:pt x="4760" y="1"/>
                  </a:cubicBezTo>
                  <a:close/>
                </a:path>
              </a:pathLst>
            </a:cu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2"/>
            <p:cNvSpPr/>
            <p:nvPr/>
          </p:nvSpPr>
          <p:spPr>
            <a:xfrm>
              <a:off x="2850025" y="1991061"/>
              <a:ext cx="45158" cy="45193"/>
            </a:xfrm>
            <a:custGeom>
              <a:avLst/>
              <a:gdLst/>
              <a:ahLst/>
              <a:cxnLst/>
              <a:rect l="l" t="t" r="r" b="b"/>
              <a:pathLst>
                <a:path w="1286" h="1287" extrusionOk="0">
                  <a:moveTo>
                    <a:pt x="688" y="1"/>
                  </a:moveTo>
                  <a:cubicBezTo>
                    <a:pt x="655" y="1"/>
                    <a:pt x="623" y="16"/>
                    <a:pt x="607" y="48"/>
                  </a:cubicBezTo>
                  <a:lnTo>
                    <a:pt x="36" y="893"/>
                  </a:lnTo>
                  <a:cubicBezTo>
                    <a:pt x="36" y="905"/>
                    <a:pt x="24" y="917"/>
                    <a:pt x="0" y="929"/>
                  </a:cubicBezTo>
                  <a:lnTo>
                    <a:pt x="631" y="1286"/>
                  </a:lnTo>
                  <a:lnTo>
                    <a:pt x="1119" y="727"/>
                  </a:lnTo>
                  <a:lnTo>
                    <a:pt x="1262" y="429"/>
                  </a:lnTo>
                  <a:cubicBezTo>
                    <a:pt x="1286" y="382"/>
                    <a:pt x="1274" y="322"/>
                    <a:pt x="1226" y="298"/>
                  </a:cubicBezTo>
                  <a:lnTo>
                    <a:pt x="738" y="12"/>
                  </a:lnTo>
                  <a:cubicBezTo>
                    <a:pt x="722" y="4"/>
                    <a:pt x="705" y="1"/>
                    <a:pt x="68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2"/>
            <p:cNvSpPr/>
            <p:nvPr/>
          </p:nvSpPr>
          <p:spPr>
            <a:xfrm>
              <a:off x="2707844" y="2144514"/>
              <a:ext cx="47300" cy="29286"/>
            </a:xfrm>
            <a:custGeom>
              <a:avLst/>
              <a:gdLst/>
              <a:ahLst/>
              <a:cxnLst/>
              <a:rect l="l" t="t" r="r" b="b"/>
              <a:pathLst>
                <a:path w="1347" h="834" extrusionOk="0">
                  <a:moveTo>
                    <a:pt x="787" y="0"/>
                  </a:moveTo>
                  <a:cubicBezTo>
                    <a:pt x="775" y="24"/>
                    <a:pt x="763" y="36"/>
                    <a:pt x="739" y="60"/>
                  </a:cubicBezTo>
                  <a:lnTo>
                    <a:pt x="49" y="548"/>
                  </a:lnTo>
                  <a:cubicBezTo>
                    <a:pt x="25" y="560"/>
                    <a:pt x="13" y="572"/>
                    <a:pt x="1" y="595"/>
                  </a:cubicBezTo>
                  <a:lnTo>
                    <a:pt x="430" y="834"/>
                  </a:lnTo>
                  <a:lnTo>
                    <a:pt x="1346" y="31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2"/>
            <p:cNvSpPr/>
            <p:nvPr/>
          </p:nvSpPr>
          <p:spPr>
            <a:xfrm>
              <a:off x="2727087" y="2062555"/>
              <a:ext cx="43507" cy="48108"/>
            </a:xfrm>
            <a:custGeom>
              <a:avLst/>
              <a:gdLst/>
              <a:ahLst/>
              <a:cxnLst/>
              <a:rect l="l" t="t" r="r" b="b"/>
              <a:pathLst>
                <a:path w="1239" h="1370" extrusionOk="0">
                  <a:moveTo>
                    <a:pt x="667" y="0"/>
                  </a:moveTo>
                  <a:cubicBezTo>
                    <a:pt x="632" y="0"/>
                    <a:pt x="596" y="24"/>
                    <a:pt x="572" y="60"/>
                  </a:cubicBezTo>
                  <a:lnTo>
                    <a:pt x="12" y="1024"/>
                  </a:lnTo>
                  <a:cubicBezTo>
                    <a:pt x="1" y="1048"/>
                    <a:pt x="1" y="1072"/>
                    <a:pt x="1" y="1096"/>
                  </a:cubicBezTo>
                  <a:lnTo>
                    <a:pt x="477" y="1370"/>
                  </a:lnTo>
                  <a:lnTo>
                    <a:pt x="1239" y="334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2"/>
            <p:cNvSpPr/>
            <p:nvPr/>
          </p:nvSpPr>
          <p:spPr>
            <a:xfrm>
              <a:off x="2794824" y="1995907"/>
              <a:ext cx="44772" cy="31147"/>
            </a:xfrm>
            <a:custGeom>
              <a:avLst/>
              <a:gdLst/>
              <a:ahLst/>
              <a:cxnLst/>
              <a:rect l="l" t="t" r="r" b="b"/>
              <a:pathLst>
                <a:path w="1275" h="887" extrusionOk="0">
                  <a:moveTo>
                    <a:pt x="880" y="0"/>
                  </a:moveTo>
                  <a:cubicBezTo>
                    <a:pt x="867" y="0"/>
                    <a:pt x="851" y="9"/>
                    <a:pt x="834" y="17"/>
                  </a:cubicBezTo>
                  <a:lnTo>
                    <a:pt x="72" y="446"/>
                  </a:lnTo>
                  <a:cubicBezTo>
                    <a:pt x="48" y="470"/>
                    <a:pt x="12" y="505"/>
                    <a:pt x="0" y="541"/>
                  </a:cubicBezTo>
                  <a:lnTo>
                    <a:pt x="596" y="886"/>
                  </a:lnTo>
                  <a:lnTo>
                    <a:pt x="1274" y="494"/>
                  </a:lnTo>
                  <a:lnTo>
                    <a:pt x="1274" y="220"/>
                  </a:lnTo>
                  <a:lnTo>
                    <a:pt x="893" y="5"/>
                  </a:lnTo>
                  <a:cubicBezTo>
                    <a:pt x="890" y="2"/>
                    <a:pt x="885" y="0"/>
                    <a:pt x="88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2"/>
            <p:cNvSpPr/>
            <p:nvPr/>
          </p:nvSpPr>
          <p:spPr>
            <a:xfrm>
              <a:off x="2893919" y="2046367"/>
              <a:ext cx="33043" cy="18892"/>
            </a:xfrm>
            <a:custGeom>
              <a:avLst/>
              <a:gdLst/>
              <a:ahLst/>
              <a:cxnLst/>
              <a:rect l="l" t="t" r="r" b="b"/>
              <a:pathLst>
                <a:path w="941" h="538" extrusionOk="0">
                  <a:moveTo>
                    <a:pt x="929" y="216"/>
                  </a:moveTo>
                  <a:lnTo>
                    <a:pt x="941" y="223"/>
                  </a:lnTo>
                  <a:cubicBezTo>
                    <a:pt x="937" y="220"/>
                    <a:pt x="933" y="218"/>
                    <a:pt x="929" y="216"/>
                  </a:cubicBezTo>
                  <a:close/>
                  <a:moveTo>
                    <a:pt x="537" y="0"/>
                  </a:moveTo>
                  <a:cubicBezTo>
                    <a:pt x="527" y="0"/>
                    <a:pt x="518" y="3"/>
                    <a:pt x="512" y="9"/>
                  </a:cubicBezTo>
                  <a:lnTo>
                    <a:pt x="0" y="235"/>
                  </a:lnTo>
                  <a:cubicBezTo>
                    <a:pt x="36" y="319"/>
                    <a:pt x="72" y="390"/>
                    <a:pt x="95" y="473"/>
                  </a:cubicBezTo>
                  <a:cubicBezTo>
                    <a:pt x="95" y="485"/>
                    <a:pt x="95" y="485"/>
                    <a:pt x="107" y="485"/>
                  </a:cubicBezTo>
                  <a:cubicBezTo>
                    <a:pt x="116" y="522"/>
                    <a:pt x="146" y="537"/>
                    <a:pt x="181" y="537"/>
                  </a:cubicBezTo>
                  <a:cubicBezTo>
                    <a:pt x="192" y="537"/>
                    <a:pt x="203" y="536"/>
                    <a:pt x="214" y="533"/>
                  </a:cubicBezTo>
                  <a:lnTo>
                    <a:pt x="881" y="223"/>
                  </a:lnTo>
                  <a:cubicBezTo>
                    <a:pt x="893" y="217"/>
                    <a:pt x="905" y="214"/>
                    <a:pt x="915" y="214"/>
                  </a:cubicBezTo>
                  <a:cubicBezTo>
                    <a:pt x="920" y="214"/>
                    <a:pt x="925" y="215"/>
                    <a:pt x="929" y="216"/>
                  </a:cubicBezTo>
                  <a:lnTo>
                    <a:pt x="929" y="216"/>
                  </a:lnTo>
                  <a:lnTo>
                    <a:pt x="572" y="9"/>
                  </a:lnTo>
                  <a:cubicBezTo>
                    <a:pt x="560" y="3"/>
                    <a:pt x="548" y="0"/>
                    <a:pt x="53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2"/>
            <p:cNvSpPr/>
            <p:nvPr/>
          </p:nvSpPr>
          <p:spPr>
            <a:xfrm>
              <a:off x="2850025" y="1991061"/>
              <a:ext cx="45158" cy="45193"/>
            </a:xfrm>
            <a:custGeom>
              <a:avLst/>
              <a:gdLst/>
              <a:ahLst/>
              <a:cxnLst/>
              <a:rect l="l" t="t" r="r" b="b"/>
              <a:pathLst>
                <a:path w="1286" h="1287" extrusionOk="0">
                  <a:moveTo>
                    <a:pt x="688" y="1"/>
                  </a:moveTo>
                  <a:cubicBezTo>
                    <a:pt x="655" y="1"/>
                    <a:pt x="623" y="16"/>
                    <a:pt x="607" y="48"/>
                  </a:cubicBezTo>
                  <a:lnTo>
                    <a:pt x="36" y="893"/>
                  </a:lnTo>
                  <a:cubicBezTo>
                    <a:pt x="36" y="905"/>
                    <a:pt x="24" y="917"/>
                    <a:pt x="0" y="929"/>
                  </a:cubicBezTo>
                  <a:lnTo>
                    <a:pt x="631" y="1286"/>
                  </a:lnTo>
                  <a:lnTo>
                    <a:pt x="1119" y="727"/>
                  </a:lnTo>
                  <a:lnTo>
                    <a:pt x="1262" y="429"/>
                  </a:lnTo>
                  <a:cubicBezTo>
                    <a:pt x="1286" y="382"/>
                    <a:pt x="1274" y="322"/>
                    <a:pt x="1226" y="298"/>
                  </a:cubicBezTo>
                  <a:lnTo>
                    <a:pt x="738" y="12"/>
                  </a:lnTo>
                  <a:cubicBezTo>
                    <a:pt x="722" y="4"/>
                    <a:pt x="705" y="1"/>
                    <a:pt x="688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2"/>
            <p:cNvSpPr/>
            <p:nvPr/>
          </p:nvSpPr>
          <p:spPr>
            <a:xfrm>
              <a:off x="2707844" y="2144514"/>
              <a:ext cx="47300" cy="29286"/>
            </a:xfrm>
            <a:custGeom>
              <a:avLst/>
              <a:gdLst/>
              <a:ahLst/>
              <a:cxnLst/>
              <a:rect l="l" t="t" r="r" b="b"/>
              <a:pathLst>
                <a:path w="1347" h="834" extrusionOk="0">
                  <a:moveTo>
                    <a:pt x="787" y="0"/>
                  </a:moveTo>
                  <a:cubicBezTo>
                    <a:pt x="775" y="24"/>
                    <a:pt x="763" y="36"/>
                    <a:pt x="739" y="60"/>
                  </a:cubicBezTo>
                  <a:lnTo>
                    <a:pt x="49" y="548"/>
                  </a:lnTo>
                  <a:cubicBezTo>
                    <a:pt x="25" y="560"/>
                    <a:pt x="13" y="572"/>
                    <a:pt x="1" y="595"/>
                  </a:cubicBezTo>
                  <a:lnTo>
                    <a:pt x="430" y="834"/>
                  </a:lnTo>
                  <a:lnTo>
                    <a:pt x="1346" y="31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2"/>
            <p:cNvSpPr/>
            <p:nvPr/>
          </p:nvSpPr>
          <p:spPr>
            <a:xfrm>
              <a:off x="2727087" y="2062555"/>
              <a:ext cx="43507" cy="48108"/>
            </a:xfrm>
            <a:custGeom>
              <a:avLst/>
              <a:gdLst/>
              <a:ahLst/>
              <a:cxnLst/>
              <a:rect l="l" t="t" r="r" b="b"/>
              <a:pathLst>
                <a:path w="1239" h="1370" extrusionOk="0">
                  <a:moveTo>
                    <a:pt x="667" y="0"/>
                  </a:moveTo>
                  <a:cubicBezTo>
                    <a:pt x="632" y="0"/>
                    <a:pt x="596" y="24"/>
                    <a:pt x="572" y="60"/>
                  </a:cubicBezTo>
                  <a:lnTo>
                    <a:pt x="12" y="1024"/>
                  </a:lnTo>
                  <a:cubicBezTo>
                    <a:pt x="1" y="1048"/>
                    <a:pt x="1" y="1072"/>
                    <a:pt x="1" y="1096"/>
                  </a:cubicBezTo>
                  <a:lnTo>
                    <a:pt x="477" y="1370"/>
                  </a:lnTo>
                  <a:lnTo>
                    <a:pt x="1239" y="334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2"/>
            <p:cNvSpPr/>
            <p:nvPr/>
          </p:nvSpPr>
          <p:spPr>
            <a:xfrm>
              <a:off x="2794824" y="1995907"/>
              <a:ext cx="44772" cy="31147"/>
            </a:xfrm>
            <a:custGeom>
              <a:avLst/>
              <a:gdLst/>
              <a:ahLst/>
              <a:cxnLst/>
              <a:rect l="l" t="t" r="r" b="b"/>
              <a:pathLst>
                <a:path w="1275" h="887" extrusionOk="0">
                  <a:moveTo>
                    <a:pt x="880" y="0"/>
                  </a:moveTo>
                  <a:cubicBezTo>
                    <a:pt x="867" y="0"/>
                    <a:pt x="851" y="9"/>
                    <a:pt x="834" y="17"/>
                  </a:cubicBezTo>
                  <a:lnTo>
                    <a:pt x="72" y="446"/>
                  </a:lnTo>
                  <a:cubicBezTo>
                    <a:pt x="48" y="470"/>
                    <a:pt x="12" y="505"/>
                    <a:pt x="0" y="541"/>
                  </a:cubicBezTo>
                  <a:lnTo>
                    <a:pt x="596" y="886"/>
                  </a:lnTo>
                  <a:lnTo>
                    <a:pt x="1274" y="494"/>
                  </a:lnTo>
                  <a:lnTo>
                    <a:pt x="1274" y="220"/>
                  </a:lnTo>
                  <a:lnTo>
                    <a:pt x="893" y="5"/>
                  </a:lnTo>
                  <a:cubicBezTo>
                    <a:pt x="890" y="2"/>
                    <a:pt x="885" y="0"/>
                    <a:pt x="880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2"/>
            <p:cNvSpPr/>
            <p:nvPr/>
          </p:nvSpPr>
          <p:spPr>
            <a:xfrm>
              <a:off x="2893919" y="2046367"/>
              <a:ext cx="33043" cy="18892"/>
            </a:xfrm>
            <a:custGeom>
              <a:avLst/>
              <a:gdLst/>
              <a:ahLst/>
              <a:cxnLst/>
              <a:rect l="l" t="t" r="r" b="b"/>
              <a:pathLst>
                <a:path w="941" h="538" extrusionOk="0">
                  <a:moveTo>
                    <a:pt x="929" y="216"/>
                  </a:moveTo>
                  <a:lnTo>
                    <a:pt x="941" y="223"/>
                  </a:lnTo>
                  <a:cubicBezTo>
                    <a:pt x="937" y="220"/>
                    <a:pt x="933" y="218"/>
                    <a:pt x="929" y="216"/>
                  </a:cubicBezTo>
                  <a:close/>
                  <a:moveTo>
                    <a:pt x="537" y="0"/>
                  </a:moveTo>
                  <a:cubicBezTo>
                    <a:pt x="527" y="0"/>
                    <a:pt x="518" y="3"/>
                    <a:pt x="512" y="9"/>
                  </a:cubicBezTo>
                  <a:lnTo>
                    <a:pt x="0" y="235"/>
                  </a:lnTo>
                  <a:cubicBezTo>
                    <a:pt x="36" y="319"/>
                    <a:pt x="72" y="390"/>
                    <a:pt x="95" y="473"/>
                  </a:cubicBezTo>
                  <a:cubicBezTo>
                    <a:pt x="95" y="485"/>
                    <a:pt x="95" y="485"/>
                    <a:pt x="107" y="485"/>
                  </a:cubicBezTo>
                  <a:cubicBezTo>
                    <a:pt x="116" y="522"/>
                    <a:pt x="146" y="537"/>
                    <a:pt x="181" y="537"/>
                  </a:cubicBezTo>
                  <a:cubicBezTo>
                    <a:pt x="192" y="537"/>
                    <a:pt x="203" y="536"/>
                    <a:pt x="214" y="533"/>
                  </a:cubicBezTo>
                  <a:lnTo>
                    <a:pt x="881" y="223"/>
                  </a:lnTo>
                  <a:cubicBezTo>
                    <a:pt x="893" y="217"/>
                    <a:pt x="905" y="214"/>
                    <a:pt x="915" y="214"/>
                  </a:cubicBezTo>
                  <a:cubicBezTo>
                    <a:pt x="920" y="214"/>
                    <a:pt x="925" y="215"/>
                    <a:pt x="929" y="216"/>
                  </a:cubicBezTo>
                  <a:lnTo>
                    <a:pt x="929" y="216"/>
                  </a:lnTo>
                  <a:lnTo>
                    <a:pt x="572" y="9"/>
                  </a:lnTo>
                  <a:cubicBezTo>
                    <a:pt x="560" y="3"/>
                    <a:pt x="548" y="0"/>
                    <a:pt x="537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2"/>
            <p:cNvSpPr/>
            <p:nvPr/>
          </p:nvSpPr>
          <p:spPr>
            <a:xfrm>
              <a:off x="2719994" y="1998576"/>
              <a:ext cx="208232" cy="265961"/>
            </a:xfrm>
            <a:custGeom>
              <a:avLst/>
              <a:gdLst/>
              <a:ahLst/>
              <a:cxnLst/>
              <a:rect l="l" t="t" r="r" b="b"/>
              <a:pathLst>
                <a:path w="5930" h="7574" extrusionOk="0">
                  <a:moveTo>
                    <a:pt x="3536" y="2136"/>
                  </a:moveTo>
                  <a:cubicBezTo>
                    <a:pt x="3952" y="2136"/>
                    <a:pt x="4239" y="2467"/>
                    <a:pt x="4239" y="3049"/>
                  </a:cubicBezTo>
                  <a:cubicBezTo>
                    <a:pt x="4239" y="3870"/>
                    <a:pt x="3667" y="4859"/>
                    <a:pt x="2965" y="5263"/>
                  </a:cubicBezTo>
                  <a:cubicBezTo>
                    <a:pt x="2756" y="5385"/>
                    <a:pt x="2559" y="5443"/>
                    <a:pt x="2385" y="5443"/>
                  </a:cubicBezTo>
                  <a:cubicBezTo>
                    <a:pt x="1965" y="5443"/>
                    <a:pt x="1679" y="5106"/>
                    <a:pt x="1679" y="4525"/>
                  </a:cubicBezTo>
                  <a:cubicBezTo>
                    <a:pt x="1679" y="3716"/>
                    <a:pt x="2250" y="2715"/>
                    <a:pt x="2965" y="2311"/>
                  </a:cubicBezTo>
                  <a:cubicBezTo>
                    <a:pt x="3170" y="2192"/>
                    <a:pt x="3364" y="2136"/>
                    <a:pt x="3536" y="2136"/>
                  </a:cubicBezTo>
                  <a:close/>
                  <a:moveTo>
                    <a:pt x="4760" y="1"/>
                  </a:moveTo>
                  <a:cubicBezTo>
                    <a:pt x="4727" y="1"/>
                    <a:pt x="4695" y="17"/>
                    <a:pt x="4679" y="48"/>
                  </a:cubicBezTo>
                  <a:lnTo>
                    <a:pt x="4120" y="894"/>
                  </a:lnTo>
                  <a:cubicBezTo>
                    <a:pt x="4084" y="941"/>
                    <a:pt x="4024" y="965"/>
                    <a:pt x="3965" y="965"/>
                  </a:cubicBezTo>
                  <a:cubicBezTo>
                    <a:pt x="3846" y="965"/>
                    <a:pt x="3727" y="977"/>
                    <a:pt x="3608" y="1001"/>
                  </a:cubicBezTo>
                  <a:cubicBezTo>
                    <a:pt x="3600" y="1003"/>
                    <a:pt x="3591" y="1004"/>
                    <a:pt x="3583" y="1004"/>
                  </a:cubicBezTo>
                  <a:cubicBezTo>
                    <a:pt x="3545" y="1004"/>
                    <a:pt x="3510" y="981"/>
                    <a:pt x="3501" y="941"/>
                  </a:cubicBezTo>
                  <a:cubicBezTo>
                    <a:pt x="3501" y="941"/>
                    <a:pt x="3501" y="941"/>
                    <a:pt x="3501" y="930"/>
                  </a:cubicBezTo>
                  <a:lnTo>
                    <a:pt x="3429" y="191"/>
                  </a:lnTo>
                  <a:cubicBezTo>
                    <a:pt x="3429" y="168"/>
                    <a:pt x="3405" y="132"/>
                    <a:pt x="3370" y="132"/>
                  </a:cubicBezTo>
                  <a:cubicBezTo>
                    <a:pt x="3358" y="132"/>
                    <a:pt x="3346" y="144"/>
                    <a:pt x="3334" y="144"/>
                  </a:cubicBezTo>
                  <a:lnTo>
                    <a:pt x="2584" y="584"/>
                  </a:lnTo>
                  <a:cubicBezTo>
                    <a:pt x="2536" y="620"/>
                    <a:pt x="2500" y="668"/>
                    <a:pt x="2489" y="727"/>
                  </a:cubicBezTo>
                  <a:lnTo>
                    <a:pt x="2417" y="1572"/>
                  </a:lnTo>
                  <a:cubicBezTo>
                    <a:pt x="2405" y="1632"/>
                    <a:pt x="2381" y="1680"/>
                    <a:pt x="2334" y="1727"/>
                  </a:cubicBezTo>
                  <a:cubicBezTo>
                    <a:pt x="2179" y="1870"/>
                    <a:pt x="2048" y="2013"/>
                    <a:pt x="1917" y="2168"/>
                  </a:cubicBezTo>
                  <a:cubicBezTo>
                    <a:pt x="1890" y="2204"/>
                    <a:pt x="1849" y="2220"/>
                    <a:pt x="1804" y="2220"/>
                  </a:cubicBezTo>
                  <a:cubicBezTo>
                    <a:pt x="1790" y="2220"/>
                    <a:pt x="1776" y="2218"/>
                    <a:pt x="1762" y="2215"/>
                  </a:cubicBezTo>
                  <a:lnTo>
                    <a:pt x="1286" y="2049"/>
                  </a:lnTo>
                  <a:cubicBezTo>
                    <a:pt x="1270" y="2042"/>
                    <a:pt x="1255" y="2039"/>
                    <a:pt x="1241" y="2039"/>
                  </a:cubicBezTo>
                  <a:cubicBezTo>
                    <a:pt x="1202" y="2039"/>
                    <a:pt x="1169" y="2061"/>
                    <a:pt x="1143" y="2096"/>
                  </a:cubicBezTo>
                  <a:lnTo>
                    <a:pt x="584" y="3061"/>
                  </a:lnTo>
                  <a:cubicBezTo>
                    <a:pt x="560" y="3108"/>
                    <a:pt x="572" y="3168"/>
                    <a:pt x="619" y="3204"/>
                  </a:cubicBezTo>
                  <a:lnTo>
                    <a:pt x="1000" y="3537"/>
                  </a:lnTo>
                  <a:cubicBezTo>
                    <a:pt x="1048" y="3585"/>
                    <a:pt x="1060" y="3632"/>
                    <a:pt x="1036" y="3692"/>
                  </a:cubicBezTo>
                  <a:cubicBezTo>
                    <a:pt x="965" y="3882"/>
                    <a:pt x="917" y="4085"/>
                    <a:pt x="869" y="4275"/>
                  </a:cubicBezTo>
                  <a:cubicBezTo>
                    <a:pt x="846" y="4335"/>
                    <a:pt x="822" y="4382"/>
                    <a:pt x="774" y="4430"/>
                  </a:cubicBezTo>
                  <a:lnTo>
                    <a:pt x="84" y="4906"/>
                  </a:lnTo>
                  <a:cubicBezTo>
                    <a:pt x="36" y="4942"/>
                    <a:pt x="0" y="5001"/>
                    <a:pt x="0" y="5061"/>
                  </a:cubicBezTo>
                  <a:lnTo>
                    <a:pt x="0" y="5930"/>
                  </a:lnTo>
                  <a:cubicBezTo>
                    <a:pt x="0" y="5966"/>
                    <a:pt x="12" y="5990"/>
                    <a:pt x="48" y="6002"/>
                  </a:cubicBezTo>
                  <a:cubicBezTo>
                    <a:pt x="60" y="6002"/>
                    <a:pt x="72" y="5990"/>
                    <a:pt x="84" y="5990"/>
                  </a:cubicBezTo>
                  <a:lnTo>
                    <a:pt x="762" y="5680"/>
                  </a:lnTo>
                  <a:cubicBezTo>
                    <a:pt x="771" y="5677"/>
                    <a:pt x="781" y="5676"/>
                    <a:pt x="791" y="5676"/>
                  </a:cubicBezTo>
                  <a:cubicBezTo>
                    <a:pt x="820" y="5676"/>
                    <a:pt x="851" y="5689"/>
                    <a:pt x="869" y="5716"/>
                  </a:cubicBezTo>
                  <a:cubicBezTo>
                    <a:pt x="869" y="5728"/>
                    <a:pt x="869" y="5728"/>
                    <a:pt x="869" y="5740"/>
                  </a:cubicBezTo>
                  <a:cubicBezTo>
                    <a:pt x="905" y="5859"/>
                    <a:pt x="965" y="5966"/>
                    <a:pt x="1024" y="6073"/>
                  </a:cubicBezTo>
                  <a:cubicBezTo>
                    <a:pt x="1048" y="6121"/>
                    <a:pt x="1060" y="6180"/>
                    <a:pt x="1036" y="6240"/>
                  </a:cubicBezTo>
                  <a:lnTo>
                    <a:pt x="584" y="7145"/>
                  </a:lnTo>
                  <a:cubicBezTo>
                    <a:pt x="560" y="7192"/>
                    <a:pt x="584" y="7252"/>
                    <a:pt x="619" y="7276"/>
                  </a:cubicBezTo>
                  <a:lnTo>
                    <a:pt x="1107" y="7561"/>
                  </a:lnTo>
                  <a:cubicBezTo>
                    <a:pt x="1123" y="7569"/>
                    <a:pt x="1141" y="7573"/>
                    <a:pt x="1158" y="7573"/>
                  </a:cubicBezTo>
                  <a:cubicBezTo>
                    <a:pt x="1192" y="7573"/>
                    <a:pt x="1227" y="7557"/>
                    <a:pt x="1250" y="7526"/>
                  </a:cubicBezTo>
                  <a:lnTo>
                    <a:pt x="1810" y="6680"/>
                  </a:lnTo>
                  <a:cubicBezTo>
                    <a:pt x="1846" y="6645"/>
                    <a:pt x="1893" y="6609"/>
                    <a:pt x="1953" y="6609"/>
                  </a:cubicBezTo>
                  <a:cubicBezTo>
                    <a:pt x="1983" y="6612"/>
                    <a:pt x="2013" y="6613"/>
                    <a:pt x="2044" y="6613"/>
                  </a:cubicBezTo>
                  <a:cubicBezTo>
                    <a:pt x="2137" y="6613"/>
                    <a:pt x="2233" y="6600"/>
                    <a:pt x="2322" y="6573"/>
                  </a:cubicBezTo>
                  <a:cubicBezTo>
                    <a:pt x="2328" y="6571"/>
                    <a:pt x="2334" y="6570"/>
                    <a:pt x="2341" y="6570"/>
                  </a:cubicBezTo>
                  <a:cubicBezTo>
                    <a:pt x="2373" y="6570"/>
                    <a:pt x="2407" y="6593"/>
                    <a:pt x="2417" y="6633"/>
                  </a:cubicBezTo>
                  <a:cubicBezTo>
                    <a:pt x="2417" y="6633"/>
                    <a:pt x="2417" y="6645"/>
                    <a:pt x="2417" y="6645"/>
                  </a:cubicBezTo>
                  <a:lnTo>
                    <a:pt x="2500" y="7383"/>
                  </a:lnTo>
                  <a:cubicBezTo>
                    <a:pt x="2489" y="7418"/>
                    <a:pt x="2512" y="7442"/>
                    <a:pt x="2548" y="7442"/>
                  </a:cubicBezTo>
                  <a:cubicBezTo>
                    <a:pt x="2560" y="7442"/>
                    <a:pt x="2572" y="7442"/>
                    <a:pt x="2584" y="7430"/>
                  </a:cubicBezTo>
                  <a:lnTo>
                    <a:pt x="3346" y="6990"/>
                  </a:lnTo>
                  <a:cubicBezTo>
                    <a:pt x="3393" y="6966"/>
                    <a:pt x="3429" y="6906"/>
                    <a:pt x="3429" y="6847"/>
                  </a:cubicBezTo>
                  <a:lnTo>
                    <a:pt x="3513" y="6013"/>
                  </a:lnTo>
                  <a:cubicBezTo>
                    <a:pt x="3524" y="5954"/>
                    <a:pt x="3548" y="5894"/>
                    <a:pt x="3584" y="5847"/>
                  </a:cubicBezTo>
                  <a:cubicBezTo>
                    <a:pt x="3739" y="5716"/>
                    <a:pt x="3882" y="5561"/>
                    <a:pt x="4013" y="5406"/>
                  </a:cubicBezTo>
                  <a:cubicBezTo>
                    <a:pt x="4040" y="5370"/>
                    <a:pt x="4081" y="5354"/>
                    <a:pt x="4120" y="5354"/>
                  </a:cubicBezTo>
                  <a:cubicBezTo>
                    <a:pt x="4132" y="5354"/>
                    <a:pt x="4144" y="5356"/>
                    <a:pt x="4155" y="5359"/>
                  </a:cubicBezTo>
                  <a:lnTo>
                    <a:pt x="4644" y="5537"/>
                  </a:lnTo>
                  <a:cubicBezTo>
                    <a:pt x="4654" y="5539"/>
                    <a:pt x="4664" y="5540"/>
                    <a:pt x="4673" y="5540"/>
                  </a:cubicBezTo>
                  <a:cubicBezTo>
                    <a:pt x="4719" y="5540"/>
                    <a:pt x="4757" y="5517"/>
                    <a:pt x="4786" y="5478"/>
                  </a:cubicBezTo>
                  <a:lnTo>
                    <a:pt x="5334" y="4513"/>
                  </a:lnTo>
                  <a:cubicBezTo>
                    <a:pt x="5370" y="4466"/>
                    <a:pt x="5358" y="4406"/>
                    <a:pt x="5310" y="4370"/>
                  </a:cubicBezTo>
                  <a:lnTo>
                    <a:pt x="4929" y="4037"/>
                  </a:lnTo>
                  <a:cubicBezTo>
                    <a:pt x="4882" y="4001"/>
                    <a:pt x="4870" y="3942"/>
                    <a:pt x="4882" y="3882"/>
                  </a:cubicBezTo>
                  <a:cubicBezTo>
                    <a:pt x="4953" y="3692"/>
                    <a:pt x="5013" y="3501"/>
                    <a:pt x="5060" y="3299"/>
                  </a:cubicBezTo>
                  <a:cubicBezTo>
                    <a:pt x="5072" y="3239"/>
                    <a:pt x="5108" y="3192"/>
                    <a:pt x="5156" y="3156"/>
                  </a:cubicBezTo>
                  <a:lnTo>
                    <a:pt x="5846" y="2668"/>
                  </a:lnTo>
                  <a:cubicBezTo>
                    <a:pt x="5894" y="2632"/>
                    <a:pt x="5918" y="2573"/>
                    <a:pt x="5929" y="2513"/>
                  </a:cubicBezTo>
                  <a:lnTo>
                    <a:pt x="5929" y="1644"/>
                  </a:lnTo>
                  <a:cubicBezTo>
                    <a:pt x="5929" y="1608"/>
                    <a:pt x="5906" y="1584"/>
                    <a:pt x="5870" y="1572"/>
                  </a:cubicBezTo>
                  <a:cubicBezTo>
                    <a:pt x="5858" y="1572"/>
                    <a:pt x="5846" y="1572"/>
                    <a:pt x="5834" y="1584"/>
                  </a:cubicBezTo>
                  <a:lnTo>
                    <a:pt x="5167" y="1894"/>
                  </a:lnTo>
                  <a:cubicBezTo>
                    <a:pt x="5156" y="1897"/>
                    <a:pt x="5145" y="1898"/>
                    <a:pt x="5134" y="1898"/>
                  </a:cubicBezTo>
                  <a:cubicBezTo>
                    <a:pt x="5099" y="1898"/>
                    <a:pt x="5069" y="1883"/>
                    <a:pt x="5060" y="1846"/>
                  </a:cubicBezTo>
                  <a:cubicBezTo>
                    <a:pt x="5048" y="1846"/>
                    <a:pt x="5048" y="1846"/>
                    <a:pt x="5048" y="1834"/>
                  </a:cubicBezTo>
                  <a:cubicBezTo>
                    <a:pt x="5013" y="1715"/>
                    <a:pt x="4965" y="1608"/>
                    <a:pt x="4894" y="1501"/>
                  </a:cubicBezTo>
                  <a:cubicBezTo>
                    <a:pt x="4870" y="1453"/>
                    <a:pt x="4870" y="1394"/>
                    <a:pt x="4894" y="1334"/>
                  </a:cubicBezTo>
                  <a:lnTo>
                    <a:pt x="5334" y="429"/>
                  </a:lnTo>
                  <a:cubicBezTo>
                    <a:pt x="5358" y="382"/>
                    <a:pt x="5346" y="322"/>
                    <a:pt x="5298" y="298"/>
                  </a:cubicBezTo>
                  <a:lnTo>
                    <a:pt x="4810" y="13"/>
                  </a:lnTo>
                  <a:cubicBezTo>
                    <a:pt x="4794" y="5"/>
                    <a:pt x="4777" y="1"/>
                    <a:pt x="476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2"/>
            <p:cNvSpPr/>
            <p:nvPr/>
          </p:nvSpPr>
          <p:spPr>
            <a:xfrm>
              <a:off x="2681929" y="2272332"/>
              <a:ext cx="127573" cy="156508"/>
            </a:xfrm>
            <a:custGeom>
              <a:avLst/>
              <a:gdLst/>
              <a:ahLst/>
              <a:cxnLst/>
              <a:rect l="l" t="t" r="r" b="b"/>
              <a:pathLst>
                <a:path w="3633" h="4457" extrusionOk="0">
                  <a:moveTo>
                    <a:pt x="2069" y="1267"/>
                  </a:moveTo>
                  <a:cubicBezTo>
                    <a:pt x="2229" y="1267"/>
                    <a:pt x="2342" y="1374"/>
                    <a:pt x="2382" y="1599"/>
                  </a:cubicBezTo>
                  <a:cubicBezTo>
                    <a:pt x="2441" y="2004"/>
                    <a:pt x="2191" y="2587"/>
                    <a:pt x="1799" y="2897"/>
                  </a:cubicBezTo>
                  <a:cubicBezTo>
                    <a:pt x="1644" y="3022"/>
                    <a:pt x="1489" y="3083"/>
                    <a:pt x="1355" y="3083"/>
                  </a:cubicBezTo>
                  <a:cubicBezTo>
                    <a:pt x="1159" y="3083"/>
                    <a:pt x="1007" y="2953"/>
                    <a:pt x="965" y="2706"/>
                  </a:cubicBezTo>
                  <a:cubicBezTo>
                    <a:pt x="894" y="2301"/>
                    <a:pt x="1215" y="1777"/>
                    <a:pt x="1608" y="1468"/>
                  </a:cubicBezTo>
                  <a:cubicBezTo>
                    <a:pt x="1783" y="1336"/>
                    <a:pt x="1941" y="1267"/>
                    <a:pt x="2069" y="1267"/>
                  </a:cubicBezTo>
                  <a:close/>
                  <a:moveTo>
                    <a:pt x="2471" y="0"/>
                  </a:moveTo>
                  <a:cubicBezTo>
                    <a:pt x="2425" y="0"/>
                    <a:pt x="2388" y="23"/>
                    <a:pt x="2358" y="63"/>
                  </a:cubicBezTo>
                  <a:lnTo>
                    <a:pt x="2132" y="492"/>
                  </a:lnTo>
                  <a:cubicBezTo>
                    <a:pt x="2108" y="551"/>
                    <a:pt x="2060" y="587"/>
                    <a:pt x="2001" y="599"/>
                  </a:cubicBezTo>
                  <a:lnTo>
                    <a:pt x="1989" y="599"/>
                  </a:lnTo>
                  <a:cubicBezTo>
                    <a:pt x="2001" y="563"/>
                    <a:pt x="2001" y="539"/>
                    <a:pt x="2013" y="503"/>
                  </a:cubicBezTo>
                  <a:lnTo>
                    <a:pt x="1632" y="289"/>
                  </a:lnTo>
                  <a:cubicBezTo>
                    <a:pt x="1620" y="283"/>
                    <a:pt x="1605" y="280"/>
                    <a:pt x="1592" y="280"/>
                  </a:cubicBezTo>
                  <a:cubicBezTo>
                    <a:pt x="1578" y="280"/>
                    <a:pt x="1566" y="283"/>
                    <a:pt x="1560" y="289"/>
                  </a:cubicBezTo>
                  <a:lnTo>
                    <a:pt x="1191" y="575"/>
                  </a:lnTo>
                  <a:cubicBezTo>
                    <a:pt x="1156" y="611"/>
                    <a:pt x="1132" y="670"/>
                    <a:pt x="1132" y="730"/>
                  </a:cubicBezTo>
                  <a:lnTo>
                    <a:pt x="1144" y="1075"/>
                  </a:lnTo>
                  <a:cubicBezTo>
                    <a:pt x="1144" y="1135"/>
                    <a:pt x="1132" y="1194"/>
                    <a:pt x="1096" y="1230"/>
                  </a:cubicBezTo>
                  <a:cubicBezTo>
                    <a:pt x="1037" y="1301"/>
                    <a:pt x="977" y="1385"/>
                    <a:pt x="929" y="1456"/>
                  </a:cubicBezTo>
                  <a:cubicBezTo>
                    <a:pt x="894" y="1504"/>
                    <a:pt x="834" y="1527"/>
                    <a:pt x="775" y="1527"/>
                  </a:cubicBezTo>
                  <a:lnTo>
                    <a:pt x="548" y="1515"/>
                  </a:lnTo>
                  <a:cubicBezTo>
                    <a:pt x="489" y="1515"/>
                    <a:pt x="441" y="1551"/>
                    <a:pt x="417" y="1599"/>
                  </a:cubicBezTo>
                  <a:lnTo>
                    <a:pt x="191" y="2087"/>
                  </a:lnTo>
                  <a:cubicBezTo>
                    <a:pt x="179" y="2135"/>
                    <a:pt x="191" y="2182"/>
                    <a:pt x="239" y="2206"/>
                  </a:cubicBezTo>
                  <a:lnTo>
                    <a:pt x="489" y="2349"/>
                  </a:lnTo>
                  <a:cubicBezTo>
                    <a:pt x="501" y="2373"/>
                    <a:pt x="501" y="2397"/>
                    <a:pt x="501" y="2420"/>
                  </a:cubicBezTo>
                  <a:cubicBezTo>
                    <a:pt x="477" y="2504"/>
                    <a:pt x="465" y="2575"/>
                    <a:pt x="453" y="2658"/>
                  </a:cubicBezTo>
                  <a:cubicBezTo>
                    <a:pt x="453" y="2718"/>
                    <a:pt x="417" y="2766"/>
                    <a:pt x="382" y="2813"/>
                  </a:cubicBezTo>
                  <a:lnTo>
                    <a:pt x="60" y="3099"/>
                  </a:lnTo>
                  <a:cubicBezTo>
                    <a:pt x="25" y="3147"/>
                    <a:pt x="1" y="3206"/>
                    <a:pt x="1" y="3254"/>
                  </a:cubicBezTo>
                  <a:lnTo>
                    <a:pt x="60" y="3611"/>
                  </a:lnTo>
                  <a:cubicBezTo>
                    <a:pt x="72" y="3623"/>
                    <a:pt x="84" y="3647"/>
                    <a:pt x="96" y="3659"/>
                  </a:cubicBezTo>
                  <a:lnTo>
                    <a:pt x="477" y="3873"/>
                  </a:lnTo>
                  <a:lnTo>
                    <a:pt x="477" y="3444"/>
                  </a:lnTo>
                  <a:cubicBezTo>
                    <a:pt x="496" y="3430"/>
                    <a:pt x="516" y="3424"/>
                    <a:pt x="536" y="3424"/>
                  </a:cubicBezTo>
                  <a:cubicBezTo>
                    <a:pt x="566" y="3424"/>
                    <a:pt x="593" y="3439"/>
                    <a:pt x="608" y="3468"/>
                  </a:cubicBezTo>
                  <a:cubicBezTo>
                    <a:pt x="632" y="3492"/>
                    <a:pt x="644" y="3516"/>
                    <a:pt x="667" y="3540"/>
                  </a:cubicBezTo>
                  <a:cubicBezTo>
                    <a:pt x="715" y="3587"/>
                    <a:pt x="727" y="3647"/>
                    <a:pt x="703" y="3694"/>
                  </a:cubicBezTo>
                  <a:lnTo>
                    <a:pt x="548" y="4147"/>
                  </a:lnTo>
                  <a:cubicBezTo>
                    <a:pt x="536" y="4182"/>
                    <a:pt x="548" y="4218"/>
                    <a:pt x="572" y="4242"/>
                  </a:cubicBezTo>
                  <a:lnTo>
                    <a:pt x="953" y="4456"/>
                  </a:lnTo>
                  <a:lnTo>
                    <a:pt x="1060" y="4171"/>
                  </a:lnTo>
                  <a:lnTo>
                    <a:pt x="1203" y="3813"/>
                  </a:lnTo>
                  <a:cubicBezTo>
                    <a:pt x="1239" y="3766"/>
                    <a:pt x="1287" y="3718"/>
                    <a:pt x="1346" y="3706"/>
                  </a:cubicBezTo>
                  <a:cubicBezTo>
                    <a:pt x="1394" y="3694"/>
                    <a:pt x="1441" y="3682"/>
                    <a:pt x="1489" y="3659"/>
                  </a:cubicBezTo>
                  <a:cubicBezTo>
                    <a:pt x="1502" y="3652"/>
                    <a:pt x="1516" y="3649"/>
                    <a:pt x="1528" y="3649"/>
                  </a:cubicBezTo>
                  <a:cubicBezTo>
                    <a:pt x="1560" y="3649"/>
                    <a:pt x="1588" y="3669"/>
                    <a:pt x="1596" y="3694"/>
                  </a:cubicBezTo>
                  <a:cubicBezTo>
                    <a:pt x="1608" y="3706"/>
                    <a:pt x="1608" y="3706"/>
                    <a:pt x="1608" y="3706"/>
                  </a:cubicBezTo>
                  <a:lnTo>
                    <a:pt x="1691" y="3980"/>
                  </a:lnTo>
                  <a:cubicBezTo>
                    <a:pt x="1691" y="4004"/>
                    <a:pt x="1703" y="4016"/>
                    <a:pt x="1715" y="4028"/>
                  </a:cubicBezTo>
                  <a:lnTo>
                    <a:pt x="2108" y="4242"/>
                  </a:lnTo>
                  <a:lnTo>
                    <a:pt x="2037" y="3825"/>
                  </a:lnTo>
                  <a:lnTo>
                    <a:pt x="2156" y="3730"/>
                  </a:lnTo>
                  <a:cubicBezTo>
                    <a:pt x="2203" y="3694"/>
                    <a:pt x="2227" y="3635"/>
                    <a:pt x="2227" y="3575"/>
                  </a:cubicBezTo>
                  <a:lnTo>
                    <a:pt x="2203" y="3230"/>
                  </a:lnTo>
                  <a:cubicBezTo>
                    <a:pt x="2203" y="3170"/>
                    <a:pt x="2215" y="3111"/>
                    <a:pt x="2263" y="3063"/>
                  </a:cubicBezTo>
                  <a:cubicBezTo>
                    <a:pt x="2311" y="2992"/>
                    <a:pt x="2406" y="2956"/>
                    <a:pt x="2453" y="2885"/>
                  </a:cubicBezTo>
                  <a:cubicBezTo>
                    <a:pt x="2486" y="2841"/>
                    <a:pt x="2519" y="2776"/>
                    <a:pt x="2562" y="2776"/>
                  </a:cubicBezTo>
                  <a:cubicBezTo>
                    <a:pt x="2565" y="2776"/>
                    <a:pt x="2569" y="2777"/>
                    <a:pt x="2572" y="2778"/>
                  </a:cubicBezTo>
                  <a:lnTo>
                    <a:pt x="2799" y="2789"/>
                  </a:lnTo>
                  <a:cubicBezTo>
                    <a:pt x="2858" y="2789"/>
                    <a:pt x="2906" y="2754"/>
                    <a:pt x="2942" y="2706"/>
                  </a:cubicBezTo>
                  <a:lnTo>
                    <a:pt x="3156" y="2218"/>
                  </a:lnTo>
                  <a:cubicBezTo>
                    <a:pt x="3168" y="2170"/>
                    <a:pt x="3156" y="2111"/>
                    <a:pt x="3108" y="2087"/>
                  </a:cubicBezTo>
                  <a:lnTo>
                    <a:pt x="2918" y="2016"/>
                  </a:lnTo>
                  <a:cubicBezTo>
                    <a:pt x="2870" y="1992"/>
                    <a:pt x="2846" y="1932"/>
                    <a:pt x="2858" y="1885"/>
                  </a:cubicBezTo>
                  <a:cubicBezTo>
                    <a:pt x="2870" y="1801"/>
                    <a:pt x="2882" y="1730"/>
                    <a:pt x="2894" y="1646"/>
                  </a:cubicBezTo>
                  <a:cubicBezTo>
                    <a:pt x="2906" y="1587"/>
                    <a:pt x="2930" y="1539"/>
                    <a:pt x="2977" y="1492"/>
                  </a:cubicBezTo>
                  <a:lnTo>
                    <a:pt x="3287" y="1206"/>
                  </a:lnTo>
                  <a:cubicBezTo>
                    <a:pt x="3323" y="1170"/>
                    <a:pt x="3334" y="1135"/>
                    <a:pt x="3346" y="1087"/>
                  </a:cubicBezTo>
                  <a:lnTo>
                    <a:pt x="3632" y="861"/>
                  </a:lnTo>
                  <a:lnTo>
                    <a:pt x="3251" y="646"/>
                  </a:lnTo>
                  <a:cubicBezTo>
                    <a:pt x="3241" y="641"/>
                    <a:pt x="3231" y="639"/>
                    <a:pt x="3222" y="639"/>
                  </a:cubicBezTo>
                  <a:cubicBezTo>
                    <a:pt x="3208" y="639"/>
                    <a:pt x="3194" y="644"/>
                    <a:pt x="3180" y="658"/>
                  </a:cubicBezTo>
                  <a:lnTo>
                    <a:pt x="2858" y="861"/>
                  </a:lnTo>
                  <a:cubicBezTo>
                    <a:pt x="2846" y="869"/>
                    <a:pt x="2830" y="873"/>
                    <a:pt x="2814" y="873"/>
                  </a:cubicBezTo>
                  <a:cubicBezTo>
                    <a:pt x="2785" y="873"/>
                    <a:pt x="2755" y="860"/>
                    <a:pt x="2739" y="837"/>
                  </a:cubicBezTo>
                  <a:cubicBezTo>
                    <a:pt x="2715" y="813"/>
                    <a:pt x="2692" y="777"/>
                    <a:pt x="2680" y="754"/>
                  </a:cubicBezTo>
                  <a:cubicBezTo>
                    <a:pt x="2632" y="718"/>
                    <a:pt x="2620" y="658"/>
                    <a:pt x="2632" y="611"/>
                  </a:cubicBezTo>
                  <a:lnTo>
                    <a:pt x="3144" y="289"/>
                  </a:lnTo>
                  <a:lnTo>
                    <a:pt x="2763" y="63"/>
                  </a:lnTo>
                  <a:cubicBezTo>
                    <a:pt x="2763" y="63"/>
                    <a:pt x="2751" y="63"/>
                    <a:pt x="2739" y="51"/>
                  </a:cubicBezTo>
                  <a:lnTo>
                    <a:pt x="2501" y="3"/>
                  </a:lnTo>
                  <a:cubicBezTo>
                    <a:pt x="2491" y="1"/>
                    <a:pt x="2481" y="0"/>
                    <a:pt x="2471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2"/>
            <p:cNvSpPr/>
            <p:nvPr/>
          </p:nvSpPr>
          <p:spPr>
            <a:xfrm>
              <a:off x="2681929" y="2272332"/>
              <a:ext cx="127573" cy="156508"/>
            </a:xfrm>
            <a:custGeom>
              <a:avLst/>
              <a:gdLst/>
              <a:ahLst/>
              <a:cxnLst/>
              <a:rect l="l" t="t" r="r" b="b"/>
              <a:pathLst>
                <a:path w="3633" h="4457" extrusionOk="0">
                  <a:moveTo>
                    <a:pt x="2069" y="1267"/>
                  </a:moveTo>
                  <a:cubicBezTo>
                    <a:pt x="2229" y="1267"/>
                    <a:pt x="2342" y="1374"/>
                    <a:pt x="2382" y="1599"/>
                  </a:cubicBezTo>
                  <a:cubicBezTo>
                    <a:pt x="2441" y="2004"/>
                    <a:pt x="2191" y="2587"/>
                    <a:pt x="1799" y="2897"/>
                  </a:cubicBezTo>
                  <a:cubicBezTo>
                    <a:pt x="1644" y="3022"/>
                    <a:pt x="1489" y="3083"/>
                    <a:pt x="1355" y="3083"/>
                  </a:cubicBezTo>
                  <a:cubicBezTo>
                    <a:pt x="1159" y="3083"/>
                    <a:pt x="1007" y="2953"/>
                    <a:pt x="965" y="2706"/>
                  </a:cubicBezTo>
                  <a:cubicBezTo>
                    <a:pt x="894" y="2301"/>
                    <a:pt x="1215" y="1777"/>
                    <a:pt x="1608" y="1468"/>
                  </a:cubicBezTo>
                  <a:cubicBezTo>
                    <a:pt x="1783" y="1336"/>
                    <a:pt x="1941" y="1267"/>
                    <a:pt x="2069" y="1267"/>
                  </a:cubicBezTo>
                  <a:close/>
                  <a:moveTo>
                    <a:pt x="2471" y="0"/>
                  </a:moveTo>
                  <a:cubicBezTo>
                    <a:pt x="2425" y="0"/>
                    <a:pt x="2388" y="23"/>
                    <a:pt x="2358" y="63"/>
                  </a:cubicBezTo>
                  <a:lnTo>
                    <a:pt x="2132" y="492"/>
                  </a:lnTo>
                  <a:cubicBezTo>
                    <a:pt x="2108" y="551"/>
                    <a:pt x="2060" y="587"/>
                    <a:pt x="2001" y="599"/>
                  </a:cubicBezTo>
                  <a:lnTo>
                    <a:pt x="1989" y="599"/>
                  </a:lnTo>
                  <a:cubicBezTo>
                    <a:pt x="2001" y="563"/>
                    <a:pt x="2001" y="539"/>
                    <a:pt x="2013" y="503"/>
                  </a:cubicBezTo>
                  <a:lnTo>
                    <a:pt x="1632" y="289"/>
                  </a:lnTo>
                  <a:cubicBezTo>
                    <a:pt x="1620" y="283"/>
                    <a:pt x="1605" y="280"/>
                    <a:pt x="1592" y="280"/>
                  </a:cubicBezTo>
                  <a:cubicBezTo>
                    <a:pt x="1578" y="280"/>
                    <a:pt x="1566" y="283"/>
                    <a:pt x="1560" y="289"/>
                  </a:cubicBezTo>
                  <a:lnTo>
                    <a:pt x="1191" y="575"/>
                  </a:lnTo>
                  <a:cubicBezTo>
                    <a:pt x="1156" y="611"/>
                    <a:pt x="1132" y="670"/>
                    <a:pt x="1132" y="730"/>
                  </a:cubicBezTo>
                  <a:lnTo>
                    <a:pt x="1144" y="1075"/>
                  </a:lnTo>
                  <a:cubicBezTo>
                    <a:pt x="1144" y="1135"/>
                    <a:pt x="1132" y="1194"/>
                    <a:pt x="1096" y="1230"/>
                  </a:cubicBezTo>
                  <a:cubicBezTo>
                    <a:pt x="1037" y="1301"/>
                    <a:pt x="977" y="1385"/>
                    <a:pt x="929" y="1456"/>
                  </a:cubicBezTo>
                  <a:cubicBezTo>
                    <a:pt x="894" y="1504"/>
                    <a:pt x="834" y="1527"/>
                    <a:pt x="775" y="1527"/>
                  </a:cubicBezTo>
                  <a:lnTo>
                    <a:pt x="548" y="1515"/>
                  </a:lnTo>
                  <a:cubicBezTo>
                    <a:pt x="489" y="1515"/>
                    <a:pt x="441" y="1551"/>
                    <a:pt x="417" y="1599"/>
                  </a:cubicBezTo>
                  <a:lnTo>
                    <a:pt x="191" y="2087"/>
                  </a:lnTo>
                  <a:cubicBezTo>
                    <a:pt x="179" y="2135"/>
                    <a:pt x="191" y="2182"/>
                    <a:pt x="239" y="2206"/>
                  </a:cubicBezTo>
                  <a:lnTo>
                    <a:pt x="489" y="2349"/>
                  </a:lnTo>
                  <a:cubicBezTo>
                    <a:pt x="501" y="2373"/>
                    <a:pt x="501" y="2397"/>
                    <a:pt x="501" y="2420"/>
                  </a:cubicBezTo>
                  <a:cubicBezTo>
                    <a:pt x="477" y="2504"/>
                    <a:pt x="465" y="2575"/>
                    <a:pt x="453" y="2658"/>
                  </a:cubicBezTo>
                  <a:cubicBezTo>
                    <a:pt x="453" y="2718"/>
                    <a:pt x="417" y="2766"/>
                    <a:pt x="382" y="2813"/>
                  </a:cubicBezTo>
                  <a:lnTo>
                    <a:pt x="60" y="3099"/>
                  </a:lnTo>
                  <a:cubicBezTo>
                    <a:pt x="25" y="3147"/>
                    <a:pt x="1" y="3206"/>
                    <a:pt x="1" y="3254"/>
                  </a:cubicBezTo>
                  <a:lnTo>
                    <a:pt x="60" y="3611"/>
                  </a:lnTo>
                  <a:cubicBezTo>
                    <a:pt x="72" y="3623"/>
                    <a:pt x="84" y="3647"/>
                    <a:pt x="96" y="3659"/>
                  </a:cubicBezTo>
                  <a:lnTo>
                    <a:pt x="477" y="3873"/>
                  </a:lnTo>
                  <a:lnTo>
                    <a:pt x="477" y="3444"/>
                  </a:lnTo>
                  <a:cubicBezTo>
                    <a:pt x="496" y="3430"/>
                    <a:pt x="516" y="3424"/>
                    <a:pt x="536" y="3424"/>
                  </a:cubicBezTo>
                  <a:cubicBezTo>
                    <a:pt x="566" y="3424"/>
                    <a:pt x="593" y="3439"/>
                    <a:pt x="608" y="3468"/>
                  </a:cubicBezTo>
                  <a:cubicBezTo>
                    <a:pt x="632" y="3492"/>
                    <a:pt x="644" y="3516"/>
                    <a:pt x="667" y="3540"/>
                  </a:cubicBezTo>
                  <a:cubicBezTo>
                    <a:pt x="715" y="3587"/>
                    <a:pt x="727" y="3647"/>
                    <a:pt x="703" y="3694"/>
                  </a:cubicBezTo>
                  <a:lnTo>
                    <a:pt x="548" y="4147"/>
                  </a:lnTo>
                  <a:cubicBezTo>
                    <a:pt x="536" y="4182"/>
                    <a:pt x="548" y="4218"/>
                    <a:pt x="572" y="4242"/>
                  </a:cubicBezTo>
                  <a:lnTo>
                    <a:pt x="953" y="4456"/>
                  </a:lnTo>
                  <a:lnTo>
                    <a:pt x="1060" y="4171"/>
                  </a:lnTo>
                  <a:lnTo>
                    <a:pt x="1203" y="3813"/>
                  </a:lnTo>
                  <a:cubicBezTo>
                    <a:pt x="1239" y="3766"/>
                    <a:pt x="1287" y="3718"/>
                    <a:pt x="1346" y="3706"/>
                  </a:cubicBezTo>
                  <a:cubicBezTo>
                    <a:pt x="1394" y="3694"/>
                    <a:pt x="1441" y="3682"/>
                    <a:pt x="1489" y="3659"/>
                  </a:cubicBezTo>
                  <a:cubicBezTo>
                    <a:pt x="1502" y="3652"/>
                    <a:pt x="1516" y="3649"/>
                    <a:pt x="1528" y="3649"/>
                  </a:cubicBezTo>
                  <a:cubicBezTo>
                    <a:pt x="1560" y="3649"/>
                    <a:pt x="1588" y="3669"/>
                    <a:pt x="1596" y="3694"/>
                  </a:cubicBezTo>
                  <a:cubicBezTo>
                    <a:pt x="1608" y="3706"/>
                    <a:pt x="1608" y="3706"/>
                    <a:pt x="1608" y="3706"/>
                  </a:cubicBezTo>
                  <a:lnTo>
                    <a:pt x="1691" y="3980"/>
                  </a:lnTo>
                  <a:cubicBezTo>
                    <a:pt x="1691" y="4004"/>
                    <a:pt x="1703" y="4016"/>
                    <a:pt x="1715" y="4028"/>
                  </a:cubicBezTo>
                  <a:lnTo>
                    <a:pt x="2108" y="4242"/>
                  </a:lnTo>
                  <a:lnTo>
                    <a:pt x="2037" y="3825"/>
                  </a:lnTo>
                  <a:lnTo>
                    <a:pt x="2156" y="3730"/>
                  </a:lnTo>
                  <a:cubicBezTo>
                    <a:pt x="2203" y="3694"/>
                    <a:pt x="2227" y="3635"/>
                    <a:pt x="2227" y="3575"/>
                  </a:cubicBezTo>
                  <a:lnTo>
                    <a:pt x="2203" y="3230"/>
                  </a:lnTo>
                  <a:cubicBezTo>
                    <a:pt x="2203" y="3170"/>
                    <a:pt x="2215" y="3111"/>
                    <a:pt x="2263" y="3063"/>
                  </a:cubicBezTo>
                  <a:cubicBezTo>
                    <a:pt x="2311" y="2992"/>
                    <a:pt x="2406" y="2956"/>
                    <a:pt x="2453" y="2885"/>
                  </a:cubicBezTo>
                  <a:cubicBezTo>
                    <a:pt x="2486" y="2841"/>
                    <a:pt x="2519" y="2776"/>
                    <a:pt x="2562" y="2776"/>
                  </a:cubicBezTo>
                  <a:cubicBezTo>
                    <a:pt x="2565" y="2776"/>
                    <a:pt x="2569" y="2777"/>
                    <a:pt x="2572" y="2778"/>
                  </a:cubicBezTo>
                  <a:lnTo>
                    <a:pt x="2799" y="2789"/>
                  </a:lnTo>
                  <a:cubicBezTo>
                    <a:pt x="2858" y="2789"/>
                    <a:pt x="2906" y="2754"/>
                    <a:pt x="2942" y="2706"/>
                  </a:cubicBezTo>
                  <a:lnTo>
                    <a:pt x="3156" y="2218"/>
                  </a:lnTo>
                  <a:cubicBezTo>
                    <a:pt x="3168" y="2170"/>
                    <a:pt x="3156" y="2111"/>
                    <a:pt x="3108" y="2087"/>
                  </a:cubicBezTo>
                  <a:lnTo>
                    <a:pt x="2918" y="2016"/>
                  </a:lnTo>
                  <a:cubicBezTo>
                    <a:pt x="2870" y="1992"/>
                    <a:pt x="2846" y="1932"/>
                    <a:pt x="2858" y="1885"/>
                  </a:cubicBezTo>
                  <a:cubicBezTo>
                    <a:pt x="2870" y="1801"/>
                    <a:pt x="2882" y="1730"/>
                    <a:pt x="2894" y="1646"/>
                  </a:cubicBezTo>
                  <a:cubicBezTo>
                    <a:pt x="2906" y="1587"/>
                    <a:pt x="2930" y="1539"/>
                    <a:pt x="2977" y="1492"/>
                  </a:cubicBezTo>
                  <a:lnTo>
                    <a:pt x="3287" y="1206"/>
                  </a:lnTo>
                  <a:cubicBezTo>
                    <a:pt x="3323" y="1170"/>
                    <a:pt x="3334" y="1135"/>
                    <a:pt x="3346" y="1087"/>
                  </a:cubicBezTo>
                  <a:lnTo>
                    <a:pt x="3632" y="861"/>
                  </a:lnTo>
                  <a:lnTo>
                    <a:pt x="3251" y="646"/>
                  </a:lnTo>
                  <a:cubicBezTo>
                    <a:pt x="3241" y="641"/>
                    <a:pt x="3231" y="639"/>
                    <a:pt x="3222" y="639"/>
                  </a:cubicBezTo>
                  <a:cubicBezTo>
                    <a:pt x="3208" y="639"/>
                    <a:pt x="3194" y="644"/>
                    <a:pt x="3180" y="658"/>
                  </a:cubicBezTo>
                  <a:lnTo>
                    <a:pt x="2858" y="861"/>
                  </a:lnTo>
                  <a:cubicBezTo>
                    <a:pt x="2846" y="869"/>
                    <a:pt x="2830" y="873"/>
                    <a:pt x="2814" y="873"/>
                  </a:cubicBezTo>
                  <a:cubicBezTo>
                    <a:pt x="2785" y="873"/>
                    <a:pt x="2755" y="860"/>
                    <a:pt x="2739" y="837"/>
                  </a:cubicBezTo>
                  <a:cubicBezTo>
                    <a:pt x="2715" y="813"/>
                    <a:pt x="2692" y="777"/>
                    <a:pt x="2680" y="754"/>
                  </a:cubicBezTo>
                  <a:cubicBezTo>
                    <a:pt x="2632" y="718"/>
                    <a:pt x="2620" y="658"/>
                    <a:pt x="2632" y="611"/>
                  </a:cubicBezTo>
                  <a:lnTo>
                    <a:pt x="3144" y="289"/>
                  </a:lnTo>
                  <a:lnTo>
                    <a:pt x="2763" y="63"/>
                  </a:lnTo>
                  <a:cubicBezTo>
                    <a:pt x="2763" y="63"/>
                    <a:pt x="2751" y="63"/>
                    <a:pt x="2739" y="51"/>
                  </a:cubicBezTo>
                  <a:lnTo>
                    <a:pt x="2501" y="3"/>
                  </a:lnTo>
                  <a:cubicBezTo>
                    <a:pt x="2491" y="1"/>
                    <a:pt x="2481" y="0"/>
                    <a:pt x="2471" y="0"/>
                  </a:cubicBezTo>
                  <a:close/>
                </a:path>
              </a:pathLst>
            </a:cu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2"/>
            <p:cNvSpPr/>
            <p:nvPr/>
          </p:nvSpPr>
          <p:spPr>
            <a:xfrm>
              <a:off x="2682351" y="2371532"/>
              <a:ext cx="36836" cy="23035"/>
            </a:xfrm>
            <a:custGeom>
              <a:avLst/>
              <a:gdLst/>
              <a:ahLst/>
              <a:cxnLst/>
              <a:rect l="l" t="t" r="r" b="b"/>
              <a:pathLst>
                <a:path w="1049" h="656" extrusionOk="0">
                  <a:moveTo>
                    <a:pt x="358" y="0"/>
                  </a:moveTo>
                  <a:lnTo>
                    <a:pt x="48" y="286"/>
                  </a:lnTo>
                  <a:cubicBezTo>
                    <a:pt x="24" y="310"/>
                    <a:pt x="1" y="345"/>
                    <a:pt x="1" y="381"/>
                  </a:cubicBezTo>
                  <a:lnTo>
                    <a:pt x="465" y="643"/>
                  </a:lnTo>
                  <a:lnTo>
                    <a:pt x="465" y="619"/>
                  </a:lnTo>
                  <a:cubicBezTo>
                    <a:pt x="481" y="611"/>
                    <a:pt x="497" y="607"/>
                    <a:pt x="512" y="607"/>
                  </a:cubicBezTo>
                  <a:cubicBezTo>
                    <a:pt x="543" y="607"/>
                    <a:pt x="572" y="623"/>
                    <a:pt x="596" y="655"/>
                  </a:cubicBezTo>
                  <a:lnTo>
                    <a:pt x="1048" y="39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2"/>
            <p:cNvSpPr/>
            <p:nvPr/>
          </p:nvSpPr>
          <p:spPr>
            <a:xfrm>
              <a:off x="2697836" y="2325531"/>
              <a:ext cx="29707" cy="15521"/>
            </a:xfrm>
            <a:custGeom>
              <a:avLst/>
              <a:gdLst/>
              <a:ahLst/>
              <a:cxnLst/>
              <a:rect l="l" t="t" r="r" b="b"/>
              <a:pathLst>
                <a:path w="846" h="442" extrusionOk="0">
                  <a:moveTo>
                    <a:pt x="393" y="0"/>
                  </a:moveTo>
                  <a:cubicBezTo>
                    <a:pt x="369" y="12"/>
                    <a:pt x="345" y="24"/>
                    <a:pt x="322" y="24"/>
                  </a:cubicBezTo>
                  <a:lnTo>
                    <a:pt x="95" y="12"/>
                  </a:lnTo>
                  <a:cubicBezTo>
                    <a:pt x="60" y="12"/>
                    <a:pt x="24" y="24"/>
                    <a:pt x="0" y="48"/>
                  </a:cubicBezTo>
                  <a:lnTo>
                    <a:pt x="691" y="441"/>
                  </a:lnTo>
                  <a:lnTo>
                    <a:pt x="726" y="429"/>
                  </a:lnTo>
                  <a:cubicBezTo>
                    <a:pt x="762" y="370"/>
                    <a:pt x="798" y="322"/>
                    <a:pt x="845" y="262"/>
                  </a:cubicBezTo>
                  <a:lnTo>
                    <a:pt x="393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2"/>
            <p:cNvSpPr/>
            <p:nvPr/>
          </p:nvSpPr>
          <p:spPr>
            <a:xfrm>
              <a:off x="2787309" y="2294736"/>
              <a:ext cx="22193" cy="16188"/>
            </a:xfrm>
            <a:custGeom>
              <a:avLst/>
              <a:gdLst/>
              <a:ahLst/>
              <a:cxnLst/>
              <a:rect l="l" t="t" r="r" b="b"/>
              <a:pathLst>
                <a:path w="632" h="461" extrusionOk="0">
                  <a:moveTo>
                    <a:pt x="221" y="1"/>
                  </a:moveTo>
                  <a:cubicBezTo>
                    <a:pt x="207" y="1"/>
                    <a:pt x="193" y="6"/>
                    <a:pt x="179" y="20"/>
                  </a:cubicBezTo>
                  <a:lnTo>
                    <a:pt x="48" y="104"/>
                  </a:lnTo>
                  <a:lnTo>
                    <a:pt x="12" y="187"/>
                  </a:lnTo>
                  <a:cubicBezTo>
                    <a:pt x="0" y="235"/>
                    <a:pt x="12" y="294"/>
                    <a:pt x="48" y="342"/>
                  </a:cubicBezTo>
                  <a:cubicBezTo>
                    <a:pt x="72" y="366"/>
                    <a:pt x="95" y="389"/>
                    <a:pt x="119" y="413"/>
                  </a:cubicBezTo>
                  <a:cubicBezTo>
                    <a:pt x="135" y="445"/>
                    <a:pt x="167" y="461"/>
                    <a:pt x="197" y="461"/>
                  </a:cubicBezTo>
                  <a:cubicBezTo>
                    <a:pt x="212" y="461"/>
                    <a:pt x="226" y="457"/>
                    <a:pt x="238" y="449"/>
                  </a:cubicBezTo>
                  <a:lnTo>
                    <a:pt x="560" y="235"/>
                  </a:lnTo>
                  <a:cubicBezTo>
                    <a:pt x="576" y="226"/>
                    <a:pt x="593" y="218"/>
                    <a:pt x="610" y="218"/>
                  </a:cubicBezTo>
                  <a:cubicBezTo>
                    <a:pt x="617" y="218"/>
                    <a:pt x="624" y="219"/>
                    <a:pt x="631" y="223"/>
                  </a:cubicBezTo>
                  <a:lnTo>
                    <a:pt x="250" y="8"/>
                  </a:lnTo>
                  <a:cubicBezTo>
                    <a:pt x="240" y="3"/>
                    <a:pt x="230" y="1"/>
                    <a:pt x="221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2"/>
            <p:cNvSpPr/>
            <p:nvPr/>
          </p:nvSpPr>
          <p:spPr>
            <a:xfrm>
              <a:off x="2755109" y="2272332"/>
              <a:ext cx="37222" cy="29813"/>
            </a:xfrm>
            <a:custGeom>
              <a:avLst/>
              <a:gdLst/>
              <a:ahLst/>
              <a:cxnLst/>
              <a:rect l="l" t="t" r="r" b="b"/>
              <a:pathLst>
                <a:path w="1060" h="849" extrusionOk="0">
                  <a:moveTo>
                    <a:pt x="392" y="0"/>
                  </a:moveTo>
                  <a:cubicBezTo>
                    <a:pt x="350" y="0"/>
                    <a:pt x="306" y="23"/>
                    <a:pt x="286" y="63"/>
                  </a:cubicBezTo>
                  <a:lnTo>
                    <a:pt x="60" y="492"/>
                  </a:lnTo>
                  <a:cubicBezTo>
                    <a:pt x="48" y="515"/>
                    <a:pt x="24" y="539"/>
                    <a:pt x="0" y="551"/>
                  </a:cubicBezTo>
                  <a:lnTo>
                    <a:pt x="512" y="849"/>
                  </a:lnTo>
                  <a:lnTo>
                    <a:pt x="608" y="777"/>
                  </a:lnTo>
                  <a:cubicBezTo>
                    <a:pt x="596" y="765"/>
                    <a:pt x="596" y="765"/>
                    <a:pt x="596" y="754"/>
                  </a:cubicBezTo>
                  <a:cubicBezTo>
                    <a:pt x="560" y="718"/>
                    <a:pt x="536" y="658"/>
                    <a:pt x="560" y="611"/>
                  </a:cubicBezTo>
                  <a:lnTo>
                    <a:pt x="1060" y="289"/>
                  </a:lnTo>
                  <a:lnTo>
                    <a:pt x="679" y="63"/>
                  </a:lnTo>
                  <a:cubicBezTo>
                    <a:pt x="679" y="63"/>
                    <a:pt x="667" y="63"/>
                    <a:pt x="655" y="51"/>
                  </a:cubicBezTo>
                  <a:lnTo>
                    <a:pt x="417" y="3"/>
                  </a:lnTo>
                  <a:cubicBezTo>
                    <a:pt x="409" y="1"/>
                    <a:pt x="400" y="0"/>
                    <a:pt x="392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2"/>
            <p:cNvSpPr/>
            <p:nvPr/>
          </p:nvSpPr>
          <p:spPr>
            <a:xfrm>
              <a:off x="2721644" y="2282164"/>
              <a:ext cx="30550" cy="23316"/>
            </a:xfrm>
            <a:custGeom>
              <a:avLst/>
              <a:gdLst/>
              <a:ahLst/>
              <a:cxnLst/>
              <a:rect l="l" t="t" r="r" b="b"/>
              <a:pathLst>
                <a:path w="870" h="664" extrusionOk="0">
                  <a:moveTo>
                    <a:pt x="461" y="0"/>
                  </a:moveTo>
                  <a:cubicBezTo>
                    <a:pt x="447" y="0"/>
                    <a:pt x="435" y="3"/>
                    <a:pt x="429" y="9"/>
                  </a:cubicBezTo>
                  <a:lnTo>
                    <a:pt x="60" y="295"/>
                  </a:lnTo>
                  <a:cubicBezTo>
                    <a:pt x="37" y="319"/>
                    <a:pt x="13" y="354"/>
                    <a:pt x="1" y="390"/>
                  </a:cubicBezTo>
                  <a:lnTo>
                    <a:pt x="477" y="664"/>
                  </a:lnTo>
                  <a:lnTo>
                    <a:pt x="858" y="307"/>
                  </a:lnTo>
                  <a:cubicBezTo>
                    <a:pt x="870" y="283"/>
                    <a:pt x="870" y="247"/>
                    <a:pt x="870" y="223"/>
                  </a:cubicBezTo>
                  <a:lnTo>
                    <a:pt x="501" y="9"/>
                  </a:lnTo>
                  <a:cubicBezTo>
                    <a:pt x="489" y="3"/>
                    <a:pt x="474" y="0"/>
                    <a:pt x="461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2"/>
            <p:cNvSpPr/>
            <p:nvPr/>
          </p:nvSpPr>
          <p:spPr>
            <a:xfrm>
              <a:off x="2682351" y="2371532"/>
              <a:ext cx="36836" cy="23035"/>
            </a:xfrm>
            <a:custGeom>
              <a:avLst/>
              <a:gdLst/>
              <a:ahLst/>
              <a:cxnLst/>
              <a:rect l="l" t="t" r="r" b="b"/>
              <a:pathLst>
                <a:path w="1049" h="656" extrusionOk="0">
                  <a:moveTo>
                    <a:pt x="358" y="0"/>
                  </a:moveTo>
                  <a:lnTo>
                    <a:pt x="48" y="286"/>
                  </a:lnTo>
                  <a:cubicBezTo>
                    <a:pt x="24" y="310"/>
                    <a:pt x="1" y="345"/>
                    <a:pt x="1" y="381"/>
                  </a:cubicBezTo>
                  <a:lnTo>
                    <a:pt x="465" y="643"/>
                  </a:lnTo>
                  <a:lnTo>
                    <a:pt x="465" y="619"/>
                  </a:lnTo>
                  <a:cubicBezTo>
                    <a:pt x="481" y="611"/>
                    <a:pt x="497" y="607"/>
                    <a:pt x="512" y="607"/>
                  </a:cubicBezTo>
                  <a:cubicBezTo>
                    <a:pt x="543" y="607"/>
                    <a:pt x="572" y="623"/>
                    <a:pt x="596" y="655"/>
                  </a:cubicBezTo>
                  <a:lnTo>
                    <a:pt x="1048" y="39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2"/>
            <p:cNvSpPr/>
            <p:nvPr/>
          </p:nvSpPr>
          <p:spPr>
            <a:xfrm>
              <a:off x="2697836" y="2325531"/>
              <a:ext cx="29707" cy="15521"/>
            </a:xfrm>
            <a:custGeom>
              <a:avLst/>
              <a:gdLst/>
              <a:ahLst/>
              <a:cxnLst/>
              <a:rect l="l" t="t" r="r" b="b"/>
              <a:pathLst>
                <a:path w="846" h="442" extrusionOk="0">
                  <a:moveTo>
                    <a:pt x="393" y="0"/>
                  </a:moveTo>
                  <a:cubicBezTo>
                    <a:pt x="369" y="12"/>
                    <a:pt x="345" y="24"/>
                    <a:pt x="322" y="24"/>
                  </a:cubicBezTo>
                  <a:lnTo>
                    <a:pt x="95" y="12"/>
                  </a:lnTo>
                  <a:cubicBezTo>
                    <a:pt x="60" y="12"/>
                    <a:pt x="24" y="24"/>
                    <a:pt x="0" y="48"/>
                  </a:cubicBezTo>
                  <a:lnTo>
                    <a:pt x="691" y="441"/>
                  </a:lnTo>
                  <a:lnTo>
                    <a:pt x="726" y="429"/>
                  </a:lnTo>
                  <a:cubicBezTo>
                    <a:pt x="762" y="370"/>
                    <a:pt x="798" y="322"/>
                    <a:pt x="845" y="262"/>
                  </a:cubicBezTo>
                  <a:lnTo>
                    <a:pt x="3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2"/>
            <p:cNvSpPr/>
            <p:nvPr/>
          </p:nvSpPr>
          <p:spPr>
            <a:xfrm>
              <a:off x="2787309" y="2294736"/>
              <a:ext cx="22193" cy="16188"/>
            </a:xfrm>
            <a:custGeom>
              <a:avLst/>
              <a:gdLst/>
              <a:ahLst/>
              <a:cxnLst/>
              <a:rect l="l" t="t" r="r" b="b"/>
              <a:pathLst>
                <a:path w="632" h="461" extrusionOk="0">
                  <a:moveTo>
                    <a:pt x="221" y="1"/>
                  </a:moveTo>
                  <a:cubicBezTo>
                    <a:pt x="207" y="1"/>
                    <a:pt x="193" y="6"/>
                    <a:pt x="179" y="20"/>
                  </a:cubicBezTo>
                  <a:lnTo>
                    <a:pt x="48" y="104"/>
                  </a:lnTo>
                  <a:lnTo>
                    <a:pt x="12" y="187"/>
                  </a:lnTo>
                  <a:cubicBezTo>
                    <a:pt x="0" y="235"/>
                    <a:pt x="12" y="294"/>
                    <a:pt x="48" y="342"/>
                  </a:cubicBezTo>
                  <a:cubicBezTo>
                    <a:pt x="72" y="366"/>
                    <a:pt x="95" y="389"/>
                    <a:pt x="119" y="413"/>
                  </a:cubicBezTo>
                  <a:cubicBezTo>
                    <a:pt x="135" y="445"/>
                    <a:pt x="167" y="461"/>
                    <a:pt x="197" y="461"/>
                  </a:cubicBezTo>
                  <a:cubicBezTo>
                    <a:pt x="212" y="461"/>
                    <a:pt x="226" y="457"/>
                    <a:pt x="238" y="449"/>
                  </a:cubicBezTo>
                  <a:lnTo>
                    <a:pt x="560" y="235"/>
                  </a:lnTo>
                  <a:cubicBezTo>
                    <a:pt x="576" y="226"/>
                    <a:pt x="593" y="218"/>
                    <a:pt x="610" y="218"/>
                  </a:cubicBezTo>
                  <a:cubicBezTo>
                    <a:pt x="617" y="218"/>
                    <a:pt x="624" y="219"/>
                    <a:pt x="631" y="223"/>
                  </a:cubicBezTo>
                  <a:lnTo>
                    <a:pt x="250" y="8"/>
                  </a:lnTo>
                  <a:cubicBezTo>
                    <a:pt x="240" y="3"/>
                    <a:pt x="230" y="1"/>
                    <a:pt x="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2"/>
            <p:cNvSpPr/>
            <p:nvPr/>
          </p:nvSpPr>
          <p:spPr>
            <a:xfrm>
              <a:off x="2755109" y="2272332"/>
              <a:ext cx="37222" cy="29813"/>
            </a:xfrm>
            <a:custGeom>
              <a:avLst/>
              <a:gdLst/>
              <a:ahLst/>
              <a:cxnLst/>
              <a:rect l="l" t="t" r="r" b="b"/>
              <a:pathLst>
                <a:path w="1060" h="849" extrusionOk="0">
                  <a:moveTo>
                    <a:pt x="392" y="0"/>
                  </a:moveTo>
                  <a:cubicBezTo>
                    <a:pt x="350" y="0"/>
                    <a:pt x="306" y="23"/>
                    <a:pt x="286" y="63"/>
                  </a:cubicBezTo>
                  <a:lnTo>
                    <a:pt x="60" y="492"/>
                  </a:lnTo>
                  <a:cubicBezTo>
                    <a:pt x="48" y="515"/>
                    <a:pt x="24" y="539"/>
                    <a:pt x="0" y="551"/>
                  </a:cubicBezTo>
                  <a:lnTo>
                    <a:pt x="512" y="849"/>
                  </a:lnTo>
                  <a:lnTo>
                    <a:pt x="608" y="777"/>
                  </a:lnTo>
                  <a:cubicBezTo>
                    <a:pt x="596" y="765"/>
                    <a:pt x="596" y="765"/>
                    <a:pt x="596" y="754"/>
                  </a:cubicBezTo>
                  <a:cubicBezTo>
                    <a:pt x="560" y="718"/>
                    <a:pt x="536" y="658"/>
                    <a:pt x="560" y="611"/>
                  </a:cubicBezTo>
                  <a:lnTo>
                    <a:pt x="1060" y="289"/>
                  </a:lnTo>
                  <a:lnTo>
                    <a:pt x="679" y="63"/>
                  </a:lnTo>
                  <a:cubicBezTo>
                    <a:pt x="679" y="63"/>
                    <a:pt x="667" y="63"/>
                    <a:pt x="655" y="51"/>
                  </a:cubicBezTo>
                  <a:lnTo>
                    <a:pt x="417" y="3"/>
                  </a:lnTo>
                  <a:cubicBezTo>
                    <a:pt x="409" y="1"/>
                    <a:pt x="400" y="0"/>
                    <a:pt x="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2"/>
            <p:cNvSpPr/>
            <p:nvPr/>
          </p:nvSpPr>
          <p:spPr>
            <a:xfrm>
              <a:off x="2721644" y="2282164"/>
              <a:ext cx="30550" cy="23316"/>
            </a:xfrm>
            <a:custGeom>
              <a:avLst/>
              <a:gdLst/>
              <a:ahLst/>
              <a:cxnLst/>
              <a:rect l="l" t="t" r="r" b="b"/>
              <a:pathLst>
                <a:path w="870" h="664" extrusionOk="0">
                  <a:moveTo>
                    <a:pt x="461" y="0"/>
                  </a:moveTo>
                  <a:cubicBezTo>
                    <a:pt x="447" y="0"/>
                    <a:pt x="435" y="3"/>
                    <a:pt x="429" y="9"/>
                  </a:cubicBezTo>
                  <a:lnTo>
                    <a:pt x="60" y="295"/>
                  </a:lnTo>
                  <a:cubicBezTo>
                    <a:pt x="37" y="319"/>
                    <a:pt x="13" y="354"/>
                    <a:pt x="1" y="390"/>
                  </a:cubicBezTo>
                  <a:lnTo>
                    <a:pt x="477" y="664"/>
                  </a:lnTo>
                  <a:lnTo>
                    <a:pt x="858" y="307"/>
                  </a:lnTo>
                  <a:cubicBezTo>
                    <a:pt x="870" y="283"/>
                    <a:pt x="870" y="247"/>
                    <a:pt x="870" y="223"/>
                  </a:cubicBezTo>
                  <a:lnTo>
                    <a:pt x="501" y="9"/>
                  </a:lnTo>
                  <a:cubicBezTo>
                    <a:pt x="489" y="3"/>
                    <a:pt x="474" y="0"/>
                    <a:pt x="4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2"/>
            <p:cNvSpPr/>
            <p:nvPr/>
          </p:nvSpPr>
          <p:spPr>
            <a:xfrm>
              <a:off x="2695308" y="2279952"/>
              <a:ext cx="117530" cy="151065"/>
            </a:xfrm>
            <a:custGeom>
              <a:avLst/>
              <a:gdLst/>
              <a:ahLst/>
              <a:cxnLst/>
              <a:rect l="l" t="t" r="r" b="b"/>
              <a:pathLst>
                <a:path w="3347" h="4302" extrusionOk="0">
                  <a:moveTo>
                    <a:pt x="1993" y="1230"/>
                  </a:moveTo>
                  <a:cubicBezTo>
                    <a:pt x="2189" y="1230"/>
                    <a:pt x="2340" y="1357"/>
                    <a:pt x="2382" y="1596"/>
                  </a:cubicBezTo>
                  <a:cubicBezTo>
                    <a:pt x="2453" y="2013"/>
                    <a:pt x="2191" y="2596"/>
                    <a:pt x="1799" y="2894"/>
                  </a:cubicBezTo>
                  <a:cubicBezTo>
                    <a:pt x="1638" y="3021"/>
                    <a:pt x="1481" y="3081"/>
                    <a:pt x="1347" y="3081"/>
                  </a:cubicBezTo>
                  <a:cubicBezTo>
                    <a:pt x="1153" y="3081"/>
                    <a:pt x="1007" y="2955"/>
                    <a:pt x="965" y="2715"/>
                  </a:cubicBezTo>
                  <a:cubicBezTo>
                    <a:pt x="894" y="2299"/>
                    <a:pt x="1156" y="1727"/>
                    <a:pt x="1537" y="1418"/>
                  </a:cubicBezTo>
                  <a:cubicBezTo>
                    <a:pt x="1697" y="1291"/>
                    <a:pt x="1856" y="1230"/>
                    <a:pt x="1993" y="1230"/>
                  </a:cubicBezTo>
                  <a:close/>
                  <a:moveTo>
                    <a:pt x="2501" y="1"/>
                  </a:moveTo>
                  <a:cubicBezTo>
                    <a:pt x="2441" y="1"/>
                    <a:pt x="2382" y="25"/>
                    <a:pt x="2358" y="72"/>
                  </a:cubicBezTo>
                  <a:lnTo>
                    <a:pt x="2132" y="501"/>
                  </a:lnTo>
                  <a:cubicBezTo>
                    <a:pt x="2108" y="548"/>
                    <a:pt x="2060" y="584"/>
                    <a:pt x="2001" y="608"/>
                  </a:cubicBezTo>
                  <a:cubicBezTo>
                    <a:pt x="1953" y="620"/>
                    <a:pt x="1894" y="632"/>
                    <a:pt x="1846" y="656"/>
                  </a:cubicBezTo>
                  <a:cubicBezTo>
                    <a:pt x="1838" y="658"/>
                    <a:pt x="1829" y="660"/>
                    <a:pt x="1819" y="660"/>
                  </a:cubicBezTo>
                  <a:cubicBezTo>
                    <a:pt x="1789" y="660"/>
                    <a:pt x="1757" y="644"/>
                    <a:pt x="1739" y="608"/>
                  </a:cubicBezTo>
                  <a:cubicBezTo>
                    <a:pt x="1739" y="608"/>
                    <a:pt x="1739" y="608"/>
                    <a:pt x="1739" y="596"/>
                  </a:cubicBezTo>
                  <a:lnTo>
                    <a:pt x="1656" y="334"/>
                  </a:lnTo>
                  <a:cubicBezTo>
                    <a:pt x="1646" y="305"/>
                    <a:pt x="1628" y="283"/>
                    <a:pt x="1602" y="283"/>
                  </a:cubicBezTo>
                  <a:cubicBezTo>
                    <a:pt x="1597" y="283"/>
                    <a:pt x="1591" y="284"/>
                    <a:pt x="1584" y="286"/>
                  </a:cubicBezTo>
                  <a:cubicBezTo>
                    <a:pt x="1572" y="286"/>
                    <a:pt x="1560" y="286"/>
                    <a:pt x="1549" y="298"/>
                  </a:cubicBezTo>
                  <a:lnTo>
                    <a:pt x="1191" y="584"/>
                  </a:lnTo>
                  <a:cubicBezTo>
                    <a:pt x="1144" y="620"/>
                    <a:pt x="1120" y="679"/>
                    <a:pt x="1120" y="739"/>
                  </a:cubicBezTo>
                  <a:lnTo>
                    <a:pt x="1144" y="1072"/>
                  </a:lnTo>
                  <a:cubicBezTo>
                    <a:pt x="1144" y="1132"/>
                    <a:pt x="1132" y="1191"/>
                    <a:pt x="1096" y="1239"/>
                  </a:cubicBezTo>
                  <a:cubicBezTo>
                    <a:pt x="1025" y="1310"/>
                    <a:pt x="977" y="1382"/>
                    <a:pt x="917" y="1465"/>
                  </a:cubicBezTo>
                  <a:cubicBezTo>
                    <a:pt x="882" y="1513"/>
                    <a:pt x="834" y="1537"/>
                    <a:pt x="775" y="1537"/>
                  </a:cubicBezTo>
                  <a:lnTo>
                    <a:pt x="548" y="1525"/>
                  </a:lnTo>
                  <a:cubicBezTo>
                    <a:pt x="489" y="1525"/>
                    <a:pt x="441" y="1560"/>
                    <a:pt x="417" y="1608"/>
                  </a:cubicBezTo>
                  <a:lnTo>
                    <a:pt x="191" y="2096"/>
                  </a:lnTo>
                  <a:cubicBezTo>
                    <a:pt x="179" y="2144"/>
                    <a:pt x="191" y="2191"/>
                    <a:pt x="239" y="2215"/>
                  </a:cubicBezTo>
                  <a:lnTo>
                    <a:pt x="429" y="2299"/>
                  </a:lnTo>
                  <a:cubicBezTo>
                    <a:pt x="477" y="2322"/>
                    <a:pt x="501" y="2370"/>
                    <a:pt x="489" y="2430"/>
                  </a:cubicBezTo>
                  <a:cubicBezTo>
                    <a:pt x="477" y="2501"/>
                    <a:pt x="465" y="2584"/>
                    <a:pt x="453" y="2656"/>
                  </a:cubicBezTo>
                  <a:cubicBezTo>
                    <a:pt x="441" y="2715"/>
                    <a:pt x="417" y="2775"/>
                    <a:pt x="382" y="2822"/>
                  </a:cubicBezTo>
                  <a:lnTo>
                    <a:pt x="60" y="3108"/>
                  </a:lnTo>
                  <a:cubicBezTo>
                    <a:pt x="13" y="3144"/>
                    <a:pt x="1" y="3203"/>
                    <a:pt x="1" y="3263"/>
                  </a:cubicBezTo>
                  <a:lnTo>
                    <a:pt x="60" y="3608"/>
                  </a:lnTo>
                  <a:cubicBezTo>
                    <a:pt x="60" y="3644"/>
                    <a:pt x="96" y="3668"/>
                    <a:pt x="120" y="3668"/>
                  </a:cubicBezTo>
                  <a:cubicBezTo>
                    <a:pt x="132" y="3668"/>
                    <a:pt x="155" y="3656"/>
                    <a:pt x="155" y="3656"/>
                  </a:cubicBezTo>
                  <a:lnTo>
                    <a:pt x="477" y="3442"/>
                  </a:lnTo>
                  <a:cubicBezTo>
                    <a:pt x="494" y="3433"/>
                    <a:pt x="511" y="3429"/>
                    <a:pt x="527" y="3429"/>
                  </a:cubicBezTo>
                  <a:cubicBezTo>
                    <a:pt x="557" y="3429"/>
                    <a:pt x="585" y="3442"/>
                    <a:pt x="608" y="3465"/>
                  </a:cubicBezTo>
                  <a:cubicBezTo>
                    <a:pt x="620" y="3501"/>
                    <a:pt x="644" y="3525"/>
                    <a:pt x="667" y="3549"/>
                  </a:cubicBezTo>
                  <a:cubicBezTo>
                    <a:pt x="703" y="3584"/>
                    <a:pt x="727" y="3644"/>
                    <a:pt x="703" y="3704"/>
                  </a:cubicBezTo>
                  <a:lnTo>
                    <a:pt x="548" y="4144"/>
                  </a:lnTo>
                  <a:cubicBezTo>
                    <a:pt x="525" y="4180"/>
                    <a:pt x="548" y="4227"/>
                    <a:pt x="584" y="4239"/>
                  </a:cubicBezTo>
                  <a:cubicBezTo>
                    <a:pt x="596" y="4251"/>
                    <a:pt x="596" y="4251"/>
                    <a:pt x="608" y="4251"/>
                  </a:cubicBezTo>
                  <a:lnTo>
                    <a:pt x="846" y="4299"/>
                  </a:lnTo>
                  <a:cubicBezTo>
                    <a:pt x="854" y="4301"/>
                    <a:pt x="863" y="4302"/>
                    <a:pt x="871" y="4302"/>
                  </a:cubicBezTo>
                  <a:cubicBezTo>
                    <a:pt x="913" y="4302"/>
                    <a:pt x="957" y="4279"/>
                    <a:pt x="977" y="4239"/>
                  </a:cubicBezTo>
                  <a:lnTo>
                    <a:pt x="1203" y="3811"/>
                  </a:lnTo>
                  <a:cubicBezTo>
                    <a:pt x="1239" y="3763"/>
                    <a:pt x="1287" y="3727"/>
                    <a:pt x="1346" y="3704"/>
                  </a:cubicBezTo>
                  <a:cubicBezTo>
                    <a:pt x="1394" y="3692"/>
                    <a:pt x="1441" y="3680"/>
                    <a:pt x="1489" y="3656"/>
                  </a:cubicBezTo>
                  <a:cubicBezTo>
                    <a:pt x="1501" y="3653"/>
                    <a:pt x="1513" y="3651"/>
                    <a:pt x="1524" y="3651"/>
                  </a:cubicBezTo>
                  <a:cubicBezTo>
                    <a:pt x="1558" y="3651"/>
                    <a:pt x="1587" y="3665"/>
                    <a:pt x="1596" y="3692"/>
                  </a:cubicBezTo>
                  <a:cubicBezTo>
                    <a:pt x="1596" y="3704"/>
                    <a:pt x="1608" y="3704"/>
                    <a:pt x="1608" y="3704"/>
                  </a:cubicBezTo>
                  <a:lnTo>
                    <a:pt x="1691" y="3977"/>
                  </a:lnTo>
                  <a:cubicBezTo>
                    <a:pt x="1691" y="4007"/>
                    <a:pt x="1716" y="4028"/>
                    <a:pt x="1737" y="4028"/>
                  </a:cubicBezTo>
                  <a:cubicBezTo>
                    <a:pt x="1742" y="4028"/>
                    <a:pt x="1747" y="4027"/>
                    <a:pt x="1751" y="4025"/>
                  </a:cubicBezTo>
                  <a:cubicBezTo>
                    <a:pt x="1763" y="4025"/>
                    <a:pt x="1775" y="4025"/>
                    <a:pt x="1787" y="4013"/>
                  </a:cubicBezTo>
                  <a:lnTo>
                    <a:pt x="2144" y="3727"/>
                  </a:lnTo>
                  <a:cubicBezTo>
                    <a:pt x="2191" y="3692"/>
                    <a:pt x="2215" y="3632"/>
                    <a:pt x="2215" y="3573"/>
                  </a:cubicBezTo>
                  <a:lnTo>
                    <a:pt x="2191" y="3227"/>
                  </a:lnTo>
                  <a:cubicBezTo>
                    <a:pt x="2191" y="3168"/>
                    <a:pt x="2215" y="3108"/>
                    <a:pt x="2251" y="3061"/>
                  </a:cubicBezTo>
                  <a:cubicBezTo>
                    <a:pt x="2311" y="3001"/>
                    <a:pt x="2370" y="2918"/>
                    <a:pt x="2418" y="2846"/>
                  </a:cubicBezTo>
                  <a:cubicBezTo>
                    <a:pt x="2453" y="2799"/>
                    <a:pt x="2501" y="2775"/>
                    <a:pt x="2561" y="2775"/>
                  </a:cubicBezTo>
                  <a:lnTo>
                    <a:pt x="2799" y="2787"/>
                  </a:lnTo>
                  <a:cubicBezTo>
                    <a:pt x="2846" y="2787"/>
                    <a:pt x="2906" y="2751"/>
                    <a:pt x="2930" y="2703"/>
                  </a:cubicBezTo>
                  <a:lnTo>
                    <a:pt x="3144" y="2215"/>
                  </a:lnTo>
                  <a:cubicBezTo>
                    <a:pt x="3168" y="2168"/>
                    <a:pt x="3144" y="2108"/>
                    <a:pt x="3096" y="2084"/>
                  </a:cubicBezTo>
                  <a:lnTo>
                    <a:pt x="2906" y="2013"/>
                  </a:lnTo>
                  <a:cubicBezTo>
                    <a:pt x="2858" y="1989"/>
                    <a:pt x="2834" y="1930"/>
                    <a:pt x="2846" y="1882"/>
                  </a:cubicBezTo>
                  <a:cubicBezTo>
                    <a:pt x="2858" y="1799"/>
                    <a:pt x="2882" y="1727"/>
                    <a:pt x="2882" y="1644"/>
                  </a:cubicBezTo>
                  <a:cubicBezTo>
                    <a:pt x="2894" y="1584"/>
                    <a:pt x="2918" y="1537"/>
                    <a:pt x="2965" y="1489"/>
                  </a:cubicBezTo>
                  <a:lnTo>
                    <a:pt x="3287" y="1203"/>
                  </a:lnTo>
                  <a:cubicBezTo>
                    <a:pt x="3323" y="1156"/>
                    <a:pt x="3346" y="1096"/>
                    <a:pt x="3334" y="1048"/>
                  </a:cubicBezTo>
                  <a:lnTo>
                    <a:pt x="3275" y="691"/>
                  </a:lnTo>
                  <a:cubicBezTo>
                    <a:pt x="3275" y="667"/>
                    <a:pt x="3251" y="644"/>
                    <a:pt x="3215" y="644"/>
                  </a:cubicBezTo>
                  <a:cubicBezTo>
                    <a:pt x="3203" y="644"/>
                    <a:pt x="3192" y="644"/>
                    <a:pt x="3180" y="656"/>
                  </a:cubicBezTo>
                  <a:lnTo>
                    <a:pt x="2858" y="870"/>
                  </a:lnTo>
                  <a:cubicBezTo>
                    <a:pt x="2846" y="878"/>
                    <a:pt x="2832" y="882"/>
                    <a:pt x="2817" y="882"/>
                  </a:cubicBezTo>
                  <a:cubicBezTo>
                    <a:pt x="2787" y="882"/>
                    <a:pt x="2755" y="866"/>
                    <a:pt x="2739" y="834"/>
                  </a:cubicBezTo>
                  <a:cubicBezTo>
                    <a:pt x="2715" y="810"/>
                    <a:pt x="2692" y="787"/>
                    <a:pt x="2668" y="763"/>
                  </a:cubicBezTo>
                  <a:cubicBezTo>
                    <a:pt x="2632" y="715"/>
                    <a:pt x="2620" y="667"/>
                    <a:pt x="2632" y="608"/>
                  </a:cubicBezTo>
                  <a:lnTo>
                    <a:pt x="2799" y="167"/>
                  </a:lnTo>
                  <a:cubicBezTo>
                    <a:pt x="2811" y="132"/>
                    <a:pt x="2799" y="84"/>
                    <a:pt x="2751" y="60"/>
                  </a:cubicBezTo>
                  <a:lnTo>
                    <a:pt x="2739" y="60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2"/>
            <p:cNvSpPr/>
            <p:nvPr/>
          </p:nvSpPr>
          <p:spPr>
            <a:xfrm>
              <a:off x="2466604" y="2209722"/>
              <a:ext cx="220382" cy="268454"/>
            </a:xfrm>
            <a:custGeom>
              <a:avLst/>
              <a:gdLst/>
              <a:ahLst/>
              <a:cxnLst/>
              <a:rect l="l" t="t" r="r" b="b"/>
              <a:pathLst>
                <a:path w="6276" h="7645" extrusionOk="0">
                  <a:moveTo>
                    <a:pt x="3681" y="2159"/>
                  </a:moveTo>
                  <a:cubicBezTo>
                    <a:pt x="4044" y="2159"/>
                    <a:pt x="4252" y="2477"/>
                    <a:pt x="4252" y="3048"/>
                  </a:cubicBezTo>
                  <a:cubicBezTo>
                    <a:pt x="4252" y="3858"/>
                    <a:pt x="3680" y="4858"/>
                    <a:pt x="2966" y="5263"/>
                  </a:cubicBezTo>
                  <a:cubicBezTo>
                    <a:pt x="2752" y="5386"/>
                    <a:pt x="2563" y="5445"/>
                    <a:pt x="2404" y="5445"/>
                  </a:cubicBezTo>
                  <a:cubicBezTo>
                    <a:pt x="2036" y="5445"/>
                    <a:pt x="1823" y="5133"/>
                    <a:pt x="1823" y="4561"/>
                  </a:cubicBezTo>
                  <a:cubicBezTo>
                    <a:pt x="1823" y="3751"/>
                    <a:pt x="2406" y="2751"/>
                    <a:pt x="3120" y="2346"/>
                  </a:cubicBezTo>
                  <a:cubicBezTo>
                    <a:pt x="3334" y="2219"/>
                    <a:pt x="3522" y="2159"/>
                    <a:pt x="3681" y="2159"/>
                  </a:cubicBezTo>
                  <a:close/>
                  <a:moveTo>
                    <a:pt x="4773" y="0"/>
                  </a:moveTo>
                  <a:cubicBezTo>
                    <a:pt x="4738" y="0"/>
                    <a:pt x="4704" y="16"/>
                    <a:pt x="4680" y="48"/>
                  </a:cubicBezTo>
                  <a:lnTo>
                    <a:pt x="4121" y="893"/>
                  </a:lnTo>
                  <a:cubicBezTo>
                    <a:pt x="4085" y="929"/>
                    <a:pt x="4037" y="965"/>
                    <a:pt x="3978" y="965"/>
                  </a:cubicBezTo>
                  <a:cubicBezTo>
                    <a:pt x="3918" y="965"/>
                    <a:pt x="3847" y="965"/>
                    <a:pt x="3787" y="977"/>
                  </a:cubicBezTo>
                  <a:lnTo>
                    <a:pt x="3787" y="346"/>
                  </a:lnTo>
                  <a:lnTo>
                    <a:pt x="3406" y="143"/>
                  </a:lnTo>
                  <a:cubicBezTo>
                    <a:pt x="3400" y="137"/>
                    <a:pt x="3391" y="134"/>
                    <a:pt x="3381" y="134"/>
                  </a:cubicBezTo>
                  <a:cubicBezTo>
                    <a:pt x="3370" y="134"/>
                    <a:pt x="3359" y="137"/>
                    <a:pt x="3347" y="143"/>
                  </a:cubicBezTo>
                  <a:lnTo>
                    <a:pt x="2597" y="584"/>
                  </a:lnTo>
                  <a:cubicBezTo>
                    <a:pt x="2537" y="608"/>
                    <a:pt x="2513" y="667"/>
                    <a:pt x="2501" y="727"/>
                  </a:cubicBezTo>
                  <a:lnTo>
                    <a:pt x="2430" y="1572"/>
                  </a:lnTo>
                  <a:cubicBezTo>
                    <a:pt x="2418" y="1632"/>
                    <a:pt x="2394" y="1679"/>
                    <a:pt x="2347" y="1727"/>
                  </a:cubicBezTo>
                  <a:cubicBezTo>
                    <a:pt x="2192" y="1858"/>
                    <a:pt x="2061" y="2013"/>
                    <a:pt x="1930" y="2167"/>
                  </a:cubicBezTo>
                  <a:cubicBezTo>
                    <a:pt x="1902" y="2204"/>
                    <a:pt x="1861" y="2219"/>
                    <a:pt x="1817" y="2219"/>
                  </a:cubicBezTo>
                  <a:cubicBezTo>
                    <a:pt x="1803" y="2219"/>
                    <a:pt x="1789" y="2218"/>
                    <a:pt x="1775" y="2215"/>
                  </a:cubicBezTo>
                  <a:lnTo>
                    <a:pt x="1299" y="2036"/>
                  </a:lnTo>
                  <a:cubicBezTo>
                    <a:pt x="1289" y="2034"/>
                    <a:pt x="1279" y="2033"/>
                    <a:pt x="1269" y="2033"/>
                  </a:cubicBezTo>
                  <a:cubicBezTo>
                    <a:pt x="1223" y="2033"/>
                    <a:pt x="1185" y="2057"/>
                    <a:pt x="1156" y="2096"/>
                  </a:cubicBezTo>
                  <a:lnTo>
                    <a:pt x="596" y="3060"/>
                  </a:lnTo>
                  <a:cubicBezTo>
                    <a:pt x="572" y="3108"/>
                    <a:pt x="584" y="3168"/>
                    <a:pt x="620" y="3203"/>
                  </a:cubicBezTo>
                  <a:lnTo>
                    <a:pt x="1013" y="3537"/>
                  </a:lnTo>
                  <a:cubicBezTo>
                    <a:pt x="1049" y="3572"/>
                    <a:pt x="1061" y="3632"/>
                    <a:pt x="1049" y="3691"/>
                  </a:cubicBezTo>
                  <a:cubicBezTo>
                    <a:pt x="977" y="3882"/>
                    <a:pt x="918" y="4072"/>
                    <a:pt x="870" y="4275"/>
                  </a:cubicBezTo>
                  <a:cubicBezTo>
                    <a:pt x="858" y="4334"/>
                    <a:pt x="823" y="4382"/>
                    <a:pt x="775" y="4418"/>
                  </a:cubicBezTo>
                  <a:lnTo>
                    <a:pt x="84" y="4906"/>
                  </a:lnTo>
                  <a:cubicBezTo>
                    <a:pt x="37" y="4942"/>
                    <a:pt x="13" y="5001"/>
                    <a:pt x="13" y="5061"/>
                  </a:cubicBezTo>
                  <a:lnTo>
                    <a:pt x="13" y="5930"/>
                  </a:lnTo>
                  <a:cubicBezTo>
                    <a:pt x="1" y="5954"/>
                    <a:pt x="13" y="5977"/>
                    <a:pt x="37" y="5989"/>
                  </a:cubicBezTo>
                  <a:lnTo>
                    <a:pt x="406" y="6204"/>
                  </a:lnTo>
                  <a:lnTo>
                    <a:pt x="965" y="5942"/>
                  </a:lnTo>
                  <a:cubicBezTo>
                    <a:pt x="989" y="5989"/>
                    <a:pt x="1001" y="6025"/>
                    <a:pt x="1037" y="6073"/>
                  </a:cubicBezTo>
                  <a:cubicBezTo>
                    <a:pt x="1061" y="6120"/>
                    <a:pt x="1061" y="6180"/>
                    <a:pt x="1037" y="6239"/>
                  </a:cubicBezTo>
                  <a:lnTo>
                    <a:pt x="596" y="7144"/>
                  </a:lnTo>
                  <a:cubicBezTo>
                    <a:pt x="572" y="7192"/>
                    <a:pt x="584" y="7251"/>
                    <a:pt x="632" y="7275"/>
                  </a:cubicBezTo>
                  <a:lnTo>
                    <a:pt x="1120" y="7561"/>
                  </a:lnTo>
                  <a:cubicBezTo>
                    <a:pt x="1136" y="7569"/>
                    <a:pt x="1153" y="7573"/>
                    <a:pt x="1170" y="7573"/>
                  </a:cubicBezTo>
                  <a:cubicBezTo>
                    <a:pt x="1204" y="7573"/>
                    <a:pt x="1235" y="7557"/>
                    <a:pt x="1251" y="7525"/>
                  </a:cubicBezTo>
                  <a:lnTo>
                    <a:pt x="1811" y="6680"/>
                  </a:lnTo>
                  <a:cubicBezTo>
                    <a:pt x="1846" y="6632"/>
                    <a:pt x="1906" y="6608"/>
                    <a:pt x="1966" y="6608"/>
                  </a:cubicBezTo>
                  <a:cubicBezTo>
                    <a:pt x="2085" y="6608"/>
                    <a:pt x="2204" y="6597"/>
                    <a:pt x="2323" y="6573"/>
                  </a:cubicBezTo>
                  <a:cubicBezTo>
                    <a:pt x="2331" y="6571"/>
                    <a:pt x="2339" y="6570"/>
                    <a:pt x="2347" y="6570"/>
                  </a:cubicBezTo>
                  <a:cubicBezTo>
                    <a:pt x="2386" y="6570"/>
                    <a:pt x="2420" y="6593"/>
                    <a:pt x="2430" y="6632"/>
                  </a:cubicBezTo>
                  <a:cubicBezTo>
                    <a:pt x="2430" y="6632"/>
                    <a:pt x="2430" y="6632"/>
                    <a:pt x="2430" y="6644"/>
                  </a:cubicBezTo>
                  <a:lnTo>
                    <a:pt x="2501" y="7382"/>
                  </a:lnTo>
                  <a:cubicBezTo>
                    <a:pt x="2501" y="7394"/>
                    <a:pt x="2513" y="7418"/>
                    <a:pt x="2525" y="7430"/>
                  </a:cubicBezTo>
                  <a:lnTo>
                    <a:pt x="2906" y="7644"/>
                  </a:lnTo>
                  <a:lnTo>
                    <a:pt x="3347" y="6989"/>
                  </a:lnTo>
                  <a:cubicBezTo>
                    <a:pt x="3394" y="6954"/>
                    <a:pt x="3430" y="6906"/>
                    <a:pt x="3442" y="6847"/>
                  </a:cubicBezTo>
                  <a:lnTo>
                    <a:pt x="3513" y="6001"/>
                  </a:lnTo>
                  <a:cubicBezTo>
                    <a:pt x="3525" y="5942"/>
                    <a:pt x="3561" y="5894"/>
                    <a:pt x="3609" y="5870"/>
                  </a:cubicBezTo>
                  <a:cubicBezTo>
                    <a:pt x="3835" y="5775"/>
                    <a:pt x="4037" y="5644"/>
                    <a:pt x="4204" y="5465"/>
                  </a:cubicBezTo>
                  <a:cubicBezTo>
                    <a:pt x="4231" y="5429"/>
                    <a:pt x="4272" y="5414"/>
                    <a:pt x="4317" y="5414"/>
                  </a:cubicBezTo>
                  <a:cubicBezTo>
                    <a:pt x="4331" y="5414"/>
                    <a:pt x="4345" y="5415"/>
                    <a:pt x="4359" y="5418"/>
                  </a:cubicBezTo>
                  <a:lnTo>
                    <a:pt x="4656" y="5525"/>
                  </a:lnTo>
                  <a:cubicBezTo>
                    <a:pt x="4669" y="5531"/>
                    <a:pt x="4683" y="5534"/>
                    <a:pt x="4696" y="5534"/>
                  </a:cubicBezTo>
                  <a:cubicBezTo>
                    <a:pt x="4733" y="5534"/>
                    <a:pt x="4770" y="5512"/>
                    <a:pt x="4787" y="5477"/>
                  </a:cubicBezTo>
                  <a:lnTo>
                    <a:pt x="5347" y="4513"/>
                  </a:lnTo>
                  <a:cubicBezTo>
                    <a:pt x="5371" y="4465"/>
                    <a:pt x="5359" y="4406"/>
                    <a:pt x="5323" y="4370"/>
                  </a:cubicBezTo>
                  <a:lnTo>
                    <a:pt x="5061" y="4144"/>
                  </a:lnTo>
                  <a:cubicBezTo>
                    <a:pt x="5025" y="4108"/>
                    <a:pt x="5014" y="4049"/>
                    <a:pt x="5025" y="4001"/>
                  </a:cubicBezTo>
                  <a:cubicBezTo>
                    <a:pt x="5073" y="3763"/>
                    <a:pt x="5097" y="3537"/>
                    <a:pt x="5097" y="3298"/>
                  </a:cubicBezTo>
                  <a:cubicBezTo>
                    <a:pt x="5097" y="3239"/>
                    <a:pt x="5121" y="3179"/>
                    <a:pt x="5168" y="3144"/>
                  </a:cubicBezTo>
                  <a:lnTo>
                    <a:pt x="5859" y="2656"/>
                  </a:lnTo>
                  <a:cubicBezTo>
                    <a:pt x="5906" y="2620"/>
                    <a:pt x="5930" y="2572"/>
                    <a:pt x="5930" y="2513"/>
                  </a:cubicBezTo>
                  <a:lnTo>
                    <a:pt x="6264" y="2120"/>
                  </a:lnTo>
                  <a:lnTo>
                    <a:pt x="6276" y="1786"/>
                  </a:lnTo>
                  <a:lnTo>
                    <a:pt x="5906" y="1572"/>
                  </a:lnTo>
                  <a:lnTo>
                    <a:pt x="5847" y="1572"/>
                  </a:lnTo>
                  <a:lnTo>
                    <a:pt x="5168" y="1882"/>
                  </a:lnTo>
                  <a:cubicBezTo>
                    <a:pt x="5158" y="1888"/>
                    <a:pt x="5147" y="1891"/>
                    <a:pt x="5137" y="1891"/>
                  </a:cubicBezTo>
                  <a:cubicBezTo>
                    <a:pt x="5109" y="1891"/>
                    <a:pt x="5082" y="1872"/>
                    <a:pt x="5073" y="1846"/>
                  </a:cubicBezTo>
                  <a:cubicBezTo>
                    <a:pt x="5061" y="1834"/>
                    <a:pt x="5061" y="1834"/>
                    <a:pt x="5061" y="1834"/>
                  </a:cubicBezTo>
                  <a:cubicBezTo>
                    <a:pt x="5025" y="1715"/>
                    <a:pt x="4978" y="1596"/>
                    <a:pt x="4906" y="1489"/>
                  </a:cubicBezTo>
                  <a:cubicBezTo>
                    <a:pt x="4883" y="1441"/>
                    <a:pt x="4883" y="1382"/>
                    <a:pt x="4894" y="1334"/>
                  </a:cubicBezTo>
                  <a:lnTo>
                    <a:pt x="5347" y="429"/>
                  </a:lnTo>
                  <a:cubicBezTo>
                    <a:pt x="5371" y="381"/>
                    <a:pt x="5359" y="322"/>
                    <a:pt x="5311" y="298"/>
                  </a:cubicBezTo>
                  <a:lnTo>
                    <a:pt x="4823" y="12"/>
                  </a:lnTo>
                  <a:cubicBezTo>
                    <a:pt x="4807" y="4"/>
                    <a:pt x="4790" y="0"/>
                    <a:pt x="477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2"/>
            <p:cNvSpPr/>
            <p:nvPr/>
          </p:nvSpPr>
          <p:spPr>
            <a:xfrm>
              <a:off x="2466604" y="2209722"/>
              <a:ext cx="220382" cy="268454"/>
            </a:xfrm>
            <a:custGeom>
              <a:avLst/>
              <a:gdLst/>
              <a:ahLst/>
              <a:cxnLst/>
              <a:rect l="l" t="t" r="r" b="b"/>
              <a:pathLst>
                <a:path w="6276" h="7645" extrusionOk="0">
                  <a:moveTo>
                    <a:pt x="3681" y="2159"/>
                  </a:moveTo>
                  <a:cubicBezTo>
                    <a:pt x="4044" y="2159"/>
                    <a:pt x="4252" y="2477"/>
                    <a:pt x="4252" y="3048"/>
                  </a:cubicBezTo>
                  <a:cubicBezTo>
                    <a:pt x="4252" y="3858"/>
                    <a:pt x="3680" y="4858"/>
                    <a:pt x="2966" y="5263"/>
                  </a:cubicBezTo>
                  <a:cubicBezTo>
                    <a:pt x="2752" y="5386"/>
                    <a:pt x="2563" y="5445"/>
                    <a:pt x="2404" y="5445"/>
                  </a:cubicBezTo>
                  <a:cubicBezTo>
                    <a:pt x="2036" y="5445"/>
                    <a:pt x="1823" y="5133"/>
                    <a:pt x="1823" y="4561"/>
                  </a:cubicBezTo>
                  <a:cubicBezTo>
                    <a:pt x="1823" y="3751"/>
                    <a:pt x="2406" y="2751"/>
                    <a:pt x="3120" y="2346"/>
                  </a:cubicBezTo>
                  <a:cubicBezTo>
                    <a:pt x="3334" y="2219"/>
                    <a:pt x="3522" y="2159"/>
                    <a:pt x="3681" y="2159"/>
                  </a:cubicBezTo>
                  <a:close/>
                  <a:moveTo>
                    <a:pt x="4773" y="0"/>
                  </a:moveTo>
                  <a:cubicBezTo>
                    <a:pt x="4738" y="0"/>
                    <a:pt x="4704" y="16"/>
                    <a:pt x="4680" y="48"/>
                  </a:cubicBezTo>
                  <a:lnTo>
                    <a:pt x="4121" y="893"/>
                  </a:lnTo>
                  <a:cubicBezTo>
                    <a:pt x="4085" y="929"/>
                    <a:pt x="4037" y="965"/>
                    <a:pt x="3978" y="965"/>
                  </a:cubicBezTo>
                  <a:cubicBezTo>
                    <a:pt x="3918" y="965"/>
                    <a:pt x="3847" y="965"/>
                    <a:pt x="3787" y="977"/>
                  </a:cubicBezTo>
                  <a:lnTo>
                    <a:pt x="3787" y="346"/>
                  </a:lnTo>
                  <a:lnTo>
                    <a:pt x="3406" y="143"/>
                  </a:lnTo>
                  <a:cubicBezTo>
                    <a:pt x="3400" y="137"/>
                    <a:pt x="3391" y="134"/>
                    <a:pt x="3381" y="134"/>
                  </a:cubicBezTo>
                  <a:cubicBezTo>
                    <a:pt x="3370" y="134"/>
                    <a:pt x="3359" y="137"/>
                    <a:pt x="3347" y="143"/>
                  </a:cubicBezTo>
                  <a:lnTo>
                    <a:pt x="2597" y="584"/>
                  </a:lnTo>
                  <a:cubicBezTo>
                    <a:pt x="2537" y="608"/>
                    <a:pt x="2513" y="667"/>
                    <a:pt x="2501" y="727"/>
                  </a:cubicBezTo>
                  <a:lnTo>
                    <a:pt x="2430" y="1572"/>
                  </a:lnTo>
                  <a:cubicBezTo>
                    <a:pt x="2418" y="1632"/>
                    <a:pt x="2394" y="1679"/>
                    <a:pt x="2347" y="1727"/>
                  </a:cubicBezTo>
                  <a:cubicBezTo>
                    <a:pt x="2192" y="1858"/>
                    <a:pt x="2061" y="2013"/>
                    <a:pt x="1930" y="2167"/>
                  </a:cubicBezTo>
                  <a:cubicBezTo>
                    <a:pt x="1902" y="2204"/>
                    <a:pt x="1861" y="2219"/>
                    <a:pt x="1817" y="2219"/>
                  </a:cubicBezTo>
                  <a:cubicBezTo>
                    <a:pt x="1803" y="2219"/>
                    <a:pt x="1789" y="2218"/>
                    <a:pt x="1775" y="2215"/>
                  </a:cubicBezTo>
                  <a:lnTo>
                    <a:pt x="1299" y="2036"/>
                  </a:lnTo>
                  <a:cubicBezTo>
                    <a:pt x="1289" y="2034"/>
                    <a:pt x="1279" y="2033"/>
                    <a:pt x="1269" y="2033"/>
                  </a:cubicBezTo>
                  <a:cubicBezTo>
                    <a:pt x="1223" y="2033"/>
                    <a:pt x="1185" y="2057"/>
                    <a:pt x="1156" y="2096"/>
                  </a:cubicBezTo>
                  <a:lnTo>
                    <a:pt x="596" y="3060"/>
                  </a:lnTo>
                  <a:cubicBezTo>
                    <a:pt x="572" y="3108"/>
                    <a:pt x="584" y="3168"/>
                    <a:pt x="620" y="3203"/>
                  </a:cubicBezTo>
                  <a:lnTo>
                    <a:pt x="1013" y="3537"/>
                  </a:lnTo>
                  <a:cubicBezTo>
                    <a:pt x="1049" y="3572"/>
                    <a:pt x="1061" y="3632"/>
                    <a:pt x="1049" y="3691"/>
                  </a:cubicBezTo>
                  <a:cubicBezTo>
                    <a:pt x="977" y="3882"/>
                    <a:pt x="918" y="4072"/>
                    <a:pt x="870" y="4275"/>
                  </a:cubicBezTo>
                  <a:cubicBezTo>
                    <a:pt x="858" y="4334"/>
                    <a:pt x="823" y="4382"/>
                    <a:pt x="775" y="4418"/>
                  </a:cubicBezTo>
                  <a:lnTo>
                    <a:pt x="84" y="4906"/>
                  </a:lnTo>
                  <a:cubicBezTo>
                    <a:pt x="37" y="4942"/>
                    <a:pt x="13" y="5001"/>
                    <a:pt x="13" y="5061"/>
                  </a:cubicBezTo>
                  <a:lnTo>
                    <a:pt x="13" y="5930"/>
                  </a:lnTo>
                  <a:cubicBezTo>
                    <a:pt x="1" y="5954"/>
                    <a:pt x="13" y="5977"/>
                    <a:pt x="37" y="5989"/>
                  </a:cubicBezTo>
                  <a:lnTo>
                    <a:pt x="406" y="6204"/>
                  </a:lnTo>
                  <a:lnTo>
                    <a:pt x="965" y="5942"/>
                  </a:lnTo>
                  <a:cubicBezTo>
                    <a:pt x="989" y="5989"/>
                    <a:pt x="1001" y="6025"/>
                    <a:pt x="1037" y="6073"/>
                  </a:cubicBezTo>
                  <a:cubicBezTo>
                    <a:pt x="1061" y="6120"/>
                    <a:pt x="1061" y="6180"/>
                    <a:pt x="1037" y="6239"/>
                  </a:cubicBezTo>
                  <a:lnTo>
                    <a:pt x="596" y="7144"/>
                  </a:lnTo>
                  <a:cubicBezTo>
                    <a:pt x="572" y="7192"/>
                    <a:pt x="584" y="7251"/>
                    <a:pt x="632" y="7275"/>
                  </a:cubicBezTo>
                  <a:lnTo>
                    <a:pt x="1120" y="7561"/>
                  </a:lnTo>
                  <a:cubicBezTo>
                    <a:pt x="1136" y="7569"/>
                    <a:pt x="1153" y="7573"/>
                    <a:pt x="1170" y="7573"/>
                  </a:cubicBezTo>
                  <a:cubicBezTo>
                    <a:pt x="1204" y="7573"/>
                    <a:pt x="1235" y="7557"/>
                    <a:pt x="1251" y="7525"/>
                  </a:cubicBezTo>
                  <a:lnTo>
                    <a:pt x="1811" y="6680"/>
                  </a:lnTo>
                  <a:cubicBezTo>
                    <a:pt x="1846" y="6632"/>
                    <a:pt x="1906" y="6608"/>
                    <a:pt x="1966" y="6608"/>
                  </a:cubicBezTo>
                  <a:cubicBezTo>
                    <a:pt x="2085" y="6608"/>
                    <a:pt x="2204" y="6597"/>
                    <a:pt x="2323" y="6573"/>
                  </a:cubicBezTo>
                  <a:cubicBezTo>
                    <a:pt x="2331" y="6571"/>
                    <a:pt x="2339" y="6570"/>
                    <a:pt x="2347" y="6570"/>
                  </a:cubicBezTo>
                  <a:cubicBezTo>
                    <a:pt x="2386" y="6570"/>
                    <a:pt x="2420" y="6593"/>
                    <a:pt x="2430" y="6632"/>
                  </a:cubicBezTo>
                  <a:cubicBezTo>
                    <a:pt x="2430" y="6632"/>
                    <a:pt x="2430" y="6632"/>
                    <a:pt x="2430" y="6644"/>
                  </a:cubicBezTo>
                  <a:lnTo>
                    <a:pt x="2501" y="7382"/>
                  </a:lnTo>
                  <a:cubicBezTo>
                    <a:pt x="2501" y="7394"/>
                    <a:pt x="2513" y="7418"/>
                    <a:pt x="2525" y="7430"/>
                  </a:cubicBezTo>
                  <a:lnTo>
                    <a:pt x="2906" y="7644"/>
                  </a:lnTo>
                  <a:lnTo>
                    <a:pt x="3347" y="6989"/>
                  </a:lnTo>
                  <a:cubicBezTo>
                    <a:pt x="3394" y="6954"/>
                    <a:pt x="3430" y="6906"/>
                    <a:pt x="3442" y="6847"/>
                  </a:cubicBezTo>
                  <a:lnTo>
                    <a:pt x="3513" y="6001"/>
                  </a:lnTo>
                  <a:cubicBezTo>
                    <a:pt x="3525" y="5942"/>
                    <a:pt x="3561" y="5894"/>
                    <a:pt x="3609" y="5870"/>
                  </a:cubicBezTo>
                  <a:cubicBezTo>
                    <a:pt x="3835" y="5775"/>
                    <a:pt x="4037" y="5644"/>
                    <a:pt x="4204" y="5465"/>
                  </a:cubicBezTo>
                  <a:cubicBezTo>
                    <a:pt x="4231" y="5429"/>
                    <a:pt x="4272" y="5414"/>
                    <a:pt x="4317" y="5414"/>
                  </a:cubicBezTo>
                  <a:cubicBezTo>
                    <a:pt x="4331" y="5414"/>
                    <a:pt x="4345" y="5415"/>
                    <a:pt x="4359" y="5418"/>
                  </a:cubicBezTo>
                  <a:lnTo>
                    <a:pt x="4656" y="5525"/>
                  </a:lnTo>
                  <a:cubicBezTo>
                    <a:pt x="4669" y="5531"/>
                    <a:pt x="4683" y="5534"/>
                    <a:pt x="4696" y="5534"/>
                  </a:cubicBezTo>
                  <a:cubicBezTo>
                    <a:pt x="4733" y="5534"/>
                    <a:pt x="4770" y="5512"/>
                    <a:pt x="4787" y="5477"/>
                  </a:cubicBezTo>
                  <a:lnTo>
                    <a:pt x="5347" y="4513"/>
                  </a:lnTo>
                  <a:cubicBezTo>
                    <a:pt x="5371" y="4465"/>
                    <a:pt x="5359" y="4406"/>
                    <a:pt x="5323" y="4370"/>
                  </a:cubicBezTo>
                  <a:lnTo>
                    <a:pt x="5061" y="4144"/>
                  </a:lnTo>
                  <a:cubicBezTo>
                    <a:pt x="5025" y="4108"/>
                    <a:pt x="5014" y="4049"/>
                    <a:pt x="5025" y="4001"/>
                  </a:cubicBezTo>
                  <a:cubicBezTo>
                    <a:pt x="5073" y="3763"/>
                    <a:pt x="5097" y="3537"/>
                    <a:pt x="5097" y="3298"/>
                  </a:cubicBezTo>
                  <a:cubicBezTo>
                    <a:pt x="5097" y="3239"/>
                    <a:pt x="5121" y="3179"/>
                    <a:pt x="5168" y="3144"/>
                  </a:cubicBezTo>
                  <a:lnTo>
                    <a:pt x="5859" y="2656"/>
                  </a:lnTo>
                  <a:cubicBezTo>
                    <a:pt x="5906" y="2620"/>
                    <a:pt x="5930" y="2572"/>
                    <a:pt x="5930" y="2513"/>
                  </a:cubicBezTo>
                  <a:lnTo>
                    <a:pt x="6264" y="2120"/>
                  </a:lnTo>
                  <a:lnTo>
                    <a:pt x="6276" y="1786"/>
                  </a:lnTo>
                  <a:lnTo>
                    <a:pt x="5906" y="1572"/>
                  </a:lnTo>
                  <a:lnTo>
                    <a:pt x="5847" y="1572"/>
                  </a:lnTo>
                  <a:lnTo>
                    <a:pt x="5168" y="1882"/>
                  </a:lnTo>
                  <a:cubicBezTo>
                    <a:pt x="5158" y="1888"/>
                    <a:pt x="5147" y="1891"/>
                    <a:pt x="5137" y="1891"/>
                  </a:cubicBezTo>
                  <a:cubicBezTo>
                    <a:pt x="5109" y="1891"/>
                    <a:pt x="5082" y="1872"/>
                    <a:pt x="5073" y="1846"/>
                  </a:cubicBezTo>
                  <a:cubicBezTo>
                    <a:pt x="5061" y="1834"/>
                    <a:pt x="5061" y="1834"/>
                    <a:pt x="5061" y="1834"/>
                  </a:cubicBezTo>
                  <a:cubicBezTo>
                    <a:pt x="5025" y="1715"/>
                    <a:pt x="4978" y="1596"/>
                    <a:pt x="4906" y="1489"/>
                  </a:cubicBezTo>
                  <a:cubicBezTo>
                    <a:pt x="4883" y="1441"/>
                    <a:pt x="4883" y="1382"/>
                    <a:pt x="4894" y="1334"/>
                  </a:cubicBezTo>
                  <a:lnTo>
                    <a:pt x="5347" y="429"/>
                  </a:lnTo>
                  <a:cubicBezTo>
                    <a:pt x="5371" y="381"/>
                    <a:pt x="5359" y="322"/>
                    <a:pt x="5311" y="298"/>
                  </a:cubicBezTo>
                  <a:lnTo>
                    <a:pt x="4823" y="12"/>
                  </a:lnTo>
                  <a:cubicBezTo>
                    <a:pt x="4807" y="4"/>
                    <a:pt x="4790" y="0"/>
                    <a:pt x="4773" y="0"/>
                  </a:cubicBezTo>
                  <a:close/>
                </a:path>
              </a:pathLst>
            </a:cu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2"/>
            <p:cNvSpPr/>
            <p:nvPr/>
          </p:nvSpPr>
          <p:spPr>
            <a:xfrm>
              <a:off x="2610014" y="2209722"/>
              <a:ext cx="45193" cy="45193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89" y="0"/>
                  </a:moveTo>
                  <a:cubicBezTo>
                    <a:pt x="654" y="0"/>
                    <a:pt x="620" y="16"/>
                    <a:pt x="596" y="48"/>
                  </a:cubicBezTo>
                  <a:lnTo>
                    <a:pt x="37" y="893"/>
                  </a:lnTo>
                  <a:cubicBezTo>
                    <a:pt x="37" y="905"/>
                    <a:pt x="13" y="917"/>
                    <a:pt x="1" y="929"/>
                  </a:cubicBezTo>
                  <a:lnTo>
                    <a:pt x="632" y="1286"/>
                  </a:lnTo>
                  <a:lnTo>
                    <a:pt x="1120" y="727"/>
                  </a:lnTo>
                  <a:lnTo>
                    <a:pt x="1263" y="429"/>
                  </a:lnTo>
                  <a:cubicBezTo>
                    <a:pt x="1287" y="381"/>
                    <a:pt x="1275" y="322"/>
                    <a:pt x="1227" y="298"/>
                  </a:cubicBezTo>
                  <a:lnTo>
                    <a:pt x="739" y="12"/>
                  </a:lnTo>
                  <a:cubicBezTo>
                    <a:pt x="723" y="4"/>
                    <a:pt x="706" y="0"/>
                    <a:pt x="689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2"/>
            <p:cNvSpPr/>
            <p:nvPr/>
          </p:nvSpPr>
          <p:spPr>
            <a:xfrm>
              <a:off x="2467868" y="2362753"/>
              <a:ext cx="47300" cy="29707"/>
            </a:xfrm>
            <a:custGeom>
              <a:avLst/>
              <a:gdLst/>
              <a:ahLst/>
              <a:cxnLst/>
              <a:rect l="l" t="t" r="r" b="b"/>
              <a:pathLst>
                <a:path w="1347" h="846" extrusionOk="0">
                  <a:moveTo>
                    <a:pt x="798" y="0"/>
                  </a:moveTo>
                  <a:cubicBezTo>
                    <a:pt x="775" y="24"/>
                    <a:pt x="763" y="48"/>
                    <a:pt x="739" y="60"/>
                  </a:cubicBezTo>
                  <a:lnTo>
                    <a:pt x="48" y="548"/>
                  </a:lnTo>
                  <a:cubicBezTo>
                    <a:pt x="25" y="560"/>
                    <a:pt x="13" y="584"/>
                    <a:pt x="1" y="595"/>
                  </a:cubicBezTo>
                  <a:lnTo>
                    <a:pt x="429" y="845"/>
                  </a:lnTo>
                  <a:lnTo>
                    <a:pt x="1346" y="322"/>
                  </a:lnTo>
                  <a:lnTo>
                    <a:pt x="798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2"/>
            <p:cNvSpPr/>
            <p:nvPr/>
          </p:nvSpPr>
          <p:spPr>
            <a:xfrm>
              <a:off x="2487111" y="2281216"/>
              <a:ext cx="43929" cy="48108"/>
            </a:xfrm>
            <a:custGeom>
              <a:avLst/>
              <a:gdLst/>
              <a:ahLst/>
              <a:cxnLst/>
              <a:rect l="l" t="t" r="r" b="b"/>
              <a:pathLst>
                <a:path w="1251" h="1370" extrusionOk="0">
                  <a:moveTo>
                    <a:pt x="667" y="0"/>
                  </a:moveTo>
                  <a:cubicBezTo>
                    <a:pt x="631" y="0"/>
                    <a:pt x="596" y="24"/>
                    <a:pt x="572" y="48"/>
                  </a:cubicBezTo>
                  <a:lnTo>
                    <a:pt x="12" y="1012"/>
                  </a:lnTo>
                  <a:cubicBezTo>
                    <a:pt x="0" y="1036"/>
                    <a:pt x="0" y="1060"/>
                    <a:pt x="0" y="1084"/>
                  </a:cubicBezTo>
                  <a:lnTo>
                    <a:pt x="489" y="1370"/>
                  </a:lnTo>
                  <a:lnTo>
                    <a:pt x="1251" y="334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2"/>
            <p:cNvSpPr/>
            <p:nvPr/>
          </p:nvSpPr>
          <p:spPr>
            <a:xfrm>
              <a:off x="2554848" y="2214428"/>
              <a:ext cx="44772" cy="30866"/>
            </a:xfrm>
            <a:custGeom>
              <a:avLst/>
              <a:gdLst/>
              <a:ahLst/>
              <a:cxnLst/>
              <a:rect l="l" t="t" r="r" b="b"/>
              <a:pathLst>
                <a:path w="1275" h="879" extrusionOk="0">
                  <a:moveTo>
                    <a:pt x="868" y="0"/>
                  </a:moveTo>
                  <a:cubicBezTo>
                    <a:pt x="857" y="0"/>
                    <a:pt x="846" y="3"/>
                    <a:pt x="834" y="9"/>
                  </a:cubicBezTo>
                  <a:lnTo>
                    <a:pt x="84" y="450"/>
                  </a:lnTo>
                  <a:cubicBezTo>
                    <a:pt x="48" y="474"/>
                    <a:pt x="24" y="498"/>
                    <a:pt x="0" y="533"/>
                  </a:cubicBezTo>
                  <a:lnTo>
                    <a:pt x="596" y="879"/>
                  </a:lnTo>
                  <a:lnTo>
                    <a:pt x="1274" y="498"/>
                  </a:lnTo>
                  <a:lnTo>
                    <a:pt x="1274" y="212"/>
                  </a:lnTo>
                  <a:lnTo>
                    <a:pt x="893" y="9"/>
                  </a:lnTo>
                  <a:cubicBezTo>
                    <a:pt x="887" y="3"/>
                    <a:pt x="878" y="0"/>
                    <a:pt x="86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2"/>
            <p:cNvSpPr/>
            <p:nvPr/>
          </p:nvSpPr>
          <p:spPr>
            <a:xfrm>
              <a:off x="2653908" y="2264923"/>
              <a:ext cx="33078" cy="18751"/>
            </a:xfrm>
            <a:custGeom>
              <a:avLst/>
              <a:gdLst/>
              <a:ahLst/>
              <a:cxnLst/>
              <a:rect l="l" t="t" r="r" b="b"/>
              <a:pathLst>
                <a:path w="942" h="534" extrusionOk="0">
                  <a:moveTo>
                    <a:pt x="513" y="0"/>
                  </a:moveTo>
                  <a:lnTo>
                    <a:pt x="1" y="238"/>
                  </a:lnTo>
                  <a:cubicBezTo>
                    <a:pt x="37" y="310"/>
                    <a:pt x="72" y="393"/>
                    <a:pt x="96" y="476"/>
                  </a:cubicBezTo>
                  <a:cubicBezTo>
                    <a:pt x="96" y="476"/>
                    <a:pt x="96" y="476"/>
                    <a:pt x="108" y="488"/>
                  </a:cubicBezTo>
                  <a:cubicBezTo>
                    <a:pt x="117" y="514"/>
                    <a:pt x="144" y="534"/>
                    <a:pt x="176" y="534"/>
                  </a:cubicBezTo>
                  <a:cubicBezTo>
                    <a:pt x="189" y="534"/>
                    <a:pt x="202" y="531"/>
                    <a:pt x="215" y="524"/>
                  </a:cubicBezTo>
                  <a:lnTo>
                    <a:pt x="882" y="214"/>
                  </a:lnTo>
                  <a:lnTo>
                    <a:pt x="942" y="214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2"/>
            <p:cNvSpPr/>
            <p:nvPr/>
          </p:nvSpPr>
          <p:spPr>
            <a:xfrm>
              <a:off x="2610014" y="2209722"/>
              <a:ext cx="45193" cy="45193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89" y="0"/>
                  </a:moveTo>
                  <a:cubicBezTo>
                    <a:pt x="654" y="0"/>
                    <a:pt x="620" y="16"/>
                    <a:pt x="596" y="48"/>
                  </a:cubicBezTo>
                  <a:lnTo>
                    <a:pt x="37" y="893"/>
                  </a:lnTo>
                  <a:cubicBezTo>
                    <a:pt x="37" y="905"/>
                    <a:pt x="13" y="917"/>
                    <a:pt x="1" y="929"/>
                  </a:cubicBezTo>
                  <a:lnTo>
                    <a:pt x="632" y="1286"/>
                  </a:lnTo>
                  <a:lnTo>
                    <a:pt x="1120" y="727"/>
                  </a:lnTo>
                  <a:lnTo>
                    <a:pt x="1263" y="429"/>
                  </a:lnTo>
                  <a:cubicBezTo>
                    <a:pt x="1287" y="381"/>
                    <a:pt x="1275" y="322"/>
                    <a:pt x="1227" y="298"/>
                  </a:cubicBezTo>
                  <a:lnTo>
                    <a:pt x="739" y="12"/>
                  </a:lnTo>
                  <a:cubicBezTo>
                    <a:pt x="723" y="4"/>
                    <a:pt x="706" y="0"/>
                    <a:pt x="689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2"/>
            <p:cNvSpPr/>
            <p:nvPr/>
          </p:nvSpPr>
          <p:spPr>
            <a:xfrm>
              <a:off x="2467868" y="2362753"/>
              <a:ext cx="47300" cy="29707"/>
            </a:xfrm>
            <a:custGeom>
              <a:avLst/>
              <a:gdLst/>
              <a:ahLst/>
              <a:cxnLst/>
              <a:rect l="l" t="t" r="r" b="b"/>
              <a:pathLst>
                <a:path w="1347" h="846" extrusionOk="0">
                  <a:moveTo>
                    <a:pt x="798" y="0"/>
                  </a:moveTo>
                  <a:cubicBezTo>
                    <a:pt x="775" y="24"/>
                    <a:pt x="763" y="48"/>
                    <a:pt x="739" y="60"/>
                  </a:cubicBezTo>
                  <a:lnTo>
                    <a:pt x="48" y="548"/>
                  </a:lnTo>
                  <a:cubicBezTo>
                    <a:pt x="25" y="560"/>
                    <a:pt x="13" y="584"/>
                    <a:pt x="1" y="595"/>
                  </a:cubicBezTo>
                  <a:lnTo>
                    <a:pt x="429" y="845"/>
                  </a:lnTo>
                  <a:lnTo>
                    <a:pt x="1346" y="322"/>
                  </a:lnTo>
                  <a:lnTo>
                    <a:pt x="798" y="0"/>
                  </a:ln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2"/>
            <p:cNvSpPr/>
            <p:nvPr/>
          </p:nvSpPr>
          <p:spPr>
            <a:xfrm>
              <a:off x="2487111" y="2281216"/>
              <a:ext cx="43929" cy="48108"/>
            </a:xfrm>
            <a:custGeom>
              <a:avLst/>
              <a:gdLst/>
              <a:ahLst/>
              <a:cxnLst/>
              <a:rect l="l" t="t" r="r" b="b"/>
              <a:pathLst>
                <a:path w="1251" h="1370" extrusionOk="0">
                  <a:moveTo>
                    <a:pt x="667" y="0"/>
                  </a:moveTo>
                  <a:cubicBezTo>
                    <a:pt x="631" y="0"/>
                    <a:pt x="596" y="24"/>
                    <a:pt x="572" y="48"/>
                  </a:cubicBezTo>
                  <a:lnTo>
                    <a:pt x="12" y="1012"/>
                  </a:lnTo>
                  <a:cubicBezTo>
                    <a:pt x="0" y="1036"/>
                    <a:pt x="0" y="1060"/>
                    <a:pt x="0" y="1084"/>
                  </a:cubicBezTo>
                  <a:lnTo>
                    <a:pt x="489" y="1370"/>
                  </a:lnTo>
                  <a:lnTo>
                    <a:pt x="1251" y="334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2"/>
            <p:cNvSpPr/>
            <p:nvPr/>
          </p:nvSpPr>
          <p:spPr>
            <a:xfrm>
              <a:off x="2554848" y="2214428"/>
              <a:ext cx="44772" cy="30866"/>
            </a:xfrm>
            <a:custGeom>
              <a:avLst/>
              <a:gdLst/>
              <a:ahLst/>
              <a:cxnLst/>
              <a:rect l="l" t="t" r="r" b="b"/>
              <a:pathLst>
                <a:path w="1275" h="879" extrusionOk="0">
                  <a:moveTo>
                    <a:pt x="868" y="0"/>
                  </a:moveTo>
                  <a:cubicBezTo>
                    <a:pt x="857" y="0"/>
                    <a:pt x="846" y="3"/>
                    <a:pt x="834" y="9"/>
                  </a:cubicBezTo>
                  <a:lnTo>
                    <a:pt x="84" y="450"/>
                  </a:lnTo>
                  <a:cubicBezTo>
                    <a:pt x="48" y="474"/>
                    <a:pt x="24" y="498"/>
                    <a:pt x="0" y="533"/>
                  </a:cubicBezTo>
                  <a:lnTo>
                    <a:pt x="596" y="879"/>
                  </a:lnTo>
                  <a:lnTo>
                    <a:pt x="1274" y="498"/>
                  </a:lnTo>
                  <a:lnTo>
                    <a:pt x="1274" y="212"/>
                  </a:lnTo>
                  <a:lnTo>
                    <a:pt x="893" y="9"/>
                  </a:lnTo>
                  <a:cubicBezTo>
                    <a:pt x="887" y="3"/>
                    <a:pt x="878" y="0"/>
                    <a:pt x="868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2"/>
            <p:cNvSpPr/>
            <p:nvPr/>
          </p:nvSpPr>
          <p:spPr>
            <a:xfrm>
              <a:off x="2653908" y="2264923"/>
              <a:ext cx="33078" cy="18751"/>
            </a:xfrm>
            <a:custGeom>
              <a:avLst/>
              <a:gdLst/>
              <a:ahLst/>
              <a:cxnLst/>
              <a:rect l="l" t="t" r="r" b="b"/>
              <a:pathLst>
                <a:path w="942" h="534" extrusionOk="0">
                  <a:moveTo>
                    <a:pt x="513" y="0"/>
                  </a:moveTo>
                  <a:lnTo>
                    <a:pt x="1" y="238"/>
                  </a:lnTo>
                  <a:cubicBezTo>
                    <a:pt x="37" y="310"/>
                    <a:pt x="72" y="393"/>
                    <a:pt x="96" y="476"/>
                  </a:cubicBezTo>
                  <a:cubicBezTo>
                    <a:pt x="96" y="476"/>
                    <a:pt x="96" y="476"/>
                    <a:pt x="108" y="488"/>
                  </a:cubicBezTo>
                  <a:cubicBezTo>
                    <a:pt x="117" y="514"/>
                    <a:pt x="144" y="534"/>
                    <a:pt x="176" y="534"/>
                  </a:cubicBezTo>
                  <a:cubicBezTo>
                    <a:pt x="189" y="534"/>
                    <a:pt x="202" y="531"/>
                    <a:pt x="215" y="524"/>
                  </a:cubicBezTo>
                  <a:lnTo>
                    <a:pt x="882" y="214"/>
                  </a:lnTo>
                  <a:lnTo>
                    <a:pt x="942" y="214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2"/>
            <p:cNvSpPr/>
            <p:nvPr/>
          </p:nvSpPr>
          <p:spPr>
            <a:xfrm>
              <a:off x="2479983" y="2217237"/>
              <a:ext cx="208267" cy="265715"/>
            </a:xfrm>
            <a:custGeom>
              <a:avLst/>
              <a:gdLst/>
              <a:ahLst/>
              <a:cxnLst/>
              <a:rect l="l" t="t" r="r" b="b"/>
              <a:pathLst>
                <a:path w="5931" h="7567" extrusionOk="0">
                  <a:moveTo>
                    <a:pt x="3539" y="2126"/>
                  </a:moveTo>
                  <a:cubicBezTo>
                    <a:pt x="3963" y="2126"/>
                    <a:pt x="4252" y="2461"/>
                    <a:pt x="4252" y="3037"/>
                  </a:cubicBezTo>
                  <a:cubicBezTo>
                    <a:pt x="4252" y="3858"/>
                    <a:pt x="3668" y="4847"/>
                    <a:pt x="2966" y="5263"/>
                  </a:cubicBezTo>
                  <a:cubicBezTo>
                    <a:pt x="2763" y="5380"/>
                    <a:pt x="2571" y="5436"/>
                    <a:pt x="2400" y="5436"/>
                  </a:cubicBezTo>
                  <a:cubicBezTo>
                    <a:pt x="1981" y="5436"/>
                    <a:pt x="1692" y="5101"/>
                    <a:pt x="1692" y="4525"/>
                  </a:cubicBezTo>
                  <a:cubicBezTo>
                    <a:pt x="1692" y="3704"/>
                    <a:pt x="2263" y="2715"/>
                    <a:pt x="2966" y="2299"/>
                  </a:cubicBezTo>
                  <a:cubicBezTo>
                    <a:pt x="3172" y="2182"/>
                    <a:pt x="3367" y="2126"/>
                    <a:pt x="3539" y="2126"/>
                  </a:cubicBezTo>
                  <a:close/>
                  <a:moveTo>
                    <a:pt x="4773" y="1"/>
                  </a:moveTo>
                  <a:cubicBezTo>
                    <a:pt x="4738" y="1"/>
                    <a:pt x="4704" y="17"/>
                    <a:pt x="4680" y="48"/>
                  </a:cubicBezTo>
                  <a:lnTo>
                    <a:pt x="4121" y="894"/>
                  </a:lnTo>
                  <a:cubicBezTo>
                    <a:pt x="4085" y="929"/>
                    <a:pt x="4025" y="965"/>
                    <a:pt x="3978" y="965"/>
                  </a:cubicBezTo>
                  <a:cubicBezTo>
                    <a:pt x="3847" y="965"/>
                    <a:pt x="3728" y="977"/>
                    <a:pt x="3609" y="1001"/>
                  </a:cubicBezTo>
                  <a:cubicBezTo>
                    <a:pt x="3602" y="1003"/>
                    <a:pt x="3596" y="1003"/>
                    <a:pt x="3590" y="1003"/>
                  </a:cubicBezTo>
                  <a:cubicBezTo>
                    <a:pt x="3552" y="1003"/>
                    <a:pt x="3524" y="972"/>
                    <a:pt x="3513" y="941"/>
                  </a:cubicBezTo>
                  <a:cubicBezTo>
                    <a:pt x="3513" y="929"/>
                    <a:pt x="3513" y="929"/>
                    <a:pt x="3513" y="929"/>
                  </a:cubicBezTo>
                  <a:lnTo>
                    <a:pt x="3442" y="191"/>
                  </a:lnTo>
                  <a:cubicBezTo>
                    <a:pt x="3442" y="167"/>
                    <a:pt x="3418" y="132"/>
                    <a:pt x="3382" y="132"/>
                  </a:cubicBezTo>
                  <a:cubicBezTo>
                    <a:pt x="3370" y="132"/>
                    <a:pt x="3359" y="132"/>
                    <a:pt x="3347" y="144"/>
                  </a:cubicBezTo>
                  <a:lnTo>
                    <a:pt x="2585" y="584"/>
                  </a:lnTo>
                  <a:cubicBezTo>
                    <a:pt x="2537" y="620"/>
                    <a:pt x="2501" y="668"/>
                    <a:pt x="2501" y="727"/>
                  </a:cubicBezTo>
                  <a:lnTo>
                    <a:pt x="2418" y="1572"/>
                  </a:lnTo>
                  <a:cubicBezTo>
                    <a:pt x="2418" y="1632"/>
                    <a:pt x="2382" y="1680"/>
                    <a:pt x="2347" y="1727"/>
                  </a:cubicBezTo>
                  <a:cubicBezTo>
                    <a:pt x="2192" y="1870"/>
                    <a:pt x="2049" y="2013"/>
                    <a:pt x="1918" y="2168"/>
                  </a:cubicBezTo>
                  <a:cubicBezTo>
                    <a:pt x="1891" y="2204"/>
                    <a:pt x="1849" y="2220"/>
                    <a:pt x="1810" y="2220"/>
                  </a:cubicBezTo>
                  <a:cubicBezTo>
                    <a:pt x="1798" y="2220"/>
                    <a:pt x="1786" y="2218"/>
                    <a:pt x="1775" y="2215"/>
                  </a:cubicBezTo>
                  <a:lnTo>
                    <a:pt x="1287" y="2049"/>
                  </a:lnTo>
                  <a:cubicBezTo>
                    <a:pt x="1274" y="2042"/>
                    <a:pt x="1260" y="2039"/>
                    <a:pt x="1247" y="2039"/>
                  </a:cubicBezTo>
                  <a:cubicBezTo>
                    <a:pt x="1209" y="2039"/>
                    <a:pt x="1170" y="2061"/>
                    <a:pt x="1144" y="2096"/>
                  </a:cubicBezTo>
                  <a:lnTo>
                    <a:pt x="596" y="3061"/>
                  </a:lnTo>
                  <a:cubicBezTo>
                    <a:pt x="572" y="3108"/>
                    <a:pt x="572" y="3168"/>
                    <a:pt x="620" y="3204"/>
                  </a:cubicBezTo>
                  <a:lnTo>
                    <a:pt x="1013" y="3537"/>
                  </a:lnTo>
                  <a:cubicBezTo>
                    <a:pt x="1049" y="3573"/>
                    <a:pt x="1061" y="3632"/>
                    <a:pt x="1049" y="3692"/>
                  </a:cubicBezTo>
                  <a:cubicBezTo>
                    <a:pt x="977" y="3882"/>
                    <a:pt x="918" y="4073"/>
                    <a:pt x="870" y="4275"/>
                  </a:cubicBezTo>
                  <a:cubicBezTo>
                    <a:pt x="858" y="4335"/>
                    <a:pt x="823" y="4382"/>
                    <a:pt x="775" y="4418"/>
                  </a:cubicBezTo>
                  <a:lnTo>
                    <a:pt x="84" y="4906"/>
                  </a:lnTo>
                  <a:cubicBezTo>
                    <a:pt x="37" y="4942"/>
                    <a:pt x="1" y="5001"/>
                    <a:pt x="1" y="5061"/>
                  </a:cubicBezTo>
                  <a:lnTo>
                    <a:pt x="1" y="5930"/>
                  </a:lnTo>
                  <a:cubicBezTo>
                    <a:pt x="1" y="5966"/>
                    <a:pt x="25" y="5990"/>
                    <a:pt x="49" y="6002"/>
                  </a:cubicBezTo>
                  <a:cubicBezTo>
                    <a:pt x="61" y="6002"/>
                    <a:pt x="84" y="6002"/>
                    <a:pt x="84" y="5990"/>
                  </a:cubicBezTo>
                  <a:lnTo>
                    <a:pt x="763" y="5680"/>
                  </a:lnTo>
                  <a:cubicBezTo>
                    <a:pt x="774" y="5677"/>
                    <a:pt x="785" y="5676"/>
                    <a:pt x="796" y="5676"/>
                  </a:cubicBezTo>
                  <a:cubicBezTo>
                    <a:pt x="831" y="5676"/>
                    <a:pt x="861" y="5691"/>
                    <a:pt x="870" y="5728"/>
                  </a:cubicBezTo>
                  <a:cubicBezTo>
                    <a:pt x="870" y="5728"/>
                    <a:pt x="882" y="5728"/>
                    <a:pt x="882" y="5740"/>
                  </a:cubicBezTo>
                  <a:cubicBezTo>
                    <a:pt x="918" y="5859"/>
                    <a:pt x="965" y="5966"/>
                    <a:pt x="1025" y="6073"/>
                  </a:cubicBezTo>
                  <a:cubicBezTo>
                    <a:pt x="1061" y="6121"/>
                    <a:pt x="1061" y="6180"/>
                    <a:pt x="1037" y="6240"/>
                  </a:cubicBezTo>
                  <a:lnTo>
                    <a:pt x="584" y="7145"/>
                  </a:lnTo>
                  <a:cubicBezTo>
                    <a:pt x="561" y="7192"/>
                    <a:pt x="584" y="7252"/>
                    <a:pt x="632" y="7275"/>
                  </a:cubicBezTo>
                  <a:lnTo>
                    <a:pt x="1108" y="7549"/>
                  </a:lnTo>
                  <a:cubicBezTo>
                    <a:pt x="1125" y="7562"/>
                    <a:pt x="1143" y="7567"/>
                    <a:pt x="1160" y="7567"/>
                  </a:cubicBezTo>
                  <a:cubicBezTo>
                    <a:pt x="1193" y="7567"/>
                    <a:pt x="1224" y="7549"/>
                    <a:pt x="1239" y="7526"/>
                  </a:cubicBezTo>
                  <a:lnTo>
                    <a:pt x="1799" y="6680"/>
                  </a:lnTo>
                  <a:cubicBezTo>
                    <a:pt x="1835" y="6633"/>
                    <a:pt x="1894" y="6609"/>
                    <a:pt x="1954" y="6609"/>
                  </a:cubicBezTo>
                  <a:cubicBezTo>
                    <a:pt x="2073" y="6609"/>
                    <a:pt x="2192" y="6597"/>
                    <a:pt x="2311" y="6573"/>
                  </a:cubicBezTo>
                  <a:cubicBezTo>
                    <a:pt x="2319" y="6571"/>
                    <a:pt x="2327" y="6570"/>
                    <a:pt x="2335" y="6570"/>
                  </a:cubicBezTo>
                  <a:cubicBezTo>
                    <a:pt x="2373" y="6570"/>
                    <a:pt x="2406" y="6593"/>
                    <a:pt x="2406" y="6633"/>
                  </a:cubicBezTo>
                  <a:cubicBezTo>
                    <a:pt x="2406" y="6633"/>
                    <a:pt x="2406" y="6633"/>
                    <a:pt x="2406" y="6644"/>
                  </a:cubicBezTo>
                  <a:lnTo>
                    <a:pt x="2489" y="7383"/>
                  </a:lnTo>
                  <a:cubicBezTo>
                    <a:pt x="2489" y="7406"/>
                    <a:pt x="2513" y="7430"/>
                    <a:pt x="2537" y="7430"/>
                  </a:cubicBezTo>
                  <a:cubicBezTo>
                    <a:pt x="2549" y="7430"/>
                    <a:pt x="2573" y="7430"/>
                    <a:pt x="2573" y="7418"/>
                  </a:cubicBezTo>
                  <a:lnTo>
                    <a:pt x="3335" y="6990"/>
                  </a:lnTo>
                  <a:cubicBezTo>
                    <a:pt x="3382" y="6954"/>
                    <a:pt x="3418" y="6906"/>
                    <a:pt x="3430" y="6847"/>
                  </a:cubicBezTo>
                  <a:lnTo>
                    <a:pt x="3501" y="6002"/>
                  </a:lnTo>
                  <a:cubicBezTo>
                    <a:pt x="3513" y="5942"/>
                    <a:pt x="3537" y="5882"/>
                    <a:pt x="3585" y="5847"/>
                  </a:cubicBezTo>
                  <a:cubicBezTo>
                    <a:pt x="3728" y="5704"/>
                    <a:pt x="3871" y="5561"/>
                    <a:pt x="4001" y="5394"/>
                  </a:cubicBezTo>
                  <a:cubicBezTo>
                    <a:pt x="4027" y="5369"/>
                    <a:pt x="4065" y="5349"/>
                    <a:pt x="4102" y="5349"/>
                  </a:cubicBezTo>
                  <a:cubicBezTo>
                    <a:pt x="4117" y="5349"/>
                    <a:pt x="4131" y="5352"/>
                    <a:pt x="4144" y="5359"/>
                  </a:cubicBezTo>
                  <a:lnTo>
                    <a:pt x="4633" y="5525"/>
                  </a:lnTo>
                  <a:cubicBezTo>
                    <a:pt x="4644" y="5528"/>
                    <a:pt x="4656" y="5530"/>
                    <a:pt x="4668" y="5530"/>
                  </a:cubicBezTo>
                  <a:cubicBezTo>
                    <a:pt x="4706" y="5530"/>
                    <a:pt x="4745" y="5514"/>
                    <a:pt x="4763" y="5478"/>
                  </a:cubicBezTo>
                  <a:lnTo>
                    <a:pt x="5323" y="4513"/>
                  </a:lnTo>
                  <a:cubicBezTo>
                    <a:pt x="5347" y="4466"/>
                    <a:pt x="5347" y="4406"/>
                    <a:pt x="5299" y="4370"/>
                  </a:cubicBezTo>
                  <a:lnTo>
                    <a:pt x="4906" y="4037"/>
                  </a:lnTo>
                  <a:cubicBezTo>
                    <a:pt x="4871" y="3989"/>
                    <a:pt x="4859" y="3930"/>
                    <a:pt x="4871" y="3882"/>
                  </a:cubicBezTo>
                  <a:cubicBezTo>
                    <a:pt x="4942" y="3692"/>
                    <a:pt x="5002" y="3489"/>
                    <a:pt x="5049" y="3299"/>
                  </a:cubicBezTo>
                  <a:cubicBezTo>
                    <a:pt x="5061" y="3239"/>
                    <a:pt x="5097" y="3180"/>
                    <a:pt x="5144" y="3144"/>
                  </a:cubicBezTo>
                  <a:lnTo>
                    <a:pt x="5835" y="2656"/>
                  </a:lnTo>
                  <a:cubicBezTo>
                    <a:pt x="5895" y="2620"/>
                    <a:pt x="5918" y="2573"/>
                    <a:pt x="5930" y="2513"/>
                  </a:cubicBezTo>
                  <a:lnTo>
                    <a:pt x="5930" y="1632"/>
                  </a:lnTo>
                  <a:cubicBezTo>
                    <a:pt x="5930" y="1608"/>
                    <a:pt x="5918" y="1572"/>
                    <a:pt x="5883" y="1572"/>
                  </a:cubicBezTo>
                  <a:lnTo>
                    <a:pt x="5847" y="1572"/>
                  </a:lnTo>
                  <a:lnTo>
                    <a:pt x="5168" y="1882"/>
                  </a:lnTo>
                  <a:cubicBezTo>
                    <a:pt x="5158" y="1889"/>
                    <a:pt x="5147" y="1892"/>
                    <a:pt x="5136" y="1892"/>
                  </a:cubicBezTo>
                  <a:cubicBezTo>
                    <a:pt x="5108" y="1892"/>
                    <a:pt x="5078" y="1872"/>
                    <a:pt x="5061" y="1846"/>
                  </a:cubicBezTo>
                  <a:cubicBezTo>
                    <a:pt x="5061" y="1846"/>
                    <a:pt x="5061" y="1834"/>
                    <a:pt x="5061" y="1834"/>
                  </a:cubicBezTo>
                  <a:cubicBezTo>
                    <a:pt x="5025" y="1715"/>
                    <a:pt x="4966" y="1596"/>
                    <a:pt x="4906" y="1501"/>
                  </a:cubicBezTo>
                  <a:cubicBezTo>
                    <a:pt x="4883" y="1441"/>
                    <a:pt x="4871" y="1382"/>
                    <a:pt x="4894" y="1334"/>
                  </a:cubicBezTo>
                  <a:lnTo>
                    <a:pt x="5347" y="429"/>
                  </a:lnTo>
                  <a:cubicBezTo>
                    <a:pt x="5371" y="382"/>
                    <a:pt x="5347" y="322"/>
                    <a:pt x="5311" y="298"/>
                  </a:cubicBezTo>
                  <a:lnTo>
                    <a:pt x="4823" y="13"/>
                  </a:lnTo>
                  <a:cubicBezTo>
                    <a:pt x="4807" y="5"/>
                    <a:pt x="4790" y="1"/>
                    <a:pt x="477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2"/>
            <p:cNvSpPr/>
            <p:nvPr/>
          </p:nvSpPr>
          <p:spPr>
            <a:xfrm>
              <a:off x="2994663" y="1575054"/>
              <a:ext cx="110402" cy="154330"/>
            </a:xfrm>
            <a:custGeom>
              <a:avLst/>
              <a:gdLst/>
              <a:ahLst/>
              <a:cxnLst/>
              <a:rect l="l" t="t" r="r" b="b"/>
              <a:pathLst>
                <a:path w="3144" h="4395" extrusionOk="0">
                  <a:moveTo>
                    <a:pt x="1572" y="1"/>
                  </a:moveTo>
                  <a:cubicBezTo>
                    <a:pt x="703" y="1"/>
                    <a:pt x="1" y="703"/>
                    <a:pt x="1" y="1572"/>
                  </a:cubicBezTo>
                  <a:lnTo>
                    <a:pt x="1" y="4394"/>
                  </a:lnTo>
                  <a:lnTo>
                    <a:pt x="3144" y="4394"/>
                  </a:lnTo>
                  <a:lnTo>
                    <a:pt x="3144" y="1572"/>
                  </a:lnTo>
                  <a:cubicBezTo>
                    <a:pt x="3144" y="703"/>
                    <a:pt x="2441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2"/>
            <p:cNvSpPr/>
            <p:nvPr/>
          </p:nvSpPr>
          <p:spPr>
            <a:xfrm>
              <a:off x="2888054" y="1680223"/>
              <a:ext cx="141338" cy="61697"/>
            </a:xfrm>
            <a:custGeom>
              <a:avLst/>
              <a:gdLst/>
              <a:ahLst/>
              <a:cxnLst/>
              <a:rect l="l" t="t" r="r" b="b"/>
              <a:pathLst>
                <a:path w="4025" h="1757" extrusionOk="0">
                  <a:moveTo>
                    <a:pt x="52" y="1"/>
                  </a:moveTo>
                  <a:cubicBezTo>
                    <a:pt x="28" y="1"/>
                    <a:pt x="14" y="2"/>
                    <a:pt x="12" y="6"/>
                  </a:cubicBezTo>
                  <a:cubicBezTo>
                    <a:pt x="0" y="54"/>
                    <a:pt x="1215" y="1352"/>
                    <a:pt x="1334" y="1483"/>
                  </a:cubicBezTo>
                  <a:cubicBezTo>
                    <a:pt x="1405" y="1578"/>
                    <a:pt x="1513" y="1625"/>
                    <a:pt x="1632" y="1625"/>
                  </a:cubicBezTo>
                  <a:lnTo>
                    <a:pt x="3691" y="1756"/>
                  </a:lnTo>
                  <a:lnTo>
                    <a:pt x="4025" y="637"/>
                  </a:lnTo>
                  <a:lnTo>
                    <a:pt x="1775" y="721"/>
                  </a:lnTo>
                  <a:cubicBezTo>
                    <a:pt x="1691" y="661"/>
                    <a:pt x="1239" y="125"/>
                    <a:pt x="1239" y="125"/>
                  </a:cubicBezTo>
                  <a:cubicBezTo>
                    <a:pt x="1239" y="125"/>
                    <a:pt x="263" y="1"/>
                    <a:pt x="5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2"/>
            <p:cNvSpPr/>
            <p:nvPr/>
          </p:nvSpPr>
          <p:spPr>
            <a:xfrm>
              <a:off x="2612542" y="1609466"/>
              <a:ext cx="341599" cy="451333"/>
            </a:xfrm>
            <a:custGeom>
              <a:avLst/>
              <a:gdLst/>
              <a:ahLst/>
              <a:cxnLst/>
              <a:rect l="l" t="t" r="r" b="b"/>
              <a:pathLst>
                <a:path w="9728" h="12853" extrusionOk="0">
                  <a:moveTo>
                    <a:pt x="9277" y="0"/>
                  </a:moveTo>
                  <a:cubicBezTo>
                    <a:pt x="9210" y="0"/>
                    <a:pt x="9144" y="15"/>
                    <a:pt x="9085" y="45"/>
                  </a:cubicBezTo>
                  <a:lnTo>
                    <a:pt x="191" y="5176"/>
                  </a:lnTo>
                  <a:cubicBezTo>
                    <a:pt x="84" y="5248"/>
                    <a:pt x="12" y="5379"/>
                    <a:pt x="0" y="5510"/>
                  </a:cubicBezTo>
                  <a:lnTo>
                    <a:pt x="0" y="12439"/>
                  </a:lnTo>
                  <a:cubicBezTo>
                    <a:pt x="12" y="12570"/>
                    <a:pt x="84" y="12701"/>
                    <a:pt x="191" y="12773"/>
                  </a:cubicBezTo>
                  <a:lnTo>
                    <a:pt x="262" y="12808"/>
                  </a:lnTo>
                  <a:cubicBezTo>
                    <a:pt x="322" y="12838"/>
                    <a:pt x="387" y="12853"/>
                    <a:pt x="453" y="12853"/>
                  </a:cubicBezTo>
                  <a:cubicBezTo>
                    <a:pt x="518" y="12853"/>
                    <a:pt x="584" y="12838"/>
                    <a:pt x="643" y="12808"/>
                  </a:cubicBezTo>
                  <a:lnTo>
                    <a:pt x="9537" y="7677"/>
                  </a:lnTo>
                  <a:cubicBezTo>
                    <a:pt x="9656" y="7605"/>
                    <a:pt x="9728" y="7474"/>
                    <a:pt x="9728" y="7343"/>
                  </a:cubicBezTo>
                  <a:lnTo>
                    <a:pt x="9728" y="414"/>
                  </a:lnTo>
                  <a:cubicBezTo>
                    <a:pt x="9728" y="283"/>
                    <a:pt x="9656" y="152"/>
                    <a:pt x="9537" y="80"/>
                  </a:cubicBezTo>
                  <a:lnTo>
                    <a:pt x="9478" y="45"/>
                  </a:lnTo>
                  <a:cubicBezTo>
                    <a:pt x="9412" y="15"/>
                    <a:pt x="9344" y="0"/>
                    <a:pt x="927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2"/>
            <p:cNvSpPr/>
            <p:nvPr/>
          </p:nvSpPr>
          <p:spPr>
            <a:xfrm>
              <a:off x="2614614" y="1609150"/>
              <a:ext cx="339948" cy="196328"/>
            </a:xfrm>
            <a:custGeom>
              <a:avLst/>
              <a:gdLst/>
              <a:ahLst/>
              <a:cxnLst/>
              <a:rect l="l" t="t" r="r" b="b"/>
              <a:pathLst>
                <a:path w="9681" h="5591" extrusionOk="0">
                  <a:moveTo>
                    <a:pt x="9671" y="358"/>
                  </a:moveTo>
                  <a:lnTo>
                    <a:pt x="9671" y="358"/>
                  </a:lnTo>
                  <a:cubicBezTo>
                    <a:pt x="9675" y="371"/>
                    <a:pt x="9678" y="385"/>
                    <a:pt x="9681" y="399"/>
                  </a:cubicBezTo>
                  <a:cubicBezTo>
                    <a:pt x="9679" y="384"/>
                    <a:pt x="9676" y="370"/>
                    <a:pt x="9671" y="358"/>
                  </a:cubicBezTo>
                  <a:close/>
                  <a:moveTo>
                    <a:pt x="9218" y="0"/>
                  </a:moveTo>
                  <a:cubicBezTo>
                    <a:pt x="9151" y="0"/>
                    <a:pt x="9085" y="18"/>
                    <a:pt x="9026" y="54"/>
                  </a:cubicBezTo>
                  <a:lnTo>
                    <a:pt x="132" y="5185"/>
                  </a:lnTo>
                  <a:cubicBezTo>
                    <a:pt x="72" y="5221"/>
                    <a:pt x="25" y="5269"/>
                    <a:pt x="1" y="5328"/>
                  </a:cubicBezTo>
                  <a:lnTo>
                    <a:pt x="453" y="5590"/>
                  </a:lnTo>
                  <a:cubicBezTo>
                    <a:pt x="489" y="5531"/>
                    <a:pt x="537" y="5483"/>
                    <a:pt x="584" y="5447"/>
                  </a:cubicBezTo>
                  <a:lnTo>
                    <a:pt x="9478" y="316"/>
                  </a:lnTo>
                  <a:cubicBezTo>
                    <a:pt x="9513" y="296"/>
                    <a:pt x="9545" y="287"/>
                    <a:pt x="9574" y="287"/>
                  </a:cubicBezTo>
                  <a:cubicBezTo>
                    <a:pt x="9620" y="287"/>
                    <a:pt x="9655" y="312"/>
                    <a:pt x="9671" y="358"/>
                  </a:cubicBezTo>
                  <a:lnTo>
                    <a:pt x="9671" y="358"/>
                  </a:lnTo>
                  <a:cubicBezTo>
                    <a:pt x="9641" y="245"/>
                    <a:pt x="9574" y="153"/>
                    <a:pt x="9478" y="89"/>
                  </a:cubicBezTo>
                  <a:lnTo>
                    <a:pt x="9419" y="54"/>
                  </a:lnTo>
                  <a:cubicBezTo>
                    <a:pt x="9353" y="18"/>
                    <a:pt x="9285" y="0"/>
                    <a:pt x="9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2"/>
            <p:cNvSpPr/>
            <p:nvPr/>
          </p:nvSpPr>
          <p:spPr>
            <a:xfrm>
              <a:off x="2612542" y="1796243"/>
              <a:ext cx="21350" cy="264697"/>
            </a:xfrm>
            <a:custGeom>
              <a:avLst/>
              <a:gdLst/>
              <a:ahLst/>
              <a:cxnLst/>
              <a:rect l="l" t="t" r="r" b="b"/>
              <a:pathLst>
                <a:path w="608" h="7538" extrusionOk="0">
                  <a:moveTo>
                    <a:pt x="607" y="7513"/>
                  </a:moveTo>
                  <a:cubicBezTo>
                    <a:pt x="598" y="7516"/>
                    <a:pt x="587" y="7519"/>
                    <a:pt x="577" y="7522"/>
                  </a:cubicBezTo>
                  <a:lnTo>
                    <a:pt x="577" y="7522"/>
                  </a:lnTo>
                  <a:cubicBezTo>
                    <a:pt x="587" y="7520"/>
                    <a:pt x="597" y="7517"/>
                    <a:pt x="607" y="7513"/>
                  </a:cubicBezTo>
                  <a:close/>
                  <a:moveTo>
                    <a:pt x="48" y="0"/>
                  </a:moveTo>
                  <a:cubicBezTo>
                    <a:pt x="24" y="60"/>
                    <a:pt x="0" y="119"/>
                    <a:pt x="0" y="191"/>
                  </a:cubicBezTo>
                  <a:lnTo>
                    <a:pt x="0" y="7120"/>
                  </a:lnTo>
                  <a:cubicBezTo>
                    <a:pt x="0" y="7251"/>
                    <a:pt x="72" y="7382"/>
                    <a:pt x="191" y="7454"/>
                  </a:cubicBezTo>
                  <a:lnTo>
                    <a:pt x="262" y="7489"/>
                  </a:lnTo>
                  <a:cubicBezTo>
                    <a:pt x="323" y="7523"/>
                    <a:pt x="391" y="7537"/>
                    <a:pt x="458" y="7537"/>
                  </a:cubicBezTo>
                  <a:cubicBezTo>
                    <a:pt x="498" y="7537"/>
                    <a:pt x="539" y="7532"/>
                    <a:pt x="577" y="7522"/>
                  </a:cubicBezTo>
                  <a:lnTo>
                    <a:pt x="577" y="7522"/>
                  </a:lnTo>
                  <a:cubicBezTo>
                    <a:pt x="571" y="7523"/>
                    <a:pt x="566" y="7523"/>
                    <a:pt x="560" y="7523"/>
                  </a:cubicBezTo>
                  <a:cubicBezTo>
                    <a:pt x="499" y="7523"/>
                    <a:pt x="453" y="7468"/>
                    <a:pt x="453" y="7382"/>
                  </a:cubicBezTo>
                  <a:lnTo>
                    <a:pt x="453" y="453"/>
                  </a:lnTo>
                  <a:cubicBezTo>
                    <a:pt x="453" y="393"/>
                    <a:pt x="477" y="322"/>
                    <a:pt x="512" y="262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2"/>
            <p:cNvSpPr/>
            <p:nvPr/>
          </p:nvSpPr>
          <p:spPr>
            <a:xfrm>
              <a:off x="2656857" y="1799825"/>
              <a:ext cx="29707" cy="47756"/>
            </a:xfrm>
            <a:custGeom>
              <a:avLst/>
              <a:gdLst/>
              <a:ahLst/>
              <a:cxnLst/>
              <a:rect l="l" t="t" r="r" b="b"/>
              <a:pathLst>
                <a:path w="846" h="1360" extrusionOk="0">
                  <a:moveTo>
                    <a:pt x="804" y="0"/>
                  </a:moveTo>
                  <a:cubicBezTo>
                    <a:pt x="792" y="0"/>
                    <a:pt x="778" y="6"/>
                    <a:pt x="762" y="17"/>
                  </a:cubicBezTo>
                  <a:lnTo>
                    <a:pt x="96" y="398"/>
                  </a:lnTo>
                  <a:cubicBezTo>
                    <a:pt x="36" y="434"/>
                    <a:pt x="0" y="494"/>
                    <a:pt x="0" y="553"/>
                  </a:cubicBezTo>
                  <a:lnTo>
                    <a:pt x="0" y="1291"/>
                  </a:lnTo>
                  <a:cubicBezTo>
                    <a:pt x="0" y="1335"/>
                    <a:pt x="27" y="1360"/>
                    <a:pt x="59" y="1360"/>
                  </a:cubicBezTo>
                  <a:cubicBezTo>
                    <a:pt x="71" y="1360"/>
                    <a:pt x="83" y="1357"/>
                    <a:pt x="96" y="1351"/>
                  </a:cubicBezTo>
                  <a:lnTo>
                    <a:pt x="762" y="970"/>
                  </a:lnTo>
                  <a:cubicBezTo>
                    <a:pt x="810" y="934"/>
                    <a:pt x="846" y="875"/>
                    <a:pt x="846" y="815"/>
                  </a:cubicBezTo>
                  <a:lnTo>
                    <a:pt x="846" y="65"/>
                  </a:lnTo>
                  <a:cubicBezTo>
                    <a:pt x="846" y="24"/>
                    <a:pt x="829" y="0"/>
                    <a:pt x="8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2"/>
            <p:cNvSpPr/>
            <p:nvPr/>
          </p:nvSpPr>
          <p:spPr>
            <a:xfrm>
              <a:off x="2670236" y="1789044"/>
              <a:ext cx="29286" cy="41401"/>
            </a:xfrm>
            <a:custGeom>
              <a:avLst/>
              <a:gdLst/>
              <a:ahLst/>
              <a:cxnLst/>
              <a:rect l="l" t="t" r="r" b="b"/>
              <a:pathLst>
                <a:path w="834" h="1179" extrusionOk="0">
                  <a:moveTo>
                    <a:pt x="784" y="1"/>
                  </a:moveTo>
                  <a:cubicBezTo>
                    <a:pt x="750" y="1"/>
                    <a:pt x="712" y="34"/>
                    <a:pt x="691" y="86"/>
                  </a:cubicBezTo>
                  <a:lnTo>
                    <a:pt x="286" y="943"/>
                  </a:lnTo>
                  <a:lnTo>
                    <a:pt x="143" y="836"/>
                  </a:lnTo>
                  <a:cubicBezTo>
                    <a:pt x="137" y="830"/>
                    <a:pt x="129" y="827"/>
                    <a:pt x="120" y="827"/>
                  </a:cubicBezTo>
                  <a:cubicBezTo>
                    <a:pt x="95" y="827"/>
                    <a:pt x="62" y="849"/>
                    <a:pt x="36" y="884"/>
                  </a:cubicBezTo>
                  <a:cubicBezTo>
                    <a:pt x="12" y="931"/>
                    <a:pt x="0" y="991"/>
                    <a:pt x="36" y="1015"/>
                  </a:cubicBezTo>
                  <a:lnTo>
                    <a:pt x="238" y="1170"/>
                  </a:lnTo>
                  <a:cubicBezTo>
                    <a:pt x="244" y="1176"/>
                    <a:pt x="253" y="1179"/>
                    <a:pt x="264" y="1179"/>
                  </a:cubicBezTo>
                  <a:cubicBezTo>
                    <a:pt x="274" y="1179"/>
                    <a:pt x="286" y="1176"/>
                    <a:pt x="298" y="1170"/>
                  </a:cubicBezTo>
                  <a:cubicBezTo>
                    <a:pt x="322" y="1146"/>
                    <a:pt x="346" y="1122"/>
                    <a:pt x="358" y="1098"/>
                  </a:cubicBezTo>
                  <a:lnTo>
                    <a:pt x="810" y="110"/>
                  </a:lnTo>
                  <a:cubicBezTo>
                    <a:pt x="834" y="62"/>
                    <a:pt x="834" y="3"/>
                    <a:pt x="798" y="3"/>
                  </a:cubicBezTo>
                  <a:cubicBezTo>
                    <a:pt x="793" y="1"/>
                    <a:pt x="789" y="1"/>
                    <a:pt x="78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2"/>
            <p:cNvSpPr/>
            <p:nvPr/>
          </p:nvSpPr>
          <p:spPr>
            <a:xfrm>
              <a:off x="2656857" y="1857378"/>
              <a:ext cx="29707" cy="47897"/>
            </a:xfrm>
            <a:custGeom>
              <a:avLst/>
              <a:gdLst/>
              <a:ahLst/>
              <a:cxnLst/>
              <a:rect l="l" t="t" r="r" b="b"/>
              <a:pathLst>
                <a:path w="846" h="1364" extrusionOk="0">
                  <a:moveTo>
                    <a:pt x="796" y="0"/>
                  </a:moveTo>
                  <a:cubicBezTo>
                    <a:pt x="786" y="0"/>
                    <a:pt x="775" y="3"/>
                    <a:pt x="762" y="9"/>
                  </a:cubicBezTo>
                  <a:lnTo>
                    <a:pt x="96" y="402"/>
                  </a:lnTo>
                  <a:cubicBezTo>
                    <a:pt x="36" y="438"/>
                    <a:pt x="0" y="498"/>
                    <a:pt x="0" y="557"/>
                  </a:cubicBezTo>
                  <a:lnTo>
                    <a:pt x="0" y="1295"/>
                  </a:lnTo>
                  <a:cubicBezTo>
                    <a:pt x="0" y="1339"/>
                    <a:pt x="27" y="1364"/>
                    <a:pt x="59" y="1364"/>
                  </a:cubicBezTo>
                  <a:cubicBezTo>
                    <a:pt x="71" y="1364"/>
                    <a:pt x="83" y="1361"/>
                    <a:pt x="96" y="1355"/>
                  </a:cubicBezTo>
                  <a:lnTo>
                    <a:pt x="762" y="974"/>
                  </a:lnTo>
                  <a:cubicBezTo>
                    <a:pt x="810" y="938"/>
                    <a:pt x="846" y="879"/>
                    <a:pt x="846" y="819"/>
                  </a:cubicBezTo>
                  <a:lnTo>
                    <a:pt x="846" y="69"/>
                  </a:lnTo>
                  <a:cubicBezTo>
                    <a:pt x="846" y="25"/>
                    <a:pt x="826" y="0"/>
                    <a:pt x="79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2"/>
            <p:cNvSpPr/>
            <p:nvPr/>
          </p:nvSpPr>
          <p:spPr>
            <a:xfrm>
              <a:off x="2670236" y="1846387"/>
              <a:ext cx="29286" cy="41330"/>
            </a:xfrm>
            <a:custGeom>
              <a:avLst/>
              <a:gdLst/>
              <a:ahLst/>
              <a:cxnLst/>
              <a:rect l="l" t="t" r="r" b="b"/>
              <a:pathLst>
                <a:path w="834" h="1177" extrusionOk="0">
                  <a:moveTo>
                    <a:pt x="798" y="1"/>
                  </a:moveTo>
                  <a:cubicBezTo>
                    <a:pt x="762" y="1"/>
                    <a:pt x="715" y="37"/>
                    <a:pt x="691" y="84"/>
                  </a:cubicBezTo>
                  <a:lnTo>
                    <a:pt x="286" y="942"/>
                  </a:lnTo>
                  <a:lnTo>
                    <a:pt x="143" y="834"/>
                  </a:lnTo>
                  <a:cubicBezTo>
                    <a:pt x="138" y="829"/>
                    <a:pt x="132" y="827"/>
                    <a:pt x="124" y="827"/>
                  </a:cubicBezTo>
                  <a:cubicBezTo>
                    <a:pt x="99" y="827"/>
                    <a:pt x="64" y="857"/>
                    <a:pt x="36" y="894"/>
                  </a:cubicBezTo>
                  <a:cubicBezTo>
                    <a:pt x="12" y="942"/>
                    <a:pt x="0" y="1001"/>
                    <a:pt x="36" y="1025"/>
                  </a:cubicBezTo>
                  <a:lnTo>
                    <a:pt x="238" y="1168"/>
                  </a:lnTo>
                  <a:cubicBezTo>
                    <a:pt x="244" y="1174"/>
                    <a:pt x="253" y="1177"/>
                    <a:pt x="264" y="1177"/>
                  </a:cubicBezTo>
                  <a:cubicBezTo>
                    <a:pt x="274" y="1177"/>
                    <a:pt x="286" y="1174"/>
                    <a:pt x="298" y="1168"/>
                  </a:cubicBezTo>
                  <a:cubicBezTo>
                    <a:pt x="322" y="1156"/>
                    <a:pt x="346" y="1132"/>
                    <a:pt x="358" y="1096"/>
                  </a:cubicBezTo>
                  <a:lnTo>
                    <a:pt x="810" y="120"/>
                  </a:lnTo>
                  <a:cubicBezTo>
                    <a:pt x="834" y="60"/>
                    <a:pt x="834" y="13"/>
                    <a:pt x="79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2"/>
            <p:cNvSpPr/>
            <p:nvPr/>
          </p:nvSpPr>
          <p:spPr>
            <a:xfrm>
              <a:off x="2656857" y="1914967"/>
              <a:ext cx="29707" cy="47686"/>
            </a:xfrm>
            <a:custGeom>
              <a:avLst/>
              <a:gdLst/>
              <a:ahLst/>
              <a:cxnLst/>
              <a:rect l="l" t="t" r="r" b="b"/>
              <a:pathLst>
                <a:path w="846" h="1358" extrusionOk="0">
                  <a:moveTo>
                    <a:pt x="803" y="1"/>
                  </a:moveTo>
                  <a:cubicBezTo>
                    <a:pt x="791" y="1"/>
                    <a:pt x="777" y="5"/>
                    <a:pt x="762" y="12"/>
                  </a:cubicBezTo>
                  <a:lnTo>
                    <a:pt x="96" y="393"/>
                  </a:lnTo>
                  <a:cubicBezTo>
                    <a:pt x="36" y="429"/>
                    <a:pt x="0" y="489"/>
                    <a:pt x="0" y="548"/>
                  </a:cubicBezTo>
                  <a:lnTo>
                    <a:pt x="0" y="1298"/>
                  </a:lnTo>
                  <a:cubicBezTo>
                    <a:pt x="0" y="1339"/>
                    <a:pt x="23" y="1357"/>
                    <a:pt x="52" y="1357"/>
                  </a:cubicBezTo>
                  <a:cubicBezTo>
                    <a:pt x="65" y="1357"/>
                    <a:pt x="80" y="1354"/>
                    <a:pt x="96" y="1346"/>
                  </a:cubicBezTo>
                  <a:lnTo>
                    <a:pt x="762" y="965"/>
                  </a:lnTo>
                  <a:cubicBezTo>
                    <a:pt x="810" y="941"/>
                    <a:pt x="846" y="882"/>
                    <a:pt x="846" y="822"/>
                  </a:cubicBezTo>
                  <a:lnTo>
                    <a:pt x="846" y="60"/>
                  </a:lnTo>
                  <a:cubicBezTo>
                    <a:pt x="846" y="19"/>
                    <a:pt x="829" y="1"/>
                    <a:pt x="80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2"/>
            <p:cNvSpPr/>
            <p:nvPr/>
          </p:nvSpPr>
          <p:spPr>
            <a:xfrm>
              <a:off x="2670236" y="1904011"/>
              <a:ext cx="29286" cy="41401"/>
            </a:xfrm>
            <a:custGeom>
              <a:avLst/>
              <a:gdLst/>
              <a:ahLst/>
              <a:cxnLst/>
              <a:rect l="l" t="t" r="r" b="b"/>
              <a:pathLst>
                <a:path w="834" h="1179" extrusionOk="0">
                  <a:moveTo>
                    <a:pt x="784" y="1"/>
                  </a:moveTo>
                  <a:cubicBezTo>
                    <a:pt x="750" y="1"/>
                    <a:pt x="712" y="35"/>
                    <a:pt x="691" y="86"/>
                  </a:cubicBezTo>
                  <a:lnTo>
                    <a:pt x="286" y="944"/>
                  </a:lnTo>
                  <a:lnTo>
                    <a:pt x="143" y="836"/>
                  </a:lnTo>
                  <a:cubicBezTo>
                    <a:pt x="137" y="830"/>
                    <a:pt x="129" y="827"/>
                    <a:pt x="120" y="827"/>
                  </a:cubicBezTo>
                  <a:cubicBezTo>
                    <a:pt x="95" y="827"/>
                    <a:pt x="62" y="849"/>
                    <a:pt x="36" y="884"/>
                  </a:cubicBezTo>
                  <a:cubicBezTo>
                    <a:pt x="12" y="944"/>
                    <a:pt x="0" y="991"/>
                    <a:pt x="36" y="1015"/>
                  </a:cubicBezTo>
                  <a:lnTo>
                    <a:pt x="238" y="1170"/>
                  </a:lnTo>
                  <a:cubicBezTo>
                    <a:pt x="244" y="1176"/>
                    <a:pt x="253" y="1179"/>
                    <a:pt x="264" y="1179"/>
                  </a:cubicBezTo>
                  <a:cubicBezTo>
                    <a:pt x="274" y="1179"/>
                    <a:pt x="286" y="1176"/>
                    <a:pt x="298" y="1170"/>
                  </a:cubicBezTo>
                  <a:cubicBezTo>
                    <a:pt x="322" y="1158"/>
                    <a:pt x="346" y="1122"/>
                    <a:pt x="358" y="1098"/>
                  </a:cubicBezTo>
                  <a:lnTo>
                    <a:pt x="810" y="122"/>
                  </a:lnTo>
                  <a:cubicBezTo>
                    <a:pt x="834" y="63"/>
                    <a:pt x="834" y="15"/>
                    <a:pt x="798" y="3"/>
                  </a:cubicBezTo>
                  <a:cubicBezTo>
                    <a:pt x="793" y="1"/>
                    <a:pt x="789" y="1"/>
                    <a:pt x="78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2"/>
            <p:cNvSpPr/>
            <p:nvPr/>
          </p:nvSpPr>
          <p:spPr>
            <a:xfrm>
              <a:off x="2656857" y="1972766"/>
              <a:ext cx="29707" cy="47511"/>
            </a:xfrm>
            <a:custGeom>
              <a:avLst/>
              <a:gdLst/>
              <a:ahLst/>
              <a:cxnLst/>
              <a:rect l="l" t="t" r="r" b="b"/>
              <a:pathLst>
                <a:path w="846" h="1353" extrusionOk="0">
                  <a:moveTo>
                    <a:pt x="798" y="0"/>
                  </a:moveTo>
                  <a:cubicBezTo>
                    <a:pt x="787" y="0"/>
                    <a:pt x="775" y="3"/>
                    <a:pt x="762" y="10"/>
                  </a:cubicBezTo>
                  <a:lnTo>
                    <a:pt x="96" y="391"/>
                  </a:lnTo>
                  <a:cubicBezTo>
                    <a:pt x="36" y="426"/>
                    <a:pt x="0" y="486"/>
                    <a:pt x="0" y="545"/>
                  </a:cubicBezTo>
                  <a:lnTo>
                    <a:pt x="0" y="1284"/>
                  </a:lnTo>
                  <a:cubicBezTo>
                    <a:pt x="0" y="1328"/>
                    <a:pt x="27" y="1352"/>
                    <a:pt x="59" y="1352"/>
                  </a:cubicBezTo>
                  <a:cubicBezTo>
                    <a:pt x="71" y="1352"/>
                    <a:pt x="83" y="1349"/>
                    <a:pt x="96" y="1343"/>
                  </a:cubicBezTo>
                  <a:lnTo>
                    <a:pt x="762" y="962"/>
                  </a:lnTo>
                  <a:cubicBezTo>
                    <a:pt x="810" y="926"/>
                    <a:pt x="846" y="879"/>
                    <a:pt x="846" y="807"/>
                  </a:cubicBezTo>
                  <a:lnTo>
                    <a:pt x="846" y="57"/>
                  </a:lnTo>
                  <a:cubicBezTo>
                    <a:pt x="846" y="22"/>
                    <a:pt x="827" y="0"/>
                    <a:pt x="79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2"/>
            <p:cNvSpPr/>
            <p:nvPr/>
          </p:nvSpPr>
          <p:spPr>
            <a:xfrm>
              <a:off x="2670236" y="1961705"/>
              <a:ext cx="29286" cy="41401"/>
            </a:xfrm>
            <a:custGeom>
              <a:avLst/>
              <a:gdLst/>
              <a:ahLst/>
              <a:cxnLst/>
              <a:rect l="l" t="t" r="r" b="b"/>
              <a:pathLst>
                <a:path w="834" h="1179" extrusionOk="0">
                  <a:moveTo>
                    <a:pt x="784" y="1"/>
                  </a:moveTo>
                  <a:cubicBezTo>
                    <a:pt x="750" y="1"/>
                    <a:pt x="712" y="35"/>
                    <a:pt x="691" y="86"/>
                  </a:cubicBezTo>
                  <a:lnTo>
                    <a:pt x="286" y="944"/>
                  </a:lnTo>
                  <a:lnTo>
                    <a:pt x="143" y="837"/>
                  </a:lnTo>
                  <a:cubicBezTo>
                    <a:pt x="137" y="830"/>
                    <a:pt x="129" y="827"/>
                    <a:pt x="120" y="827"/>
                  </a:cubicBezTo>
                  <a:cubicBezTo>
                    <a:pt x="95" y="827"/>
                    <a:pt x="62" y="849"/>
                    <a:pt x="36" y="884"/>
                  </a:cubicBezTo>
                  <a:cubicBezTo>
                    <a:pt x="12" y="944"/>
                    <a:pt x="0" y="991"/>
                    <a:pt x="36" y="1015"/>
                  </a:cubicBezTo>
                  <a:lnTo>
                    <a:pt x="238" y="1170"/>
                  </a:lnTo>
                  <a:cubicBezTo>
                    <a:pt x="244" y="1176"/>
                    <a:pt x="253" y="1179"/>
                    <a:pt x="264" y="1179"/>
                  </a:cubicBezTo>
                  <a:cubicBezTo>
                    <a:pt x="274" y="1179"/>
                    <a:pt x="286" y="1176"/>
                    <a:pt x="298" y="1170"/>
                  </a:cubicBezTo>
                  <a:cubicBezTo>
                    <a:pt x="322" y="1158"/>
                    <a:pt x="346" y="1122"/>
                    <a:pt x="358" y="1098"/>
                  </a:cubicBezTo>
                  <a:lnTo>
                    <a:pt x="810" y="122"/>
                  </a:lnTo>
                  <a:cubicBezTo>
                    <a:pt x="834" y="63"/>
                    <a:pt x="834" y="15"/>
                    <a:pt x="798" y="3"/>
                  </a:cubicBezTo>
                  <a:cubicBezTo>
                    <a:pt x="793" y="2"/>
                    <a:pt x="789" y="1"/>
                    <a:pt x="78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2"/>
            <p:cNvSpPr/>
            <p:nvPr/>
          </p:nvSpPr>
          <p:spPr>
            <a:xfrm>
              <a:off x="2715815" y="1727031"/>
              <a:ext cx="101623" cy="65244"/>
            </a:xfrm>
            <a:custGeom>
              <a:avLst/>
              <a:gdLst/>
              <a:ahLst/>
              <a:cxnLst/>
              <a:rect l="l" t="t" r="r" b="b"/>
              <a:pathLst>
                <a:path w="2894" h="1858" extrusionOk="0">
                  <a:moveTo>
                    <a:pt x="2805" y="1"/>
                  </a:moveTo>
                  <a:cubicBezTo>
                    <a:pt x="2778" y="1"/>
                    <a:pt x="2747" y="10"/>
                    <a:pt x="2715" y="31"/>
                  </a:cubicBezTo>
                  <a:lnTo>
                    <a:pt x="179" y="1495"/>
                  </a:lnTo>
                  <a:cubicBezTo>
                    <a:pt x="72" y="1555"/>
                    <a:pt x="12" y="1650"/>
                    <a:pt x="0" y="1769"/>
                  </a:cubicBezTo>
                  <a:cubicBezTo>
                    <a:pt x="0" y="1824"/>
                    <a:pt x="31" y="1858"/>
                    <a:pt x="83" y="1858"/>
                  </a:cubicBezTo>
                  <a:cubicBezTo>
                    <a:pt x="110" y="1858"/>
                    <a:pt x="142" y="1849"/>
                    <a:pt x="179" y="1828"/>
                  </a:cubicBezTo>
                  <a:lnTo>
                    <a:pt x="2715" y="364"/>
                  </a:lnTo>
                  <a:cubicBezTo>
                    <a:pt x="2810" y="304"/>
                    <a:pt x="2881" y="209"/>
                    <a:pt x="2893" y="90"/>
                  </a:cubicBezTo>
                  <a:cubicBezTo>
                    <a:pt x="2893" y="35"/>
                    <a:pt x="2857" y="1"/>
                    <a:pt x="28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2"/>
            <p:cNvSpPr/>
            <p:nvPr/>
          </p:nvSpPr>
          <p:spPr>
            <a:xfrm>
              <a:off x="2715815" y="1687948"/>
              <a:ext cx="203211" cy="123675"/>
            </a:xfrm>
            <a:custGeom>
              <a:avLst/>
              <a:gdLst/>
              <a:ahLst/>
              <a:cxnLst/>
              <a:rect l="l" t="t" r="r" b="b"/>
              <a:pathLst>
                <a:path w="5787" h="3522" extrusionOk="0">
                  <a:moveTo>
                    <a:pt x="5702" y="1"/>
                  </a:moveTo>
                  <a:cubicBezTo>
                    <a:pt x="5675" y="1"/>
                    <a:pt x="5644" y="8"/>
                    <a:pt x="5608" y="24"/>
                  </a:cubicBezTo>
                  <a:lnTo>
                    <a:pt x="167" y="3168"/>
                  </a:lnTo>
                  <a:cubicBezTo>
                    <a:pt x="72" y="3215"/>
                    <a:pt x="12" y="3322"/>
                    <a:pt x="0" y="3429"/>
                  </a:cubicBezTo>
                  <a:cubicBezTo>
                    <a:pt x="0" y="3490"/>
                    <a:pt x="29" y="3521"/>
                    <a:pt x="77" y="3521"/>
                  </a:cubicBezTo>
                  <a:cubicBezTo>
                    <a:pt x="105" y="3521"/>
                    <a:pt x="139" y="3511"/>
                    <a:pt x="179" y="3489"/>
                  </a:cubicBezTo>
                  <a:lnTo>
                    <a:pt x="5608" y="358"/>
                  </a:lnTo>
                  <a:cubicBezTo>
                    <a:pt x="5715" y="298"/>
                    <a:pt x="5775" y="203"/>
                    <a:pt x="5787" y="96"/>
                  </a:cubicBezTo>
                  <a:cubicBezTo>
                    <a:pt x="5787" y="32"/>
                    <a:pt x="5755" y="1"/>
                    <a:pt x="570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2"/>
            <p:cNvSpPr/>
            <p:nvPr/>
          </p:nvSpPr>
          <p:spPr>
            <a:xfrm>
              <a:off x="2715815" y="1783496"/>
              <a:ext cx="101623" cy="65244"/>
            </a:xfrm>
            <a:custGeom>
              <a:avLst/>
              <a:gdLst/>
              <a:ahLst/>
              <a:cxnLst/>
              <a:rect l="l" t="t" r="r" b="b"/>
              <a:pathLst>
                <a:path w="2894" h="1858" extrusionOk="0">
                  <a:moveTo>
                    <a:pt x="2805" y="0"/>
                  </a:moveTo>
                  <a:cubicBezTo>
                    <a:pt x="2778" y="0"/>
                    <a:pt x="2747" y="10"/>
                    <a:pt x="2715" y="30"/>
                  </a:cubicBezTo>
                  <a:lnTo>
                    <a:pt x="179" y="1494"/>
                  </a:lnTo>
                  <a:cubicBezTo>
                    <a:pt x="72" y="1554"/>
                    <a:pt x="12" y="1649"/>
                    <a:pt x="0" y="1768"/>
                  </a:cubicBezTo>
                  <a:cubicBezTo>
                    <a:pt x="0" y="1823"/>
                    <a:pt x="31" y="1857"/>
                    <a:pt x="83" y="1857"/>
                  </a:cubicBezTo>
                  <a:cubicBezTo>
                    <a:pt x="110" y="1857"/>
                    <a:pt x="142" y="1848"/>
                    <a:pt x="179" y="1828"/>
                  </a:cubicBezTo>
                  <a:lnTo>
                    <a:pt x="2715" y="363"/>
                  </a:lnTo>
                  <a:cubicBezTo>
                    <a:pt x="2810" y="304"/>
                    <a:pt x="2881" y="208"/>
                    <a:pt x="2893" y="89"/>
                  </a:cubicBezTo>
                  <a:cubicBezTo>
                    <a:pt x="2893" y="35"/>
                    <a:pt x="2857" y="0"/>
                    <a:pt x="28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2"/>
            <p:cNvSpPr/>
            <p:nvPr/>
          </p:nvSpPr>
          <p:spPr>
            <a:xfrm>
              <a:off x="2715815" y="1744203"/>
              <a:ext cx="203211" cy="123745"/>
            </a:xfrm>
            <a:custGeom>
              <a:avLst/>
              <a:gdLst/>
              <a:ahLst/>
              <a:cxnLst/>
              <a:rect l="l" t="t" r="r" b="b"/>
              <a:pathLst>
                <a:path w="5787" h="3524" extrusionOk="0">
                  <a:moveTo>
                    <a:pt x="5704" y="0"/>
                  </a:moveTo>
                  <a:cubicBezTo>
                    <a:pt x="5677" y="0"/>
                    <a:pt x="5645" y="9"/>
                    <a:pt x="5608" y="30"/>
                  </a:cubicBezTo>
                  <a:lnTo>
                    <a:pt x="167" y="3161"/>
                  </a:lnTo>
                  <a:cubicBezTo>
                    <a:pt x="72" y="3221"/>
                    <a:pt x="12" y="3316"/>
                    <a:pt x="0" y="3435"/>
                  </a:cubicBezTo>
                  <a:cubicBezTo>
                    <a:pt x="0" y="3490"/>
                    <a:pt x="31" y="3524"/>
                    <a:pt x="83" y="3524"/>
                  </a:cubicBezTo>
                  <a:cubicBezTo>
                    <a:pt x="110" y="3524"/>
                    <a:pt x="142" y="3515"/>
                    <a:pt x="179" y="3494"/>
                  </a:cubicBezTo>
                  <a:lnTo>
                    <a:pt x="5608" y="363"/>
                  </a:lnTo>
                  <a:cubicBezTo>
                    <a:pt x="5715" y="304"/>
                    <a:pt x="5775" y="208"/>
                    <a:pt x="5787" y="89"/>
                  </a:cubicBezTo>
                  <a:cubicBezTo>
                    <a:pt x="5787" y="34"/>
                    <a:pt x="5756" y="0"/>
                    <a:pt x="570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2"/>
            <p:cNvSpPr/>
            <p:nvPr/>
          </p:nvSpPr>
          <p:spPr>
            <a:xfrm>
              <a:off x="2715815" y="1843262"/>
              <a:ext cx="101623" cy="65349"/>
            </a:xfrm>
            <a:custGeom>
              <a:avLst/>
              <a:gdLst/>
              <a:ahLst/>
              <a:cxnLst/>
              <a:rect l="l" t="t" r="r" b="b"/>
              <a:pathLst>
                <a:path w="2894" h="1861" extrusionOk="0">
                  <a:moveTo>
                    <a:pt x="2805" y="1"/>
                  </a:moveTo>
                  <a:cubicBezTo>
                    <a:pt x="2778" y="1"/>
                    <a:pt x="2747" y="10"/>
                    <a:pt x="2715" y="30"/>
                  </a:cubicBezTo>
                  <a:lnTo>
                    <a:pt x="179" y="1495"/>
                  </a:lnTo>
                  <a:cubicBezTo>
                    <a:pt x="72" y="1554"/>
                    <a:pt x="12" y="1650"/>
                    <a:pt x="0" y="1769"/>
                  </a:cubicBezTo>
                  <a:cubicBezTo>
                    <a:pt x="0" y="1829"/>
                    <a:pt x="29" y="1861"/>
                    <a:pt x="77" y="1861"/>
                  </a:cubicBezTo>
                  <a:cubicBezTo>
                    <a:pt x="105" y="1861"/>
                    <a:pt x="139" y="1850"/>
                    <a:pt x="179" y="1828"/>
                  </a:cubicBezTo>
                  <a:lnTo>
                    <a:pt x="2715" y="364"/>
                  </a:lnTo>
                  <a:cubicBezTo>
                    <a:pt x="2810" y="304"/>
                    <a:pt x="2881" y="209"/>
                    <a:pt x="2893" y="90"/>
                  </a:cubicBezTo>
                  <a:cubicBezTo>
                    <a:pt x="2893" y="35"/>
                    <a:pt x="2857" y="1"/>
                    <a:pt x="28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2"/>
            <p:cNvSpPr/>
            <p:nvPr/>
          </p:nvSpPr>
          <p:spPr>
            <a:xfrm>
              <a:off x="2657294" y="1828110"/>
              <a:ext cx="203211" cy="123851"/>
            </a:xfrm>
            <a:custGeom>
              <a:avLst/>
              <a:gdLst/>
              <a:ahLst/>
              <a:cxnLst/>
              <a:rect l="l" t="t" r="r" b="b"/>
              <a:pathLst>
                <a:path w="5787" h="3527" extrusionOk="0">
                  <a:moveTo>
                    <a:pt x="5702" y="0"/>
                  </a:moveTo>
                  <a:cubicBezTo>
                    <a:pt x="5675" y="0"/>
                    <a:pt x="5644" y="9"/>
                    <a:pt x="5608" y="29"/>
                  </a:cubicBezTo>
                  <a:lnTo>
                    <a:pt x="167" y="3172"/>
                  </a:lnTo>
                  <a:cubicBezTo>
                    <a:pt x="72" y="3220"/>
                    <a:pt x="12" y="3327"/>
                    <a:pt x="0" y="3434"/>
                  </a:cubicBezTo>
                  <a:cubicBezTo>
                    <a:pt x="0" y="3495"/>
                    <a:pt x="29" y="3526"/>
                    <a:pt x="77" y="3526"/>
                  </a:cubicBezTo>
                  <a:cubicBezTo>
                    <a:pt x="105" y="3526"/>
                    <a:pt x="139" y="3516"/>
                    <a:pt x="179" y="3494"/>
                  </a:cubicBezTo>
                  <a:lnTo>
                    <a:pt x="5608" y="363"/>
                  </a:lnTo>
                  <a:cubicBezTo>
                    <a:pt x="5715" y="303"/>
                    <a:pt x="5775" y="208"/>
                    <a:pt x="5787" y="101"/>
                  </a:cubicBezTo>
                  <a:cubicBezTo>
                    <a:pt x="5787" y="37"/>
                    <a:pt x="5755" y="0"/>
                    <a:pt x="57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2"/>
            <p:cNvSpPr/>
            <p:nvPr/>
          </p:nvSpPr>
          <p:spPr>
            <a:xfrm>
              <a:off x="2715815" y="1902958"/>
              <a:ext cx="101623" cy="65454"/>
            </a:xfrm>
            <a:custGeom>
              <a:avLst/>
              <a:gdLst/>
              <a:ahLst/>
              <a:cxnLst/>
              <a:rect l="l" t="t" r="r" b="b"/>
              <a:pathLst>
                <a:path w="2894" h="1864" extrusionOk="0">
                  <a:moveTo>
                    <a:pt x="2811" y="1"/>
                  </a:moveTo>
                  <a:cubicBezTo>
                    <a:pt x="2783" y="1"/>
                    <a:pt x="2750" y="11"/>
                    <a:pt x="2715" y="33"/>
                  </a:cubicBezTo>
                  <a:lnTo>
                    <a:pt x="179" y="1497"/>
                  </a:lnTo>
                  <a:cubicBezTo>
                    <a:pt x="72" y="1557"/>
                    <a:pt x="12" y="1652"/>
                    <a:pt x="0" y="1771"/>
                  </a:cubicBezTo>
                  <a:cubicBezTo>
                    <a:pt x="0" y="1832"/>
                    <a:pt x="29" y="1863"/>
                    <a:pt x="77" y="1863"/>
                  </a:cubicBezTo>
                  <a:cubicBezTo>
                    <a:pt x="105" y="1863"/>
                    <a:pt x="139" y="1853"/>
                    <a:pt x="179" y="1831"/>
                  </a:cubicBezTo>
                  <a:lnTo>
                    <a:pt x="2715" y="366"/>
                  </a:lnTo>
                  <a:cubicBezTo>
                    <a:pt x="2810" y="307"/>
                    <a:pt x="2881" y="212"/>
                    <a:pt x="2893" y="93"/>
                  </a:cubicBezTo>
                  <a:cubicBezTo>
                    <a:pt x="2893" y="32"/>
                    <a:pt x="2860" y="1"/>
                    <a:pt x="281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2"/>
            <p:cNvSpPr/>
            <p:nvPr/>
          </p:nvSpPr>
          <p:spPr>
            <a:xfrm>
              <a:off x="2715815" y="1863980"/>
              <a:ext cx="203211" cy="123780"/>
            </a:xfrm>
            <a:custGeom>
              <a:avLst/>
              <a:gdLst/>
              <a:ahLst/>
              <a:cxnLst/>
              <a:rect l="l" t="t" r="r" b="b"/>
              <a:pathLst>
                <a:path w="5787" h="3525" extrusionOk="0">
                  <a:moveTo>
                    <a:pt x="5702" y="0"/>
                  </a:moveTo>
                  <a:cubicBezTo>
                    <a:pt x="5675" y="0"/>
                    <a:pt x="5644" y="8"/>
                    <a:pt x="5608" y="24"/>
                  </a:cubicBezTo>
                  <a:lnTo>
                    <a:pt x="167" y="3167"/>
                  </a:lnTo>
                  <a:cubicBezTo>
                    <a:pt x="72" y="3227"/>
                    <a:pt x="12" y="3322"/>
                    <a:pt x="0" y="3429"/>
                  </a:cubicBezTo>
                  <a:cubicBezTo>
                    <a:pt x="0" y="3493"/>
                    <a:pt x="32" y="3524"/>
                    <a:pt x="85" y="3524"/>
                  </a:cubicBezTo>
                  <a:cubicBezTo>
                    <a:pt x="111" y="3524"/>
                    <a:pt x="143" y="3516"/>
                    <a:pt x="179" y="3500"/>
                  </a:cubicBezTo>
                  <a:lnTo>
                    <a:pt x="5608" y="357"/>
                  </a:lnTo>
                  <a:cubicBezTo>
                    <a:pt x="5715" y="298"/>
                    <a:pt x="5775" y="202"/>
                    <a:pt x="5787" y="95"/>
                  </a:cubicBezTo>
                  <a:cubicBezTo>
                    <a:pt x="5787" y="32"/>
                    <a:pt x="5755" y="0"/>
                    <a:pt x="57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2"/>
            <p:cNvSpPr/>
            <p:nvPr/>
          </p:nvSpPr>
          <p:spPr>
            <a:xfrm>
              <a:off x="2967063" y="2210881"/>
              <a:ext cx="73215" cy="63137"/>
            </a:xfrm>
            <a:custGeom>
              <a:avLst/>
              <a:gdLst/>
              <a:ahLst/>
              <a:cxnLst/>
              <a:rect l="l" t="t" r="r" b="b"/>
              <a:pathLst>
                <a:path w="2085" h="1798" extrusionOk="0">
                  <a:moveTo>
                    <a:pt x="1894" y="1"/>
                  </a:moveTo>
                  <a:cubicBezTo>
                    <a:pt x="1890" y="1"/>
                    <a:pt x="1886" y="2"/>
                    <a:pt x="1882" y="3"/>
                  </a:cubicBezTo>
                  <a:lnTo>
                    <a:pt x="1894" y="87"/>
                  </a:lnTo>
                  <a:cubicBezTo>
                    <a:pt x="1841" y="170"/>
                    <a:pt x="1651" y="220"/>
                    <a:pt x="1471" y="220"/>
                  </a:cubicBezTo>
                  <a:cubicBezTo>
                    <a:pt x="1370" y="220"/>
                    <a:pt x="1272" y="204"/>
                    <a:pt x="1203" y="170"/>
                  </a:cubicBezTo>
                  <a:cubicBezTo>
                    <a:pt x="1060" y="396"/>
                    <a:pt x="918" y="622"/>
                    <a:pt x="751" y="837"/>
                  </a:cubicBezTo>
                  <a:cubicBezTo>
                    <a:pt x="572" y="1027"/>
                    <a:pt x="370" y="1206"/>
                    <a:pt x="156" y="1361"/>
                  </a:cubicBezTo>
                  <a:cubicBezTo>
                    <a:pt x="132" y="1384"/>
                    <a:pt x="96" y="1408"/>
                    <a:pt x="72" y="1444"/>
                  </a:cubicBezTo>
                  <a:cubicBezTo>
                    <a:pt x="48" y="1503"/>
                    <a:pt x="1" y="1646"/>
                    <a:pt x="275" y="1742"/>
                  </a:cubicBezTo>
                  <a:cubicBezTo>
                    <a:pt x="382" y="1779"/>
                    <a:pt x="493" y="1798"/>
                    <a:pt x="604" y="1798"/>
                  </a:cubicBezTo>
                  <a:cubicBezTo>
                    <a:pt x="775" y="1798"/>
                    <a:pt x="944" y="1752"/>
                    <a:pt x="1096" y="1658"/>
                  </a:cubicBezTo>
                  <a:cubicBezTo>
                    <a:pt x="1310" y="1527"/>
                    <a:pt x="1322" y="1241"/>
                    <a:pt x="1537" y="1075"/>
                  </a:cubicBezTo>
                  <a:cubicBezTo>
                    <a:pt x="1680" y="956"/>
                    <a:pt x="1882" y="932"/>
                    <a:pt x="2001" y="765"/>
                  </a:cubicBezTo>
                  <a:cubicBezTo>
                    <a:pt x="2084" y="658"/>
                    <a:pt x="2061" y="515"/>
                    <a:pt x="2025" y="337"/>
                  </a:cubicBezTo>
                  <a:cubicBezTo>
                    <a:pt x="1969" y="148"/>
                    <a:pt x="1945" y="1"/>
                    <a:pt x="18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2"/>
            <p:cNvSpPr/>
            <p:nvPr/>
          </p:nvSpPr>
          <p:spPr>
            <a:xfrm>
              <a:off x="2979599" y="2190901"/>
              <a:ext cx="54393" cy="68544"/>
            </a:xfrm>
            <a:custGeom>
              <a:avLst/>
              <a:gdLst/>
              <a:ahLst/>
              <a:cxnLst/>
              <a:rect l="l" t="t" r="r" b="b"/>
              <a:pathLst>
                <a:path w="1549" h="1952" extrusionOk="0">
                  <a:moveTo>
                    <a:pt x="1454" y="1"/>
                  </a:moveTo>
                  <a:lnTo>
                    <a:pt x="787" y="48"/>
                  </a:lnTo>
                  <a:cubicBezTo>
                    <a:pt x="787" y="48"/>
                    <a:pt x="822" y="394"/>
                    <a:pt x="834" y="536"/>
                  </a:cubicBezTo>
                  <a:cubicBezTo>
                    <a:pt x="846" y="667"/>
                    <a:pt x="811" y="798"/>
                    <a:pt x="739" y="906"/>
                  </a:cubicBezTo>
                  <a:cubicBezTo>
                    <a:pt x="632" y="1072"/>
                    <a:pt x="525" y="1251"/>
                    <a:pt x="394" y="1406"/>
                  </a:cubicBezTo>
                  <a:cubicBezTo>
                    <a:pt x="334" y="1477"/>
                    <a:pt x="275" y="1537"/>
                    <a:pt x="215" y="1596"/>
                  </a:cubicBezTo>
                  <a:cubicBezTo>
                    <a:pt x="1" y="1810"/>
                    <a:pt x="13" y="1858"/>
                    <a:pt x="96" y="1918"/>
                  </a:cubicBezTo>
                  <a:cubicBezTo>
                    <a:pt x="132" y="1938"/>
                    <a:pt x="178" y="1952"/>
                    <a:pt x="234" y="1952"/>
                  </a:cubicBezTo>
                  <a:cubicBezTo>
                    <a:pt x="310" y="1952"/>
                    <a:pt x="403" y="1926"/>
                    <a:pt x="513" y="1858"/>
                  </a:cubicBezTo>
                  <a:cubicBezTo>
                    <a:pt x="715" y="1751"/>
                    <a:pt x="989" y="1310"/>
                    <a:pt x="1203" y="1132"/>
                  </a:cubicBezTo>
                  <a:cubicBezTo>
                    <a:pt x="1430" y="941"/>
                    <a:pt x="1549" y="810"/>
                    <a:pt x="1537" y="656"/>
                  </a:cubicBezTo>
                  <a:lnTo>
                    <a:pt x="145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2"/>
            <p:cNvSpPr/>
            <p:nvPr/>
          </p:nvSpPr>
          <p:spPr>
            <a:xfrm>
              <a:off x="3058151" y="2238973"/>
              <a:ext cx="71599" cy="64296"/>
            </a:xfrm>
            <a:custGeom>
              <a:avLst/>
              <a:gdLst/>
              <a:ahLst/>
              <a:cxnLst/>
              <a:rect l="l" t="t" r="r" b="b"/>
              <a:pathLst>
                <a:path w="2039" h="1831" extrusionOk="0">
                  <a:moveTo>
                    <a:pt x="1877" y="0"/>
                  </a:moveTo>
                  <a:cubicBezTo>
                    <a:pt x="1875" y="0"/>
                    <a:pt x="1873" y="0"/>
                    <a:pt x="1872" y="1"/>
                  </a:cubicBezTo>
                  <a:lnTo>
                    <a:pt x="1872" y="84"/>
                  </a:lnTo>
                  <a:cubicBezTo>
                    <a:pt x="1776" y="156"/>
                    <a:pt x="1645" y="203"/>
                    <a:pt x="1514" y="203"/>
                  </a:cubicBezTo>
                  <a:cubicBezTo>
                    <a:pt x="1419" y="191"/>
                    <a:pt x="1169" y="180"/>
                    <a:pt x="1169" y="96"/>
                  </a:cubicBezTo>
                  <a:lnTo>
                    <a:pt x="1169" y="1"/>
                  </a:lnTo>
                  <a:cubicBezTo>
                    <a:pt x="1133" y="120"/>
                    <a:pt x="943" y="632"/>
                    <a:pt x="669" y="882"/>
                  </a:cubicBezTo>
                  <a:cubicBezTo>
                    <a:pt x="443" y="1084"/>
                    <a:pt x="145" y="1323"/>
                    <a:pt x="62" y="1549"/>
                  </a:cubicBezTo>
                  <a:cubicBezTo>
                    <a:pt x="1" y="1741"/>
                    <a:pt x="355" y="1831"/>
                    <a:pt x="586" y="1831"/>
                  </a:cubicBezTo>
                  <a:cubicBezTo>
                    <a:pt x="627" y="1831"/>
                    <a:pt x="663" y="1828"/>
                    <a:pt x="693" y="1823"/>
                  </a:cubicBezTo>
                  <a:cubicBezTo>
                    <a:pt x="967" y="1775"/>
                    <a:pt x="1217" y="1644"/>
                    <a:pt x="1419" y="1430"/>
                  </a:cubicBezTo>
                  <a:cubicBezTo>
                    <a:pt x="1538" y="1287"/>
                    <a:pt x="1610" y="1120"/>
                    <a:pt x="1693" y="1001"/>
                  </a:cubicBezTo>
                  <a:cubicBezTo>
                    <a:pt x="1788" y="882"/>
                    <a:pt x="1979" y="751"/>
                    <a:pt x="2026" y="620"/>
                  </a:cubicBezTo>
                  <a:cubicBezTo>
                    <a:pt x="2038" y="501"/>
                    <a:pt x="2026" y="370"/>
                    <a:pt x="1979" y="251"/>
                  </a:cubicBezTo>
                  <a:cubicBezTo>
                    <a:pt x="1956" y="137"/>
                    <a:pt x="1922" y="0"/>
                    <a:pt x="18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2"/>
            <p:cNvSpPr/>
            <p:nvPr/>
          </p:nvSpPr>
          <p:spPr>
            <a:xfrm>
              <a:off x="3069072" y="2218501"/>
              <a:ext cx="54815" cy="66754"/>
            </a:xfrm>
            <a:custGeom>
              <a:avLst/>
              <a:gdLst/>
              <a:ahLst/>
              <a:cxnLst/>
              <a:rect l="l" t="t" r="r" b="b"/>
              <a:pathLst>
                <a:path w="1561" h="1901" extrusionOk="0">
                  <a:moveTo>
                    <a:pt x="858" y="1"/>
                  </a:moveTo>
                  <a:lnTo>
                    <a:pt x="858" y="405"/>
                  </a:lnTo>
                  <a:cubicBezTo>
                    <a:pt x="858" y="536"/>
                    <a:pt x="834" y="655"/>
                    <a:pt x="775" y="774"/>
                  </a:cubicBezTo>
                  <a:cubicBezTo>
                    <a:pt x="691" y="977"/>
                    <a:pt x="549" y="1286"/>
                    <a:pt x="346" y="1465"/>
                  </a:cubicBezTo>
                  <a:cubicBezTo>
                    <a:pt x="287" y="1513"/>
                    <a:pt x="215" y="1572"/>
                    <a:pt x="144" y="1644"/>
                  </a:cubicBezTo>
                  <a:cubicBezTo>
                    <a:pt x="0" y="1808"/>
                    <a:pt x="69" y="1901"/>
                    <a:pt x="273" y="1901"/>
                  </a:cubicBezTo>
                  <a:cubicBezTo>
                    <a:pt x="306" y="1901"/>
                    <a:pt x="342" y="1899"/>
                    <a:pt x="382" y="1894"/>
                  </a:cubicBezTo>
                  <a:cubicBezTo>
                    <a:pt x="656" y="1858"/>
                    <a:pt x="894" y="1632"/>
                    <a:pt x="1013" y="1465"/>
                  </a:cubicBezTo>
                  <a:cubicBezTo>
                    <a:pt x="1203" y="1215"/>
                    <a:pt x="1525" y="822"/>
                    <a:pt x="1561" y="679"/>
                  </a:cubicBezTo>
                  <a:lnTo>
                    <a:pt x="1561" y="655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2"/>
            <p:cNvSpPr/>
            <p:nvPr/>
          </p:nvSpPr>
          <p:spPr>
            <a:xfrm>
              <a:off x="2991749" y="1858537"/>
              <a:ext cx="146359" cy="366706"/>
            </a:xfrm>
            <a:custGeom>
              <a:avLst/>
              <a:gdLst/>
              <a:ahLst/>
              <a:cxnLst/>
              <a:rect l="l" t="t" r="r" b="b"/>
              <a:pathLst>
                <a:path w="4168" h="10443" extrusionOk="0">
                  <a:moveTo>
                    <a:pt x="3620" y="0"/>
                  </a:moveTo>
                  <a:lnTo>
                    <a:pt x="203" y="560"/>
                  </a:lnTo>
                  <a:cubicBezTo>
                    <a:pt x="203" y="560"/>
                    <a:pt x="12" y="5072"/>
                    <a:pt x="12" y="5501"/>
                  </a:cubicBezTo>
                  <a:cubicBezTo>
                    <a:pt x="0" y="6287"/>
                    <a:pt x="441" y="9692"/>
                    <a:pt x="441" y="9692"/>
                  </a:cubicBezTo>
                  <a:cubicBezTo>
                    <a:pt x="534" y="9706"/>
                    <a:pt x="617" y="9712"/>
                    <a:pt x="692" y="9712"/>
                  </a:cubicBezTo>
                  <a:cubicBezTo>
                    <a:pt x="991" y="9712"/>
                    <a:pt x="1143" y="9620"/>
                    <a:pt x="1143" y="9620"/>
                  </a:cubicBezTo>
                  <a:cubicBezTo>
                    <a:pt x="1143" y="9620"/>
                    <a:pt x="1417" y="7025"/>
                    <a:pt x="1429" y="6430"/>
                  </a:cubicBezTo>
                  <a:cubicBezTo>
                    <a:pt x="1429" y="6144"/>
                    <a:pt x="1381" y="5846"/>
                    <a:pt x="1310" y="5560"/>
                  </a:cubicBezTo>
                  <a:lnTo>
                    <a:pt x="1941" y="2643"/>
                  </a:lnTo>
                  <a:cubicBezTo>
                    <a:pt x="1941" y="2643"/>
                    <a:pt x="2155" y="4691"/>
                    <a:pt x="2262" y="5560"/>
                  </a:cubicBezTo>
                  <a:cubicBezTo>
                    <a:pt x="2393" y="6561"/>
                    <a:pt x="3060" y="10371"/>
                    <a:pt x="3060" y="10371"/>
                  </a:cubicBezTo>
                  <a:cubicBezTo>
                    <a:pt x="3162" y="10419"/>
                    <a:pt x="3271" y="10443"/>
                    <a:pt x="3381" y="10443"/>
                  </a:cubicBezTo>
                  <a:cubicBezTo>
                    <a:pt x="3515" y="10443"/>
                    <a:pt x="3650" y="10407"/>
                    <a:pt x="3775" y="10335"/>
                  </a:cubicBezTo>
                  <a:cubicBezTo>
                    <a:pt x="3775" y="10335"/>
                    <a:pt x="4025" y="7811"/>
                    <a:pt x="3917" y="6811"/>
                  </a:cubicBezTo>
                  <a:cubicBezTo>
                    <a:pt x="3846" y="5953"/>
                    <a:pt x="3620" y="5572"/>
                    <a:pt x="3608" y="5382"/>
                  </a:cubicBezTo>
                  <a:cubicBezTo>
                    <a:pt x="3608" y="5382"/>
                    <a:pt x="4167" y="1191"/>
                    <a:pt x="362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2"/>
            <p:cNvSpPr/>
            <p:nvPr/>
          </p:nvSpPr>
          <p:spPr>
            <a:xfrm>
              <a:off x="3015557" y="1900324"/>
              <a:ext cx="44350" cy="138845"/>
            </a:xfrm>
            <a:custGeom>
              <a:avLst/>
              <a:gdLst/>
              <a:ahLst/>
              <a:cxnLst/>
              <a:rect l="l" t="t" r="r" b="b"/>
              <a:pathLst>
                <a:path w="1263" h="3954" extrusionOk="0">
                  <a:moveTo>
                    <a:pt x="1" y="1"/>
                  </a:moveTo>
                  <a:cubicBezTo>
                    <a:pt x="227" y="275"/>
                    <a:pt x="537" y="477"/>
                    <a:pt x="882" y="596"/>
                  </a:cubicBezTo>
                  <a:lnTo>
                    <a:pt x="1084" y="1442"/>
                  </a:lnTo>
                  <a:lnTo>
                    <a:pt x="727" y="3954"/>
                  </a:lnTo>
                  <a:lnTo>
                    <a:pt x="1263" y="1453"/>
                  </a:lnTo>
                  <a:lnTo>
                    <a:pt x="1084" y="477"/>
                  </a:lnTo>
                  <a:cubicBezTo>
                    <a:pt x="1084" y="477"/>
                    <a:pt x="334" y="3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2"/>
            <p:cNvSpPr/>
            <p:nvPr/>
          </p:nvSpPr>
          <p:spPr>
            <a:xfrm>
              <a:off x="3055272" y="1563747"/>
              <a:ext cx="8428" cy="14713"/>
            </a:xfrm>
            <a:custGeom>
              <a:avLst/>
              <a:gdLst/>
              <a:ahLst/>
              <a:cxnLst/>
              <a:rect l="l" t="t" r="r" b="b"/>
              <a:pathLst>
                <a:path w="240" h="419" extrusionOk="0">
                  <a:moveTo>
                    <a:pt x="217" y="0"/>
                  </a:moveTo>
                  <a:cubicBezTo>
                    <a:pt x="108" y="0"/>
                    <a:pt x="23" y="80"/>
                    <a:pt x="1" y="180"/>
                  </a:cubicBezTo>
                  <a:cubicBezTo>
                    <a:pt x="1" y="180"/>
                    <a:pt x="1" y="180"/>
                    <a:pt x="1" y="192"/>
                  </a:cubicBezTo>
                  <a:cubicBezTo>
                    <a:pt x="1" y="299"/>
                    <a:pt x="84" y="406"/>
                    <a:pt x="191" y="418"/>
                  </a:cubicBezTo>
                  <a:lnTo>
                    <a:pt x="239" y="1"/>
                  </a:lnTo>
                  <a:cubicBezTo>
                    <a:pt x="231" y="1"/>
                    <a:pt x="224" y="0"/>
                    <a:pt x="2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2"/>
            <p:cNvSpPr/>
            <p:nvPr/>
          </p:nvSpPr>
          <p:spPr>
            <a:xfrm>
              <a:off x="3060715" y="1568066"/>
              <a:ext cx="13835" cy="12044"/>
            </a:xfrm>
            <a:custGeom>
              <a:avLst/>
              <a:gdLst/>
              <a:ahLst/>
              <a:cxnLst/>
              <a:rect l="l" t="t" r="r" b="b"/>
              <a:pathLst>
                <a:path w="394" h="343" extrusionOk="0">
                  <a:moveTo>
                    <a:pt x="230" y="1"/>
                  </a:moveTo>
                  <a:cubicBezTo>
                    <a:pt x="193" y="1"/>
                    <a:pt x="155" y="11"/>
                    <a:pt x="120" y="33"/>
                  </a:cubicBezTo>
                  <a:cubicBezTo>
                    <a:pt x="120" y="33"/>
                    <a:pt x="108" y="33"/>
                    <a:pt x="108" y="45"/>
                  </a:cubicBezTo>
                  <a:cubicBezTo>
                    <a:pt x="13" y="116"/>
                    <a:pt x="1" y="247"/>
                    <a:pt x="60" y="343"/>
                  </a:cubicBezTo>
                  <a:lnTo>
                    <a:pt x="394" y="93"/>
                  </a:lnTo>
                  <a:cubicBezTo>
                    <a:pt x="356" y="32"/>
                    <a:pt x="294" y="1"/>
                    <a:pt x="2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2"/>
            <p:cNvSpPr/>
            <p:nvPr/>
          </p:nvSpPr>
          <p:spPr>
            <a:xfrm>
              <a:off x="2995085" y="1702591"/>
              <a:ext cx="127116" cy="187233"/>
            </a:xfrm>
            <a:custGeom>
              <a:avLst/>
              <a:gdLst/>
              <a:ahLst/>
              <a:cxnLst/>
              <a:rect l="l" t="t" r="r" b="b"/>
              <a:pathLst>
                <a:path w="3620" h="5332" extrusionOk="0">
                  <a:moveTo>
                    <a:pt x="977" y="0"/>
                  </a:moveTo>
                  <a:cubicBezTo>
                    <a:pt x="667" y="203"/>
                    <a:pt x="120" y="679"/>
                    <a:pt x="48" y="1227"/>
                  </a:cubicBezTo>
                  <a:cubicBezTo>
                    <a:pt x="12" y="1500"/>
                    <a:pt x="0" y="1762"/>
                    <a:pt x="286" y="2977"/>
                  </a:cubicBezTo>
                  <a:cubicBezTo>
                    <a:pt x="346" y="3286"/>
                    <a:pt x="179" y="4001"/>
                    <a:pt x="108" y="4989"/>
                  </a:cubicBezTo>
                  <a:cubicBezTo>
                    <a:pt x="463" y="5217"/>
                    <a:pt x="1080" y="5331"/>
                    <a:pt x="1702" y="5331"/>
                  </a:cubicBezTo>
                  <a:cubicBezTo>
                    <a:pt x="2540" y="5331"/>
                    <a:pt x="3388" y="5125"/>
                    <a:pt x="3620" y="4715"/>
                  </a:cubicBezTo>
                  <a:cubicBezTo>
                    <a:pt x="3489" y="4167"/>
                    <a:pt x="3263" y="3739"/>
                    <a:pt x="2894" y="3191"/>
                  </a:cubicBezTo>
                  <a:lnTo>
                    <a:pt x="3501" y="1048"/>
                  </a:lnTo>
                  <a:cubicBezTo>
                    <a:pt x="3501" y="1048"/>
                    <a:pt x="2620" y="786"/>
                    <a:pt x="3191" y="155"/>
                  </a:cubicBezTo>
                  <a:cubicBezTo>
                    <a:pt x="3084" y="95"/>
                    <a:pt x="2286" y="36"/>
                    <a:pt x="2286" y="36"/>
                  </a:cubicBezTo>
                  <a:lnTo>
                    <a:pt x="1263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2"/>
            <p:cNvSpPr/>
            <p:nvPr/>
          </p:nvSpPr>
          <p:spPr>
            <a:xfrm>
              <a:off x="3004285" y="1601495"/>
              <a:ext cx="92423" cy="127819"/>
            </a:xfrm>
            <a:custGeom>
              <a:avLst/>
              <a:gdLst/>
              <a:ahLst/>
              <a:cxnLst/>
              <a:rect l="l" t="t" r="r" b="b"/>
              <a:pathLst>
                <a:path w="2632" h="3640" extrusionOk="0">
                  <a:moveTo>
                    <a:pt x="883" y="1"/>
                  </a:moveTo>
                  <a:cubicBezTo>
                    <a:pt x="709" y="1"/>
                    <a:pt x="546" y="16"/>
                    <a:pt x="381" y="22"/>
                  </a:cubicBezTo>
                  <a:cubicBezTo>
                    <a:pt x="215" y="117"/>
                    <a:pt x="0" y="546"/>
                    <a:pt x="24" y="1439"/>
                  </a:cubicBezTo>
                  <a:cubicBezTo>
                    <a:pt x="48" y="2201"/>
                    <a:pt x="286" y="2379"/>
                    <a:pt x="417" y="2439"/>
                  </a:cubicBezTo>
                  <a:cubicBezTo>
                    <a:pt x="463" y="2462"/>
                    <a:pt x="527" y="2471"/>
                    <a:pt x="602" y="2471"/>
                  </a:cubicBezTo>
                  <a:cubicBezTo>
                    <a:pt x="719" y="2471"/>
                    <a:pt x="862" y="2449"/>
                    <a:pt x="1001" y="2427"/>
                  </a:cubicBezTo>
                  <a:lnTo>
                    <a:pt x="1001" y="2879"/>
                  </a:lnTo>
                  <a:cubicBezTo>
                    <a:pt x="1001" y="2879"/>
                    <a:pt x="679" y="3248"/>
                    <a:pt x="703" y="3451"/>
                  </a:cubicBezTo>
                  <a:cubicBezTo>
                    <a:pt x="716" y="3571"/>
                    <a:pt x="862" y="3639"/>
                    <a:pt x="1040" y="3639"/>
                  </a:cubicBezTo>
                  <a:cubicBezTo>
                    <a:pt x="1178" y="3639"/>
                    <a:pt x="1335" y="3599"/>
                    <a:pt x="1465" y="3510"/>
                  </a:cubicBezTo>
                  <a:cubicBezTo>
                    <a:pt x="1679" y="3344"/>
                    <a:pt x="1870" y="3141"/>
                    <a:pt x="2013" y="2903"/>
                  </a:cubicBezTo>
                  <a:lnTo>
                    <a:pt x="2013" y="1855"/>
                  </a:lnTo>
                  <a:cubicBezTo>
                    <a:pt x="2013" y="1855"/>
                    <a:pt x="2057" y="1904"/>
                    <a:pt x="2142" y="1904"/>
                  </a:cubicBezTo>
                  <a:cubicBezTo>
                    <a:pt x="2203" y="1904"/>
                    <a:pt x="2283" y="1880"/>
                    <a:pt x="2382" y="1796"/>
                  </a:cubicBezTo>
                  <a:cubicBezTo>
                    <a:pt x="2572" y="1629"/>
                    <a:pt x="2632" y="1343"/>
                    <a:pt x="2489" y="1189"/>
                  </a:cubicBezTo>
                  <a:cubicBezTo>
                    <a:pt x="2422" y="1133"/>
                    <a:pt x="2343" y="1106"/>
                    <a:pt x="2264" y="1106"/>
                  </a:cubicBezTo>
                  <a:cubicBezTo>
                    <a:pt x="2173" y="1106"/>
                    <a:pt x="2083" y="1142"/>
                    <a:pt x="2013" y="1212"/>
                  </a:cubicBezTo>
                  <a:cubicBezTo>
                    <a:pt x="1989" y="1236"/>
                    <a:pt x="1977" y="1272"/>
                    <a:pt x="1953" y="1296"/>
                  </a:cubicBezTo>
                  <a:cubicBezTo>
                    <a:pt x="1924" y="1366"/>
                    <a:pt x="1875" y="1401"/>
                    <a:pt x="1832" y="1401"/>
                  </a:cubicBezTo>
                  <a:cubicBezTo>
                    <a:pt x="1788" y="1401"/>
                    <a:pt x="1751" y="1363"/>
                    <a:pt x="1751" y="1284"/>
                  </a:cubicBezTo>
                  <a:cubicBezTo>
                    <a:pt x="1739" y="474"/>
                    <a:pt x="1643" y="438"/>
                    <a:pt x="1560" y="105"/>
                  </a:cubicBezTo>
                  <a:cubicBezTo>
                    <a:pt x="1304" y="22"/>
                    <a:pt x="1086" y="1"/>
                    <a:pt x="88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2"/>
            <p:cNvSpPr/>
            <p:nvPr/>
          </p:nvSpPr>
          <p:spPr>
            <a:xfrm>
              <a:off x="3034800" y="1641948"/>
              <a:ext cx="7128" cy="7163"/>
            </a:xfrm>
            <a:custGeom>
              <a:avLst/>
              <a:gdLst/>
              <a:ahLst/>
              <a:cxnLst/>
              <a:rect l="l" t="t" r="r" b="b"/>
              <a:pathLst>
                <a:path w="203" h="204" extrusionOk="0">
                  <a:moveTo>
                    <a:pt x="108" y="1"/>
                  </a:moveTo>
                  <a:cubicBezTo>
                    <a:pt x="48" y="1"/>
                    <a:pt x="1" y="48"/>
                    <a:pt x="1" y="96"/>
                  </a:cubicBezTo>
                  <a:cubicBezTo>
                    <a:pt x="1" y="156"/>
                    <a:pt x="36" y="191"/>
                    <a:pt x="96" y="203"/>
                  </a:cubicBezTo>
                  <a:cubicBezTo>
                    <a:pt x="143" y="203"/>
                    <a:pt x="191" y="156"/>
                    <a:pt x="191" y="108"/>
                  </a:cubicBezTo>
                  <a:cubicBezTo>
                    <a:pt x="203" y="48"/>
                    <a:pt x="155" y="13"/>
                    <a:pt x="1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2"/>
            <p:cNvSpPr/>
            <p:nvPr/>
          </p:nvSpPr>
          <p:spPr>
            <a:xfrm>
              <a:off x="3026443" y="1667898"/>
              <a:ext cx="8392" cy="5548"/>
            </a:xfrm>
            <a:custGeom>
              <a:avLst/>
              <a:gdLst/>
              <a:ahLst/>
              <a:cxnLst/>
              <a:rect l="l" t="t" r="r" b="b"/>
              <a:pathLst>
                <a:path w="239" h="158" extrusionOk="0">
                  <a:moveTo>
                    <a:pt x="215" y="0"/>
                  </a:moveTo>
                  <a:lnTo>
                    <a:pt x="0" y="71"/>
                  </a:lnTo>
                  <a:cubicBezTo>
                    <a:pt x="11" y="123"/>
                    <a:pt x="57" y="157"/>
                    <a:pt x="108" y="157"/>
                  </a:cubicBezTo>
                  <a:cubicBezTo>
                    <a:pt x="116" y="157"/>
                    <a:pt x="124" y="156"/>
                    <a:pt x="131" y="155"/>
                  </a:cubicBezTo>
                  <a:lnTo>
                    <a:pt x="143" y="155"/>
                  </a:lnTo>
                  <a:cubicBezTo>
                    <a:pt x="203" y="131"/>
                    <a:pt x="239" y="60"/>
                    <a:pt x="215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2"/>
            <p:cNvSpPr/>
            <p:nvPr/>
          </p:nvSpPr>
          <p:spPr>
            <a:xfrm>
              <a:off x="3006778" y="1629974"/>
              <a:ext cx="8006" cy="6602"/>
            </a:xfrm>
            <a:custGeom>
              <a:avLst/>
              <a:gdLst/>
              <a:ahLst/>
              <a:cxnLst/>
              <a:rect l="l" t="t" r="r" b="b"/>
              <a:pathLst>
                <a:path w="228" h="188" extrusionOk="0">
                  <a:moveTo>
                    <a:pt x="133" y="0"/>
                  </a:moveTo>
                  <a:cubicBezTo>
                    <a:pt x="111" y="0"/>
                    <a:pt x="90" y="7"/>
                    <a:pt x="72" y="20"/>
                  </a:cubicBezTo>
                  <a:cubicBezTo>
                    <a:pt x="13" y="56"/>
                    <a:pt x="1" y="128"/>
                    <a:pt x="37" y="187"/>
                  </a:cubicBezTo>
                  <a:lnTo>
                    <a:pt x="227" y="56"/>
                  </a:lnTo>
                  <a:cubicBezTo>
                    <a:pt x="205" y="19"/>
                    <a:pt x="168" y="0"/>
                    <a:pt x="1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2"/>
            <p:cNvSpPr/>
            <p:nvPr/>
          </p:nvSpPr>
          <p:spPr>
            <a:xfrm>
              <a:off x="3037714" y="1630886"/>
              <a:ext cx="8428" cy="6496"/>
            </a:xfrm>
            <a:custGeom>
              <a:avLst/>
              <a:gdLst/>
              <a:ahLst/>
              <a:cxnLst/>
              <a:rect l="l" t="t" r="r" b="b"/>
              <a:pathLst>
                <a:path w="240" h="185" extrusionOk="0">
                  <a:moveTo>
                    <a:pt x="102" y="1"/>
                  </a:moveTo>
                  <a:cubicBezTo>
                    <a:pt x="64" y="1"/>
                    <a:pt x="25" y="22"/>
                    <a:pt x="1" y="54"/>
                  </a:cubicBezTo>
                  <a:lnTo>
                    <a:pt x="203" y="185"/>
                  </a:lnTo>
                  <a:cubicBezTo>
                    <a:pt x="239" y="137"/>
                    <a:pt x="215" y="66"/>
                    <a:pt x="168" y="18"/>
                  </a:cubicBezTo>
                  <a:lnTo>
                    <a:pt x="156" y="18"/>
                  </a:lnTo>
                  <a:cubicBezTo>
                    <a:pt x="140" y="6"/>
                    <a:pt x="121" y="1"/>
                    <a:pt x="1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2"/>
            <p:cNvSpPr/>
            <p:nvPr/>
          </p:nvSpPr>
          <p:spPr>
            <a:xfrm>
              <a:off x="3008885" y="1639455"/>
              <a:ext cx="7128" cy="6707"/>
            </a:xfrm>
            <a:custGeom>
              <a:avLst/>
              <a:gdLst/>
              <a:ahLst/>
              <a:cxnLst/>
              <a:rect l="l" t="t" r="r" b="b"/>
              <a:pathLst>
                <a:path w="203" h="191" extrusionOk="0">
                  <a:moveTo>
                    <a:pt x="96" y="0"/>
                  </a:moveTo>
                  <a:cubicBezTo>
                    <a:pt x="48" y="0"/>
                    <a:pt x="0" y="48"/>
                    <a:pt x="0" y="96"/>
                  </a:cubicBezTo>
                  <a:cubicBezTo>
                    <a:pt x="0" y="155"/>
                    <a:pt x="48" y="191"/>
                    <a:pt x="96" y="191"/>
                  </a:cubicBezTo>
                  <a:cubicBezTo>
                    <a:pt x="155" y="191"/>
                    <a:pt x="203" y="155"/>
                    <a:pt x="203" y="96"/>
                  </a:cubicBezTo>
                  <a:cubicBezTo>
                    <a:pt x="203" y="48"/>
                    <a:pt x="155" y="0"/>
                    <a:pt x="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2"/>
            <p:cNvSpPr/>
            <p:nvPr/>
          </p:nvSpPr>
          <p:spPr>
            <a:xfrm>
              <a:off x="3013485" y="1641140"/>
              <a:ext cx="11307" cy="20086"/>
            </a:xfrm>
            <a:custGeom>
              <a:avLst/>
              <a:gdLst/>
              <a:ahLst/>
              <a:cxnLst/>
              <a:rect l="l" t="t" r="r" b="b"/>
              <a:pathLst>
                <a:path w="322" h="572" extrusionOk="0">
                  <a:moveTo>
                    <a:pt x="322" y="0"/>
                  </a:moveTo>
                  <a:lnTo>
                    <a:pt x="0" y="476"/>
                  </a:lnTo>
                  <a:lnTo>
                    <a:pt x="310" y="57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2"/>
            <p:cNvSpPr/>
            <p:nvPr/>
          </p:nvSpPr>
          <p:spPr>
            <a:xfrm>
              <a:off x="3039400" y="1673305"/>
              <a:ext cx="29286" cy="18435"/>
            </a:xfrm>
            <a:custGeom>
              <a:avLst/>
              <a:gdLst/>
              <a:ahLst/>
              <a:cxnLst/>
              <a:rect l="l" t="t" r="r" b="b"/>
              <a:pathLst>
                <a:path w="834" h="525" extrusionOk="0">
                  <a:moveTo>
                    <a:pt x="834" y="1"/>
                  </a:moveTo>
                  <a:cubicBezTo>
                    <a:pt x="751" y="203"/>
                    <a:pt x="251" y="346"/>
                    <a:pt x="1" y="382"/>
                  </a:cubicBezTo>
                  <a:lnTo>
                    <a:pt x="1" y="525"/>
                  </a:lnTo>
                  <a:cubicBezTo>
                    <a:pt x="1" y="525"/>
                    <a:pt x="501" y="382"/>
                    <a:pt x="655" y="251"/>
                  </a:cubicBezTo>
                  <a:cubicBezTo>
                    <a:pt x="739" y="191"/>
                    <a:pt x="798" y="108"/>
                    <a:pt x="83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2"/>
            <p:cNvSpPr/>
            <p:nvPr/>
          </p:nvSpPr>
          <p:spPr>
            <a:xfrm>
              <a:off x="2988799" y="1578811"/>
              <a:ext cx="85751" cy="52743"/>
            </a:xfrm>
            <a:custGeom>
              <a:avLst/>
              <a:gdLst/>
              <a:ahLst/>
              <a:cxnLst/>
              <a:rect l="l" t="t" r="r" b="b"/>
              <a:pathLst>
                <a:path w="2442" h="1502" extrusionOk="0">
                  <a:moveTo>
                    <a:pt x="1322" y="1"/>
                  </a:moveTo>
                  <a:cubicBezTo>
                    <a:pt x="596" y="1"/>
                    <a:pt x="1" y="596"/>
                    <a:pt x="1" y="1323"/>
                  </a:cubicBezTo>
                  <a:lnTo>
                    <a:pt x="1" y="1501"/>
                  </a:lnTo>
                  <a:lnTo>
                    <a:pt x="656" y="1501"/>
                  </a:lnTo>
                  <a:cubicBezTo>
                    <a:pt x="953" y="1501"/>
                    <a:pt x="1203" y="1275"/>
                    <a:pt x="1251" y="977"/>
                  </a:cubicBezTo>
                  <a:lnTo>
                    <a:pt x="1275" y="1501"/>
                  </a:lnTo>
                  <a:cubicBezTo>
                    <a:pt x="1525" y="1489"/>
                    <a:pt x="1727" y="1311"/>
                    <a:pt x="1751" y="1061"/>
                  </a:cubicBezTo>
                  <a:lnTo>
                    <a:pt x="1763" y="977"/>
                  </a:lnTo>
                  <a:cubicBezTo>
                    <a:pt x="1787" y="1263"/>
                    <a:pt x="2025" y="1501"/>
                    <a:pt x="2323" y="1501"/>
                  </a:cubicBezTo>
                  <a:lnTo>
                    <a:pt x="2382" y="1501"/>
                  </a:lnTo>
                  <a:lnTo>
                    <a:pt x="2442" y="561"/>
                  </a:lnTo>
                  <a:lnTo>
                    <a:pt x="132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2"/>
            <p:cNvSpPr/>
            <p:nvPr/>
          </p:nvSpPr>
          <p:spPr>
            <a:xfrm>
              <a:off x="2904769" y="1707543"/>
              <a:ext cx="222032" cy="131435"/>
            </a:xfrm>
            <a:custGeom>
              <a:avLst/>
              <a:gdLst/>
              <a:ahLst/>
              <a:cxnLst/>
              <a:rect l="l" t="t" r="r" b="b"/>
              <a:pathLst>
                <a:path w="6323" h="3743" extrusionOk="0">
                  <a:moveTo>
                    <a:pt x="5701" y="1"/>
                  </a:moveTo>
                  <a:cubicBezTo>
                    <a:pt x="5542" y="1"/>
                    <a:pt x="5391" y="137"/>
                    <a:pt x="5239" y="359"/>
                  </a:cubicBezTo>
                  <a:cubicBezTo>
                    <a:pt x="5061" y="621"/>
                    <a:pt x="4037" y="2871"/>
                    <a:pt x="4037" y="2871"/>
                  </a:cubicBezTo>
                  <a:cubicBezTo>
                    <a:pt x="4037" y="2871"/>
                    <a:pt x="2501" y="2764"/>
                    <a:pt x="1846" y="2693"/>
                  </a:cubicBezTo>
                  <a:cubicBezTo>
                    <a:pt x="1644" y="2669"/>
                    <a:pt x="1680" y="2455"/>
                    <a:pt x="1608" y="2229"/>
                  </a:cubicBezTo>
                  <a:cubicBezTo>
                    <a:pt x="1550" y="2080"/>
                    <a:pt x="1481" y="2057"/>
                    <a:pt x="1444" y="2057"/>
                  </a:cubicBezTo>
                  <a:cubicBezTo>
                    <a:pt x="1428" y="2057"/>
                    <a:pt x="1418" y="2062"/>
                    <a:pt x="1418" y="2062"/>
                  </a:cubicBezTo>
                  <a:lnTo>
                    <a:pt x="1418" y="2348"/>
                  </a:lnTo>
                  <a:cubicBezTo>
                    <a:pt x="1418" y="2538"/>
                    <a:pt x="1096" y="2645"/>
                    <a:pt x="965" y="2705"/>
                  </a:cubicBezTo>
                  <a:cubicBezTo>
                    <a:pt x="727" y="2788"/>
                    <a:pt x="477" y="2848"/>
                    <a:pt x="251" y="2919"/>
                  </a:cubicBezTo>
                  <a:cubicBezTo>
                    <a:pt x="167" y="2931"/>
                    <a:pt x="96" y="2979"/>
                    <a:pt x="36" y="3050"/>
                  </a:cubicBezTo>
                  <a:cubicBezTo>
                    <a:pt x="1" y="3122"/>
                    <a:pt x="1" y="3193"/>
                    <a:pt x="48" y="3264"/>
                  </a:cubicBezTo>
                  <a:cubicBezTo>
                    <a:pt x="156" y="3455"/>
                    <a:pt x="358" y="3574"/>
                    <a:pt x="572" y="3586"/>
                  </a:cubicBezTo>
                  <a:cubicBezTo>
                    <a:pt x="617" y="3592"/>
                    <a:pt x="661" y="3595"/>
                    <a:pt x="706" y="3595"/>
                  </a:cubicBezTo>
                  <a:cubicBezTo>
                    <a:pt x="923" y="3595"/>
                    <a:pt x="1139" y="3532"/>
                    <a:pt x="1346" y="3503"/>
                  </a:cubicBezTo>
                  <a:cubicBezTo>
                    <a:pt x="1559" y="3460"/>
                    <a:pt x="1741" y="3424"/>
                    <a:pt x="1936" y="3424"/>
                  </a:cubicBezTo>
                  <a:cubicBezTo>
                    <a:pt x="2014" y="3424"/>
                    <a:pt x="2095" y="3429"/>
                    <a:pt x="2180" y="3443"/>
                  </a:cubicBezTo>
                  <a:cubicBezTo>
                    <a:pt x="2477" y="3479"/>
                    <a:pt x="2834" y="3562"/>
                    <a:pt x="3120" y="3610"/>
                  </a:cubicBezTo>
                  <a:cubicBezTo>
                    <a:pt x="3489" y="3669"/>
                    <a:pt x="3858" y="3717"/>
                    <a:pt x="4227" y="3741"/>
                  </a:cubicBezTo>
                  <a:cubicBezTo>
                    <a:pt x="4246" y="3742"/>
                    <a:pt x="4264" y="3742"/>
                    <a:pt x="4281" y="3742"/>
                  </a:cubicBezTo>
                  <a:cubicBezTo>
                    <a:pt x="4458" y="3742"/>
                    <a:pt x="4601" y="3682"/>
                    <a:pt x="4763" y="3455"/>
                  </a:cubicBezTo>
                  <a:cubicBezTo>
                    <a:pt x="4930" y="3205"/>
                    <a:pt x="5918" y="1181"/>
                    <a:pt x="5918" y="1181"/>
                  </a:cubicBezTo>
                  <a:cubicBezTo>
                    <a:pt x="6323" y="609"/>
                    <a:pt x="6085" y="121"/>
                    <a:pt x="5787" y="14"/>
                  </a:cubicBezTo>
                  <a:cubicBezTo>
                    <a:pt x="5758" y="5"/>
                    <a:pt x="5730" y="1"/>
                    <a:pt x="570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2"/>
            <p:cNvSpPr/>
            <p:nvPr/>
          </p:nvSpPr>
          <p:spPr>
            <a:xfrm>
              <a:off x="2836225" y="1644055"/>
              <a:ext cx="60644" cy="32868"/>
            </a:xfrm>
            <a:custGeom>
              <a:avLst/>
              <a:gdLst/>
              <a:ahLst/>
              <a:cxnLst/>
              <a:rect l="l" t="t" r="r" b="b"/>
              <a:pathLst>
                <a:path w="1727" h="936" extrusionOk="0">
                  <a:moveTo>
                    <a:pt x="810" y="0"/>
                  </a:moveTo>
                  <a:cubicBezTo>
                    <a:pt x="707" y="0"/>
                    <a:pt x="603" y="16"/>
                    <a:pt x="500" y="48"/>
                  </a:cubicBezTo>
                  <a:cubicBezTo>
                    <a:pt x="333" y="96"/>
                    <a:pt x="179" y="203"/>
                    <a:pt x="72" y="346"/>
                  </a:cubicBezTo>
                  <a:cubicBezTo>
                    <a:pt x="12" y="417"/>
                    <a:pt x="0" y="524"/>
                    <a:pt x="36" y="608"/>
                  </a:cubicBezTo>
                  <a:cubicBezTo>
                    <a:pt x="83" y="572"/>
                    <a:pt x="143" y="548"/>
                    <a:pt x="203" y="548"/>
                  </a:cubicBezTo>
                  <a:cubicBezTo>
                    <a:pt x="310" y="548"/>
                    <a:pt x="417" y="572"/>
                    <a:pt x="524" y="596"/>
                  </a:cubicBezTo>
                  <a:cubicBezTo>
                    <a:pt x="738" y="667"/>
                    <a:pt x="929" y="762"/>
                    <a:pt x="1119" y="870"/>
                  </a:cubicBezTo>
                  <a:cubicBezTo>
                    <a:pt x="1186" y="914"/>
                    <a:pt x="1261" y="935"/>
                    <a:pt x="1336" y="935"/>
                  </a:cubicBezTo>
                  <a:cubicBezTo>
                    <a:pt x="1422" y="935"/>
                    <a:pt x="1508" y="908"/>
                    <a:pt x="1584" y="858"/>
                  </a:cubicBezTo>
                  <a:cubicBezTo>
                    <a:pt x="1631" y="846"/>
                    <a:pt x="1667" y="810"/>
                    <a:pt x="1691" y="774"/>
                  </a:cubicBezTo>
                  <a:cubicBezTo>
                    <a:pt x="1703" y="750"/>
                    <a:pt x="1715" y="727"/>
                    <a:pt x="1715" y="703"/>
                  </a:cubicBezTo>
                  <a:cubicBezTo>
                    <a:pt x="1727" y="608"/>
                    <a:pt x="1703" y="512"/>
                    <a:pt x="1655" y="429"/>
                  </a:cubicBezTo>
                  <a:cubicBezTo>
                    <a:pt x="1548" y="262"/>
                    <a:pt x="1381" y="131"/>
                    <a:pt x="1191" y="72"/>
                  </a:cubicBezTo>
                  <a:cubicBezTo>
                    <a:pt x="1119" y="36"/>
                    <a:pt x="1048" y="24"/>
                    <a:pt x="965" y="12"/>
                  </a:cubicBezTo>
                  <a:cubicBezTo>
                    <a:pt x="913" y="4"/>
                    <a:pt x="861" y="0"/>
                    <a:pt x="81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2"/>
            <p:cNvSpPr/>
            <p:nvPr/>
          </p:nvSpPr>
          <p:spPr>
            <a:xfrm>
              <a:off x="2235407" y="1806672"/>
              <a:ext cx="71108" cy="71108"/>
            </a:xfrm>
            <a:custGeom>
              <a:avLst/>
              <a:gdLst/>
              <a:ahLst/>
              <a:cxnLst/>
              <a:rect l="l" t="t" r="r" b="b"/>
              <a:pathLst>
                <a:path w="2025" h="2025" extrusionOk="0">
                  <a:moveTo>
                    <a:pt x="1013" y="1"/>
                  </a:moveTo>
                  <a:cubicBezTo>
                    <a:pt x="453" y="1"/>
                    <a:pt x="1" y="453"/>
                    <a:pt x="1" y="1013"/>
                  </a:cubicBezTo>
                  <a:cubicBezTo>
                    <a:pt x="1" y="1572"/>
                    <a:pt x="453" y="2025"/>
                    <a:pt x="1013" y="2025"/>
                  </a:cubicBezTo>
                  <a:cubicBezTo>
                    <a:pt x="1572" y="2025"/>
                    <a:pt x="2025" y="1572"/>
                    <a:pt x="2025" y="1013"/>
                  </a:cubicBezTo>
                  <a:cubicBezTo>
                    <a:pt x="2025" y="453"/>
                    <a:pt x="1572" y="1"/>
                    <a:pt x="10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2"/>
            <p:cNvSpPr/>
            <p:nvPr/>
          </p:nvSpPr>
          <p:spPr>
            <a:xfrm>
              <a:off x="2186070" y="2443026"/>
              <a:ext cx="25142" cy="42665"/>
            </a:xfrm>
            <a:custGeom>
              <a:avLst/>
              <a:gdLst/>
              <a:ahLst/>
              <a:cxnLst/>
              <a:rect l="l" t="t" r="r" b="b"/>
              <a:pathLst>
                <a:path w="716" h="1215" extrusionOk="0">
                  <a:moveTo>
                    <a:pt x="1" y="0"/>
                  </a:moveTo>
                  <a:lnTo>
                    <a:pt x="1" y="1215"/>
                  </a:lnTo>
                  <a:lnTo>
                    <a:pt x="715" y="1215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2"/>
            <p:cNvSpPr/>
            <p:nvPr/>
          </p:nvSpPr>
          <p:spPr>
            <a:xfrm>
              <a:off x="2272629" y="2395340"/>
              <a:ext cx="26371" cy="46457"/>
            </a:xfrm>
            <a:custGeom>
              <a:avLst/>
              <a:gdLst/>
              <a:ahLst/>
              <a:cxnLst/>
              <a:rect l="l" t="t" r="r" b="b"/>
              <a:pathLst>
                <a:path w="751" h="1323" extrusionOk="0">
                  <a:moveTo>
                    <a:pt x="0" y="1"/>
                  </a:moveTo>
                  <a:lnTo>
                    <a:pt x="0" y="1287"/>
                  </a:lnTo>
                  <a:lnTo>
                    <a:pt x="715" y="1322"/>
                  </a:lnTo>
                  <a:lnTo>
                    <a:pt x="751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2"/>
            <p:cNvSpPr/>
            <p:nvPr/>
          </p:nvSpPr>
          <p:spPr>
            <a:xfrm>
              <a:off x="2177713" y="2075934"/>
              <a:ext cx="135509" cy="391778"/>
            </a:xfrm>
            <a:custGeom>
              <a:avLst/>
              <a:gdLst/>
              <a:ahLst/>
              <a:cxnLst/>
              <a:rect l="l" t="t" r="r" b="b"/>
              <a:pathLst>
                <a:path w="3859" h="11157" extrusionOk="0">
                  <a:moveTo>
                    <a:pt x="287" y="0"/>
                  </a:moveTo>
                  <a:cubicBezTo>
                    <a:pt x="287" y="679"/>
                    <a:pt x="191" y="5585"/>
                    <a:pt x="191" y="5585"/>
                  </a:cubicBezTo>
                  <a:cubicBezTo>
                    <a:pt x="179" y="5787"/>
                    <a:pt x="1" y="6144"/>
                    <a:pt x="36" y="6894"/>
                  </a:cubicBezTo>
                  <a:cubicBezTo>
                    <a:pt x="84" y="7918"/>
                    <a:pt x="203" y="11061"/>
                    <a:pt x="203" y="11061"/>
                  </a:cubicBezTo>
                  <a:cubicBezTo>
                    <a:pt x="334" y="11124"/>
                    <a:pt x="479" y="11157"/>
                    <a:pt x="623" y="11157"/>
                  </a:cubicBezTo>
                  <a:cubicBezTo>
                    <a:pt x="753" y="11157"/>
                    <a:pt x="882" y="11130"/>
                    <a:pt x="1001" y="11073"/>
                  </a:cubicBezTo>
                  <a:cubicBezTo>
                    <a:pt x="1001" y="11073"/>
                    <a:pt x="1632" y="6906"/>
                    <a:pt x="1751" y="5894"/>
                  </a:cubicBezTo>
                  <a:cubicBezTo>
                    <a:pt x="1870" y="5013"/>
                    <a:pt x="2061" y="2608"/>
                    <a:pt x="2061" y="2608"/>
                  </a:cubicBezTo>
                  <a:lnTo>
                    <a:pt x="2442" y="5489"/>
                  </a:lnTo>
                  <a:cubicBezTo>
                    <a:pt x="2358" y="5870"/>
                    <a:pt x="2334" y="6251"/>
                    <a:pt x="2358" y="6620"/>
                  </a:cubicBezTo>
                  <a:cubicBezTo>
                    <a:pt x="2382" y="7097"/>
                    <a:pt x="2668" y="9990"/>
                    <a:pt x="2668" y="9990"/>
                  </a:cubicBezTo>
                  <a:cubicBezTo>
                    <a:pt x="2814" y="10073"/>
                    <a:pt x="2975" y="10116"/>
                    <a:pt x="3139" y="10116"/>
                  </a:cubicBezTo>
                  <a:cubicBezTo>
                    <a:pt x="3257" y="10116"/>
                    <a:pt x="3375" y="10094"/>
                    <a:pt x="3489" y="10049"/>
                  </a:cubicBezTo>
                  <a:cubicBezTo>
                    <a:pt x="3489" y="10049"/>
                    <a:pt x="3846" y="5918"/>
                    <a:pt x="3858" y="5489"/>
                  </a:cubicBezTo>
                  <a:cubicBezTo>
                    <a:pt x="3858" y="5001"/>
                    <a:pt x="3620" y="0"/>
                    <a:pt x="362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2"/>
            <p:cNvSpPr/>
            <p:nvPr/>
          </p:nvSpPr>
          <p:spPr>
            <a:xfrm>
              <a:off x="2274736" y="1919462"/>
              <a:ext cx="67737" cy="70370"/>
            </a:xfrm>
            <a:custGeom>
              <a:avLst/>
              <a:gdLst/>
              <a:ahLst/>
              <a:cxnLst/>
              <a:rect l="l" t="t" r="r" b="b"/>
              <a:pathLst>
                <a:path w="1929" h="2004" extrusionOk="0">
                  <a:moveTo>
                    <a:pt x="51" y="0"/>
                  </a:moveTo>
                  <a:cubicBezTo>
                    <a:pt x="18" y="0"/>
                    <a:pt x="0" y="4"/>
                    <a:pt x="0" y="4"/>
                  </a:cubicBezTo>
                  <a:lnTo>
                    <a:pt x="750" y="2004"/>
                  </a:lnTo>
                  <a:lnTo>
                    <a:pt x="1929" y="1361"/>
                  </a:lnTo>
                  <a:cubicBezTo>
                    <a:pt x="1929" y="1361"/>
                    <a:pt x="1167" y="658"/>
                    <a:pt x="750" y="313"/>
                  </a:cubicBezTo>
                  <a:cubicBezTo>
                    <a:pt x="408" y="34"/>
                    <a:pt x="154" y="0"/>
                    <a:pt x="51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2"/>
            <p:cNvSpPr/>
            <p:nvPr/>
          </p:nvSpPr>
          <p:spPr>
            <a:xfrm>
              <a:off x="2274736" y="1919462"/>
              <a:ext cx="67737" cy="70370"/>
            </a:xfrm>
            <a:custGeom>
              <a:avLst/>
              <a:gdLst/>
              <a:ahLst/>
              <a:cxnLst/>
              <a:rect l="l" t="t" r="r" b="b"/>
              <a:pathLst>
                <a:path w="1929" h="2004" extrusionOk="0">
                  <a:moveTo>
                    <a:pt x="51" y="0"/>
                  </a:moveTo>
                  <a:cubicBezTo>
                    <a:pt x="18" y="0"/>
                    <a:pt x="0" y="4"/>
                    <a:pt x="0" y="4"/>
                  </a:cubicBezTo>
                  <a:lnTo>
                    <a:pt x="750" y="2004"/>
                  </a:lnTo>
                  <a:lnTo>
                    <a:pt x="1929" y="1361"/>
                  </a:lnTo>
                  <a:cubicBezTo>
                    <a:pt x="1929" y="1361"/>
                    <a:pt x="1167" y="658"/>
                    <a:pt x="750" y="313"/>
                  </a:cubicBezTo>
                  <a:cubicBezTo>
                    <a:pt x="408" y="34"/>
                    <a:pt x="154" y="0"/>
                    <a:pt x="51" y="0"/>
                  </a:cubicBezTo>
                  <a:close/>
                </a:path>
              </a:pathLst>
            </a:cu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2"/>
            <p:cNvSpPr/>
            <p:nvPr/>
          </p:nvSpPr>
          <p:spPr>
            <a:xfrm>
              <a:off x="2186070" y="1917495"/>
              <a:ext cx="119637" cy="206441"/>
            </a:xfrm>
            <a:custGeom>
              <a:avLst/>
              <a:gdLst/>
              <a:ahLst/>
              <a:cxnLst/>
              <a:rect l="l" t="t" r="r" b="b"/>
              <a:pathLst>
                <a:path w="3407" h="5879" extrusionOk="0">
                  <a:moveTo>
                    <a:pt x="2192" y="0"/>
                  </a:moveTo>
                  <a:lnTo>
                    <a:pt x="1096" y="250"/>
                  </a:lnTo>
                  <a:lnTo>
                    <a:pt x="287" y="548"/>
                  </a:lnTo>
                  <a:cubicBezTo>
                    <a:pt x="287" y="548"/>
                    <a:pt x="25" y="810"/>
                    <a:pt x="25" y="1453"/>
                  </a:cubicBezTo>
                  <a:lnTo>
                    <a:pt x="25" y="2858"/>
                  </a:lnTo>
                  <a:lnTo>
                    <a:pt x="1" y="5489"/>
                  </a:lnTo>
                  <a:cubicBezTo>
                    <a:pt x="476" y="5737"/>
                    <a:pt x="1007" y="5878"/>
                    <a:pt x="1550" y="5878"/>
                  </a:cubicBezTo>
                  <a:cubicBezTo>
                    <a:pt x="2177" y="5878"/>
                    <a:pt x="2819" y="5690"/>
                    <a:pt x="3406" y="5263"/>
                  </a:cubicBezTo>
                  <a:cubicBezTo>
                    <a:pt x="3406" y="5263"/>
                    <a:pt x="3358" y="1881"/>
                    <a:pt x="3358" y="1322"/>
                  </a:cubicBezTo>
                  <a:cubicBezTo>
                    <a:pt x="3358" y="762"/>
                    <a:pt x="3049" y="48"/>
                    <a:pt x="2192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2"/>
            <p:cNvSpPr/>
            <p:nvPr/>
          </p:nvSpPr>
          <p:spPr>
            <a:xfrm>
              <a:off x="2209492" y="1867316"/>
              <a:ext cx="15521" cy="37222"/>
            </a:xfrm>
            <a:custGeom>
              <a:avLst/>
              <a:gdLst/>
              <a:ahLst/>
              <a:cxnLst/>
              <a:rect l="l" t="t" r="r" b="b"/>
              <a:pathLst>
                <a:path w="442" h="1060" extrusionOk="0">
                  <a:moveTo>
                    <a:pt x="1" y="0"/>
                  </a:moveTo>
                  <a:cubicBezTo>
                    <a:pt x="1" y="0"/>
                    <a:pt x="167" y="774"/>
                    <a:pt x="239" y="905"/>
                  </a:cubicBezTo>
                  <a:cubicBezTo>
                    <a:pt x="274" y="977"/>
                    <a:pt x="346" y="1036"/>
                    <a:pt x="441" y="1060"/>
                  </a:cubicBezTo>
                  <a:lnTo>
                    <a:pt x="429" y="5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2"/>
            <p:cNvSpPr/>
            <p:nvPr/>
          </p:nvSpPr>
          <p:spPr>
            <a:xfrm>
              <a:off x="2201135" y="1828619"/>
              <a:ext cx="19278" cy="39961"/>
            </a:xfrm>
            <a:custGeom>
              <a:avLst/>
              <a:gdLst/>
              <a:ahLst/>
              <a:cxnLst/>
              <a:rect l="l" t="t" r="r" b="b"/>
              <a:pathLst>
                <a:path w="549" h="1138" extrusionOk="0">
                  <a:moveTo>
                    <a:pt x="391" y="1"/>
                  </a:moveTo>
                  <a:cubicBezTo>
                    <a:pt x="293" y="1"/>
                    <a:pt x="200" y="45"/>
                    <a:pt x="131" y="114"/>
                  </a:cubicBezTo>
                  <a:cubicBezTo>
                    <a:pt x="1" y="245"/>
                    <a:pt x="72" y="686"/>
                    <a:pt x="239" y="1102"/>
                  </a:cubicBezTo>
                  <a:lnTo>
                    <a:pt x="548" y="1138"/>
                  </a:lnTo>
                  <a:lnTo>
                    <a:pt x="453" y="7"/>
                  </a:lnTo>
                  <a:cubicBezTo>
                    <a:pt x="432" y="3"/>
                    <a:pt x="411" y="1"/>
                    <a:pt x="3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2"/>
            <p:cNvSpPr/>
            <p:nvPr/>
          </p:nvSpPr>
          <p:spPr>
            <a:xfrm>
              <a:off x="2195692" y="1812115"/>
              <a:ext cx="107066" cy="137405"/>
            </a:xfrm>
            <a:custGeom>
              <a:avLst/>
              <a:gdLst/>
              <a:ahLst/>
              <a:cxnLst/>
              <a:rect l="l" t="t" r="r" b="b"/>
              <a:pathLst>
                <a:path w="3049" h="3913" extrusionOk="0">
                  <a:moveTo>
                    <a:pt x="1970" y="1"/>
                  </a:moveTo>
                  <a:cubicBezTo>
                    <a:pt x="1681" y="1"/>
                    <a:pt x="1383" y="86"/>
                    <a:pt x="1156" y="227"/>
                  </a:cubicBezTo>
                  <a:cubicBezTo>
                    <a:pt x="572" y="596"/>
                    <a:pt x="798" y="1608"/>
                    <a:pt x="798" y="1608"/>
                  </a:cubicBezTo>
                  <a:cubicBezTo>
                    <a:pt x="791" y="1612"/>
                    <a:pt x="783" y="1615"/>
                    <a:pt x="775" y="1615"/>
                  </a:cubicBezTo>
                  <a:cubicBezTo>
                    <a:pt x="718" y="1615"/>
                    <a:pt x="645" y="1516"/>
                    <a:pt x="572" y="1453"/>
                  </a:cubicBezTo>
                  <a:cubicBezTo>
                    <a:pt x="535" y="1409"/>
                    <a:pt x="448" y="1359"/>
                    <a:pt x="355" y="1359"/>
                  </a:cubicBezTo>
                  <a:cubicBezTo>
                    <a:pt x="271" y="1359"/>
                    <a:pt x="182" y="1400"/>
                    <a:pt x="120" y="1525"/>
                  </a:cubicBezTo>
                  <a:cubicBezTo>
                    <a:pt x="1" y="1787"/>
                    <a:pt x="239" y="2144"/>
                    <a:pt x="429" y="2203"/>
                  </a:cubicBezTo>
                  <a:cubicBezTo>
                    <a:pt x="496" y="2225"/>
                    <a:pt x="551" y="2233"/>
                    <a:pt x="597" y="2233"/>
                  </a:cubicBezTo>
                  <a:cubicBezTo>
                    <a:pt x="780" y="2233"/>
                    <a:pt x="810" y="2096"/>
                    <a:pt x="810" y="2096"/>
                  </a:cubicBezTo>
                  <a:lnTo>
                    <a:pt x="846" y="3311"/>
                  </a:lnTo>
                  <a:cubicBezTo>
                    <a:pt x="846" y="3311"/>
                    <a:pt x="1132" y="3799"/>
                    <a:pt x="1882" y="3906"/>
                  </a:cubicBezTo>
                  <a:cubicBezTo>
                    <a:pt x="1910" y="3910"/>
                    <a:pt x="1936" y="3912"/>
                    <a:pt x="1960" y="3912"/>
                  </a:cubicBezTo>
                  <a:cubicBezTo>
                    <a:pt x="2274" y="3912"/>
                    <a:pt x="2328" y="3574"/>
                    <a:pt x="1941" y="3287"/>
                  </a:cubicBezTo>
                  <a:lnTo>
                    <a:pt x="1941" y="2906"/>
                  </a:lnTo>
                  <a:cubicBezTo>
                    <a:pt x="2055" y="2923"/>
                    <a:pt x="2162" y="2934"/>
                    <a:pt x="2272" y="2934"/>
                  </a:cubicBezTo>
                  <a:cubicBezTo>
                    <a:pt x="2312" y="2934"/>
                    <a:pt x="2352" y="2933"/>
                    <a:pt x="2394" y="2930"/>
                  </a:cubicBezTo>
                  <a:cubicBezTo>
                    <a:pt x="2644" y="2894"/>
                    <a:pt x="2799" y="2703"/>
                    <a:pt x="2882" y="2430"/>
                  </a:cubicBezTo>
                  <a:cubicBezTo>
                    <a:pt x="3001" y="2001"/>
                    <a:pt x="3049" y="1644"/>
                    <a:pt x="2942" y="798"/>
                  </a:cubicBezTo>
                  <a:cubicBezTo>
                    <a:pt x="2875" y="224"/>
                    <a:pt x="2436" y="1"/>
                    <a:pt x="197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2"/>
            <p:cNvSpPr/>
            <p:nvPr/>
          </p:nvSpPr>
          <p:spPr>
            <a:xfrm>
              <a:off x="2212020" y="1797964"/>
              <a:ext cx="94073" cy="74409"/>
            </a:xfrm>
            <a:custGeom>
              <a:avLst/>
              <a:gdLst/>
              <a:ahLst/>
              <a:cxnLst/>
              <a:rect l="l" t="t" r="r" b="b"/>
              <a:pathLst>
                <a:path w="2679" h="2119" extrusionOk="0">
                  <a:moveTo>
                    <a:pt x="2172" y="0"/>
                  </a:moveTo>
                  <a:cubicBezTo>
                    <a:pt x="2065" y="0"/>
                    <a:pt x="1949" y="23"/>
                    <a:pt x="1822" y="46"/>
                  </a:cubicBezTo>
                  <a:cubicBezTo>
                    <a:pt x="1607" y="94"/>
                    <a:pt x="1274" y="154"/>
                    <a:pt x="1048" y="189"/>
                  </a:cubicBezTo>
                  <a:cubicBezTo>
                    <a:pt x="631" y="249"/>
                    <a:pt x="393" y="273"/>
                    <a:pt x="238" y="427"/>
                  </a:cubicBezTo>
                  <a:cubicBezTo>
                    <a:pt x="119" y="547"/>
                    <a:pt x="83" y="725"/>
                    <a:pt x="143" y="880"/>
                  </a:cubicBezTo>
                  <a:cubicBezTo>
                    <a:pt x="143" y="880"/>
                    <a:pt x="0" y="1761"/>
                    <a:pt x="107" y="1856"/>
                  </a:cubicBezTo>
                  <a:cubicBezTo>
                    <a:pt x="191" y="1928"/>
                    <a:pt x="310" y="2118"/>
                    <a:pt x="333" y="2118"/>
                  </a:cubicBezTo>
                  <a:cubicBezTo>
                    <a:pt x="441" y="2118"/>
                    <a:pt x="488" y="1666"/>
                    <a:pt x="536" y="1392"/>
                  </a:cubicBezTo>
                  <a:cubicBezTo>
                    <a:pt x="604" y="1109"/>
                    <a:pt x="629" y="998"/>
                    <a:pt x="723" y="998"/>
                  </a:cubicBezTo>
                  <a:cubicBezTo>
                    <a:pt x="728" y="998"/>
                    <a:pt x="733" y="998"/>
                    <a:pt x="738" y="999"/>
                  </a:cubicBezTo>
                  <a:cubicBezTo>
                    <a:pt x="977" y="1022"/>
                    <a:pt x="1215" y="1035"/>
                    <a:pt x="1453" y="1035"/>
                  </a:cubicBezTo>
                  <a:cubicBezTo>
                    <a:pt x="1584" y="1035"/>
                    <a:pt x="1715" y="1031"/>
                    <a:pt x="1846" y="1023"/>
                  </a:cubicBezTo>
                  <a:cubicBezTo>
                    <a:pt x="2238" y="975"/>
                    <a:pt x="2346" y="868"/>
                    <a:pt x="2346" y="868"/>
                  </a:cubicBezTo>
                  <a:cubicBezTo>
                    <a:pt x="2417" y="844"/>
                    <a:pt x="2488" y="797"/>
                    <a:pt x="2536" y="737"/>
                  </a:cubicBezTo>
                  <a:cubicBezTo>
                    <a:pt x="2572" y="701"/>
                    <a:pt x="2596" y="666"/>
                    <a:pt x="2608" y="630"/>
                  </a:cubicBezTo>
                  <a:cubicBezTo>
                    <a:pt x="2679" y="451"/>
                    <a:pt x="2631" y="237"/>
                    <a:pt x="2488" y="106"/>
                  </a:cubicBezTo>
                  <a:cubicBezTo>
                    <a:pt x="2390" y="26"/>
                    <a:pt x="2286" y="0"/>
                    <a:pt x="2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2"/>
            <p:cNvSpPr/>
            <p:nvPr/>
          </p:nvSpPr>
          <p:spPr>
            <a:xfrm>
              <a:off x="2204049" y="1819840"/>
              <a:ext cx="15099" cy="11131"/>
            </a:xfrm>
            <a:custGeom>
              <a:avLst/>
              <a:gdLst/>
              <a:ahLst/>
              <a:cxnLst/>
              <a:rect l="l" t="t" r="r" b="b"/>
              <a:pathLst>
                <a:path w="430" h="317" extrusionOk="0">
                  <a:moveTo>
                    <a:pt x="188" y="0"/>
                  </a:moveTo>
                  <a:cubicBezTo>
                    <a:pt x="109" y="0"/>
                    <a:pt x="36" y="44"/>
                    <a:pt x="1" y="114"/>
                  </a:cubicBezTo>
                  <a:lnTo>
                    <a:pt x="370" y="316"/>
                  </a:lnTo>
                  <a:cubicBezTo>
                    <a:pt x="429" y="209"/>
                    <a:pt x="382" y="78"/>
                    <a:pt x="287" y="19"/>
                  </a:cubicBezTo>
                  <a:lnTo>
                    <a:pt x="275" y="19"/>
                  </a:lnTo>
                  <a:cubicBezTo>
                    <a:pt x="246" y="6"/>
                    <a:pt x="216" y="0"/>
                    <a:pt x="1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2"/>
            <p:cNvSpPr/>
            <p:nvPr/>
          </p:nvSpPr>
          <p:spPr>
            <a:xfrm>
              <a:off x="2228314" y="1897409"/>
              <a:ext cx="35571" cy="22193"/>
            </a:xfrm>
            <a:custGeom>
              <a:avLst/>
              <a:gdLst/>
              <a:ahLst/>
              <a:cxnLst/>
              <a:rect l="l" t="t" r="r" b="b"/>
              <a:pathLst>
                <a:path w="1013" h="632" extrusionOk="0">
                  <a:moveTo>
                    <a:pt x="0" y="1"/>
                  </a:moveTo>
                  <a:lnTo>
                    <a:pt x="0" y="1"/>
                  </a:lnTo>
                  <a:cubicBezTo>
                    <a:pt x="24" y="108"/>
                    <a:pt x="84" y="215"/>
                    <a:pt x="155" y="310"/>
                  </a:cubicBezTo>
                  <a:cubicBezTo>
                    <a:pt x="286" y="489"/>
                    <a:pt x="1012" y="632"/>
                    <a:pt x="1012" y="632"/>
                  </a:cubicBezTo>
                  <a:lnTo>
                    <a:pt x="1012" y="477"/>
                  </a:lnTo>
                  <a:cubicBezTo>
                    <a:pt x="1012" y="477"/>
                    <a:pt x="465" y="370"/>
                    <a:pt x="262" y="262"/>
                  </a:cubicBezTo>
                  <a:cubicBezTo>
                    <a:pt x="155" y="203"/>
                    <a:pt x="60" y="108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2"/>
            <p:cNvSpPr/>
            <p:nvPr/>
          </p:nvSpPr>
          <p:spPr>
            <a:xfrm>
              <a:off x="2251314" y="1859766"/>
              <a:ext cx="7971" cy="8006"/>
            </a:xfrm>
            <a:custGeom>
              <a:avLst/>
              <a:gdLst/>
              <a:ahLst/>
              <a:cxnLst/>
              <a:rect l="l" t="t" r="r" b="b"/>
              <a:pathLst>
                <a:path w="227" h="228" extrusionOk="0">
                  <a:moveTo>
                    <a:pt x="119" y="1"/>
                  </a:moveTo>
                  <a:cubicBezTo>
                    <a:pt x="60" y="1"/>
                    <a:pt x="0" y="49"/>
                    <a:pt x="0" y="108"/>
                  </a:cubicBezTo>
                  <a:cubicBezTo>
                    <a:pt x="0" y="168"/>
                    <a:pt x="48" y="215"/>
                    <a:pt x="107" y="227"/>
                  </a:cubicBezTo>
                  <a:cubicBezTo>
                    <a:pt x="167" y="227"/>
                    <a:pt x="226" y="180"/>
                    <a:pt x="226" y="120"/>
                  </a:cubicBezTo>
                  <a:lnTo>
                    <a:pt x="226" y="108"/>
                  </a:lnTo>
                  <a:cubicBezTo>
                    <a:pt x="226" y="49"/>
                    <a:pt x="179" y="1"/>
                    <a:pt x="1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2"/>
            <p:cNvSpPr/>
            <p:nvPr/>
          </p:nvSpPr>
          <p:spPr>
            <a:xfrm>
              <a:off x="2245450" y="1846247"/>
              <a:ext cx="9657" cy="7304"/>
            </a:xfrm>
            <a:custGeom>
              <a:avLst/>
              <a:gdLst/>
              <a:ahLst/>
              <a:cxnLst/>
              <a:rect l="l" t="t" r="r" b="b"/>
              <a:pathLst>
                <a:path w="275" h="208" extrusionOk="0">
                  <a:moveTo>
                    <a:pt x="156" y="0"/>
                  </a:moveTo>
                  <a:cubicBezTo>
                    <a:pt x="135" y="0"/>
                    <a:pt x="114" y="6"/>
                    <a:pt x="96" y="17"/>
                  </a:cubicBezTo>
                  <a:cubicBezTo>
                    <a:pt x="24" y="53"/>
                    <a:pt x="1" y="148"/>
                    <a:pt x="36" y="207"/>
                  </a:cubicBezTo>
                  <a:lnTo>
                    <a:pt x="274" y="76"/>
                  </a:lnTo>
                  <a:cubicBezTo>
                    <a:pt x="250" y="27"/>
                    <a:pt x="202" y="0"/>
                    <a:pt x="1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2"/>
            <p:cNvSpPr/>
            <p:nvPr/>
          </p:nvSpPr>
          <p:spPr>
            <a:xfrm>
              <a:off x="2261357" y="1890737"/>
              <a:ext cx="9622" cy="6531"/>
            </a:xfrm>
            <a:custGeom>
              <a:avLst/>
              <a:gdLst/>
              <a:ahLst/>
              <a:cxnLst/>
              <a:rect l="l" t="t" r="r" b="b"/>
              <a:pathLst>
                <a:path w="274" h="186" extrusionOk="0">
                  <a:moveTo>
                    <a:pt x="24" y="0"/>
                  </a:moveTo>
                  <a:cubicBezTo>
                    <a:pt x="0" y="71"/>
                    <a:pt x="36" y="155"/>
                    <a:pt x="107" y="179"/>
                  </a:cubicBezTo>
                  <a:cubicBezTo>
                    <a:pt x="122" y="184"/>
                    <a:pt x="137" y="186"/>
                    <a:pt x="151" y="186"/>
                  </a:cubicBezTo>
                  <a:cubicBezTo>
                    <a:pt x="206" y="186"/>
                    <a:pt x="255" y="152"/>
                    <a:pt x="274" y="95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2"/>
            <p:cNvSpPr/>
            <p:nvPr/>
          </p:nvSpPr>
          <p:spPr>
            <a:xfrm>
              <a:off x="2286429" y="1844245"/>
              <a:ext cx="9235" cy="8041"/>
            </a:xfrm>
            <a:custGeom>
              <a:avLst/>
              <a:gdLst/>
              <a:ahLst/>
              <a:cxnLst/>
              <a:rect l="l" t="t" r="r" b="b"/>
              <a:pathLst>
                <a:path w="263" h="229" extrusionOk="0">
                  <a:moveTo>
                    <a:pt x="107" y="1"/>
                  </a:moveTo>
                  <a:cubicBezTo>
                    <a:pt x="65" y="1"/>
                    <a:pt x="23" y="24"/>
                    <a:pt x="0" y="62"/>
                  </a:cubicBezTo>
                  <a:lnTo>
                    <a:pt x="215" y="229"/>
                  </a:lnTo>
                  <a:cubicBezTo>
                    <a:pt x="262" y="169"/>
                    <a:pt x="250" y="86"/>
                    <a:pt x="191" y="26"/>
                  </a:cubicBezTo>
                  <a:lnTo>
                    <a:pt x="179" y="26"/>
                  </a:lnTo>
                  <a:cubicBezTo>
                    <a:pt x="157" y="9"/>
                    <a:pt x="132" y="1"/>
                    <a:pt x="1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2"/>
            <p:cNvSpPr/>
            <p:nvPr/>
          </p:nvSpPr>
          <p:spPr>
            <a:xfrm>
              <a:off x="2283901" y="1858537"/>
              <a:ext cx="8006" cy="7971"/>
            </a:xfrm>
            <a:custGeom>
              <a:avLst/>
              <a:gdLst/>
              <a:ahLst/>
              <a:cxnLst/>
              <a:rect l="l" t="t" r="r" b="b"/>
              <a:pathLst>
                <a:path w="228" h="227" extrusionOk="0">
                  <a:moveTo>
                    <a:pt x="108" y="0"/>
                  </a:moveTo>
                  <a:cubicBezTo>
                    <a:pt x="49" y="0"/>
                    <a:pt x="1" y="48"/>
                    <a:pt x="1" y="107"/>
                  </a:cubicBezTo>
                  <a:cubicBezTo>
                    <a:pt x="1" y="167"/>
                    <a:pt x="49" y="226"/>
                    <a:pt x="108" y="226"/>
                  </a:cubicBezTo>
                  <a:cubicBezTo>
                    <a:pt x="168" y="226"/>
                    <a:pt x="215" y="179"/>
                    <a:pt x="227" y="119"/>
                  </a:cubicBezTo>
                  <a:cubicBezTo>
                    <a:pt x="227" y="60"/>
                    <a:pt x="180" y="0"/>
                    <a:pt x="1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2"/>
            <p:cNvSpPr/>
            <p:nvPr/>
          </p:nvSpPr>
          <p:spPr>
            <a:xfrm>
              <a:off x="2271786" y="1858958"/>
              <a:ext cx="13414" cy="23422"/>
            </a:xfrm>
            <a:custGeom>
              <a:avLst/>
              <a:gdLst/>
              <a:ahLst/>
              <a:cxnLst/>
              <a:rect l="l" t="t" r="r" b="b"/>
              <a:pathLst>
                <a:path w="382" h="667" extrusionOk="0">
                  <a:moveTo>
                    <a:pt x="1" y="0"/>
                  </a:moveTo>
                  <a:lnTo>
                    <a:pt x="36" y="667"/>
                  </a:lnTo>
                  <a:lnTo>
                    <a:pt x="382" y="5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2"/>
            <p:cNvSpPr/>
            <p:nvPr/>
          </p:nvSpPr>
          <p:spPr>
            <a:xfrm>
              <a:off x="2180241" y="2469749"/>
              <a:ext cx="72512" cy="66754"/>
            </a:xfrm>
            <a:custGeom>
              <a:avLst/>
              <a:gdLst/>
              <a:ahLst/>
              <a:cxnLst/>
              <a:rect l="l" t="t" r="r" b="b"/>
              <a:pathLst>
                <a:path w="2065" h="1901" extrusionOk="0">
                  <a:moveTo>
                    <a:pt x="161" y="0"/>
                  </a:moveTo>
                  <a:cubicBezTo>
                    <a:pt x="116" y="0"/>
                    <a:pt x="83" y="137"/>
                    <a:pt x="60" y="251"/>
                  </a:cubicBezTo>
                  <a:cubicBezTo>
                    <a:pt x="12" y="370"/>
                    <a:pt x="0" y="501"/>
                    <a:pt x="12" y="632"/>
                  </a:cubicBezTo>
                  <a:cubicBezTo>
                    <a:pt x="60" y="763"/>
                    <a:pt x="262" y="894"/>
                    <a:pt x="345" y="1013"/>
                  </a:cubicBezTo>
                  <a:cubicBezTo>
                    <a:pt x="429" y="1132"/>
                    <a:pt x="476" y="1370"/>
                    <a:pt x="584" y="1525"/>
                  </a:cubicBezTo>
                  <a:cubicBezTo>
                    <a:pt x="691" y="1680"/>
                    <a:pt x="1119" y="1859"/>
                    <a:pt x="1358" y="1894"/>
                  </a:cubicBezTo>
                  <a:cubicBezTo>
                    <a:pt x="1381" y="1898"/>
                    <a:pt x="1408" y="1900"/>
                    <a:pt x="1437" y="1900"/>
                  </a:cubicBezTo>
                  <a:cubicBezTo>
                    <a:pt x="1674" y="1900"/>
                    <a:pt x="2064" y="1773"/>
                    <a:pt x="2000" y="1561"/>
                  </a:cubicBezTo>
                  <a:cubicBezTo>
                    <a:pt x="1917" y="1335"/>
                    <a:pt x="1608" y="1097"/>
                    <a:pt x="1381" y="894"/>
                  </a:cubicBezTo>
                  <a:cubicBezTo>
                    <a:pt x="1107" y="644"/>
                    <a:pt x="941" y="37"/>
                    <a:pt x="881" y="1"/>
                  </a:cubicBezTo>
                  <a:lnTo>
                    <a:pt x="881" y="108"/>
                  </a:lnTo>
                  <a:cubicBezTo>
                    <a:pt x="881" y="192"/>
                    <a:pt x="631" y="204"/>
                    <a:pt x="524" y="204"/>
                  </a:cubicBezTo>
                  <a:cubicBezTo>
                    <a:pt x="393" y="204"/>
                    <a:pt x="262" y="156"/>
                    <a:pt x="167" y="73"/>
                  </a:cubicBezTo>
                  <a:lnTo>
                    <a:pt x="167" y="1"/>
                  </a:lnTo>
                  <a:cubicBezTo>
                    <a:pt x="165" y="1"/>
                    <a:pt x="163" y="0"/>
                    <a:pt x="1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2"/>
            <p:cNvSpPr/>
            <p:nvPr/>
          </p:nvSpPr>
          <p:spPr>
            <a:xfrm>
              <a:off x="2263429" y="2432141"/>
              <a:ext cx="95372" cy="49266"/>
            </a:xfrm>
            <a:custGeom>
              <a:avLst/>
              <a:gdLst/>
              <a:ahLst/>
              <a:cxnLst/>
              <a:rect l="l" t="t" r="r" b="b"/>
              <a:pathLst>
                <a:path w="2716" h="1403" extrusionOk="0">
                  <a:moveTo>
                    <a:pt x="258" y="0"/>
                  </a:moveTo>
                  <a:cubicBezTo>
                    <a:pt x="189" y="0"/>
                    <a:pt x="143" y="302"/>
                    <a:pt x="96" y="501"/>
                  </a:cubicBezTo>
                  <a:cubicBezTo>
                    <a:pt x="60" y="691"/>
                    <a:pt x="1" y="905"/>
                    <a:pt x="143" y="1001"/>
                  </a:cubicBezTo>
                  <a:cubicBezTo>
                    <a:pt x="251" y="1081"/>
                    <a:pt x="485" y="1101"/>
                    <a:pt x="681" y="1101"/>
                  </a:cubicBezTo>
                  <a:cubicBezTo>
                    <a:pt x="746" y="1101"/>
                    <a:pt x="807" y="1099"/>
                    <a:pt x="858" y="1096"/>
                  </a:cubicBezTo>
                  <a:cubicBezTo>
                    <a:pt x="863" y="1096"/>
                    <a:pt x="868" y="1095"/>
                    <a:pt x="873" y="1095"/>
                  </a:cubicBezTo>
                  <a:cubicBezTo>
                    <a:pt x="1066" y="1095"/>
                    <a:pt x="1376" y="1300"/>
                    <a:pt x="1608" y="1358"/>
                  </a:cubicBezTo>
                  <a:cubicBezTo>
                    <a:pt x="1755" y="1390"/>
                    <a:pt x="1892" y="1403"/>
                    <a:pt x="2016" y="1403"/>
                  </a:cubicBezTo>
                  <a:cubicBezTo>
                    <a:pt x="2264" y="1403"/>
                    <a:pt x="2457" y="1350"/>
                    <a:pt x="2560" y="1286"/>
                  </a:cubicBezTo>
                  <a:cubicBezTo>
                    <a:pt x="2715" y="1179"/>
                    <a:pt x="2715" y="1001"/>
                    <a:pt x="2572" y="941"/>
                  </a:cubicBezTo>
                  <a:cubicBezTo>
                    <a:pt x="2334" y="834"/>
                    <a:pt x="1822" y="632"/>
                    <a:pt x="1548" y="489"/>
                  </a:cubicBezTo>
                  <a:cubicBezTo>
                    <a:pt x="1394" y="417"/>
                    <a:pt x="1251" y="310"/>
                    <a:pt x="1132" y="191"/>
                  </a:cubicBezTo>
                  <a:cubicBezTo>
                    <a:pt x="1048" y="108"/>
                    <a:pt x="1024" y="48"/>
                    <a:pt x="989" y="48"/>
                  </a:cubicBezTo>
                  <a:lnTo>
                    <a:pt x="977" y="155"/>
                  </a:lnTo>
                  <a:cubicBezTo>
                    <a:pt x="912" y="190"/>
                    <a:pt x="814" y="205"/>
                    <a:pt x="710" y="205"/>
                  </a:cubicBezTo>
                  <a:cubicBezTo>
                    <a:pt x="526" y="205"/>
                    <a:pt x="323" y="156"/>
                    <a:pt x="262" y="72"/>
                  </a:cubicBezTo>
                  <a:lnTo>
                    <a:pt x="262" y="1"/>
                  </a:lnTo>
                  <a:cubicBezTo>
                    <a:pt x="261" y="0"/>
                    <a:pt x="260" y="0"/>
                    <a:pt x="2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2"/>
            <p:cNvSpPr/>
            <p:nvPr/>
          </p:nvSpPr>
          <p:spPr>
            <a:xfrm>
              <a:off x="2250050" y="2147428"/>
              <a:ext cx="34729" cy="112508"/>
            </a:xfrm>
            <a:custGeom>
              <a:avLst/>
              <a:gdLst/>
              <a:ahLst/>
              <a:cxnLst/>
              <a:rect l="l" t="t" r="r" b="b"/>
              <a:pathLst>
                <a:path w="989" h="3204" extrusionOk="0">
                  <a:moveTo>
                    <a:pt x="989" y="0"/>
                  </a:moveTo>
                  <a:lnTo>
                    <a:pt x="989" y="0"/>
                  </a:lnTo>
                  <a:cubicBezTo>
                    <a:pt x="703" y="262"/>
                    <a:pt x="370" y="453"/>
                    <a:pt x="1" y="572"/>
                  </a:cubicBezTo>
                  <a:lnTo>
                    <a:pt x="346" y="3203"/>
                  </a:lnTo>
                  <a:lnTo>
                    <a:pt x="227" y="691"/>
                  </a:lnTo>
                  <a:cubicBezTo>
                    <a:pt x="798" y="358"/>
                    <a:pt x="989" y="1"/>
                    <a:pt x="9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2"/>
            <p:cNvSpPr/>
            <p:nvPr/>
          </p:nvSpPr>
          <p:spPr>
            <a:xfrm>
              <a:off x="2271786" y="1870862"/>
              <a:ext cx="240432" cy="393148"/>
            </a:xfrm>
            <a:custGeom>
              <a:avLst/>
              <a:gdLst/>
              <a:ahLst/>
              <a:cxnLst/>
              <a:rect l="l" t="t" r="r" b="b"/>
              <a:pathLst>
                <a:path w="6847" h="11196" extrusionOk="0">
                  <a:moveTo>
                    <a:pt x="6384" y="0"/>
                  </a:moveTo>
                  <a:cubicBezTo>
                    <a:pt x="6317" y="0"/>
                    <a:pt x="6251" y="18"/>
                    <a:pt x="6192" y="54"/>
                  </a:cubicBezTo>
                  <a:lnTo>
                    <a:pt x="203" y="3507"/>
                  </a:lnTo>
                  <a:cubicBezTo>
                    <a:pt x="84" y="3590"/>
                    <a:pt x="13" y="3709"/>
                    <a:pt x="1" y="3852"/>
                  </a:cubicBezTo>
                  <a:lnTo>
                    <a:pt x="1" y="10770"/>
                  </a:lnTo>
                  <a:cubicBezTo>
                    <a:pt x="13" y="10913"/>
                    <a:pt x="84" y="11032"/>
                    <a:pt x="203" y="11103"/>
                  </a:cubicBezTo>
                  <a:lnTo>
                    <a:pt x="263" y="11151"/>
                  </a:lnTo>
                  <a:cubicBezTo>
                    <a:pt x="322" y="11180"/>
                    <a:pt x="388" y="11195"/>
                    <a:pt x="455" y="11195"/>
                  </a:cubicBezTo>
                  <a:cubicBezTo>
                    <a:pt x="522" y="11195"/>
                    <a:pt x="590" y="11180"/>
                    <a:pt x="656" y="11151"/>
                  </a:cubicBezTo>
                  <a:lnTo>
                    <a:pt x="6644" y="7686"/>
                  </a:lnTo>
                  <a:cubicBezTo>
                    <a:pt x="6763" y="7615"/>
                    <a:pt x="6835" y="7484"/>
                    <a:pt x="6847" y="7353"/>
                  </a:cubicBezTo>
                  <a:lnTo>
                    <a:pt x="6847" y="423"/>
                  </a:lnTo>
                  <a:cubicBezTo>
                    <a:pt x="6835" y="292"/>
                    <a:pt x="6763" y="161"/>
                    <a:pt x="6644" y="90"/>
                  </a:cubicBezTo>
                  <a:lnTo>
                    <a:pt x="6585" y="54"/>
                  </a:lnTo>
                  <a:cubicBezTo>
                    <a:pt x="6519" y="18"/>
                    <a:pt x="6451" y="0"/>
                    <a:pt x="638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2"/>
            <p:cNvSpPr/>
            <p:nvPr/>
          </p:nvSpPr>
          <p:spPr>
            <a:xfrm>
              <a:off x="2329901" y="1962653"/>
              <a:ext cx="132138" cy="170729"/>
            </a:xfrm>
            <a:custGeom>
              <a:avLst/>
              <a:gdLst/>
              <a:ahLst/>
              <a:cxnLst/>
              <a:rect l="l" t="t" r="r" b="b"/>
              <a:pathLst>
                <a:path w="3763" h="4862" extrusionOk="0">
                  <a:moveTo>
                    <a:pt x="2729" y="1"/>
                  </a:moveTo>
                  <a:cubicBezTo>
                    <a:pt x="2475" y="1"/>
                    <a:pt x="2188" y="85"/>
                    <a:pt x="1882" y="262"/>
                  </a:cubicBezTo>
                  <a:cubicBezTo>
                    <a:pt x="846" y="857"/>
                    <a:pt x="1" y="2322"/>
                    <a:pt x="1" y="3512"/>
                  </a:cubicBezTo>
                  <a:cubicBezTo>
                    <a:pt x="1" y="4367"/>
                    <a:pt x="428" y="4861"/>
                    <a:pt x="1047" y="4861"/>
                  </a:cubicBezTo>
                  <a:cubicBezTo>
                    <a:pt x="1299" y="4861"/>
                    <a:pt x="1583" y="4780"/>
                    <a:pt x="1882" y="4608"/>
                  </a:cubicBezTo>
                  <a:cubicBezTo>
                    <a:pt x="2930" y="4000"/>
                    <a:pt x="3763" y="2548"/>
                    <a:pt x="3763" y="1345"/>
                  </a:cubicBezTo>
                  <a:cubicBezTo>
                    <a:pt x="3763" y="494"/>
                    <a:pt x="3345" y="1"/>
                    <a:pt x="27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2"/>
            <p:cNvSpPr/>
            <p:nvPr/>
          </p:nvSpPr>
          <p:spPr>
            <a:xfrm>
              <a:off x="2374217" y="2002017"/>
              <a:ext cx="42700" cy="55482"/>
            </a:xfrm>
            <a:custGeom>
              <a:avLst/>
              <a:gdLst/>
              <a:ahLst/>
              <a:cxnLst/>
              <a:rect l="l" t="t" r="r" b="b"/>
              <a:pathLst>
                <a:path w="1216" h="1580" extrusionOk="0">
                  <a:moveTo>
                    <a:pt x="877" y="0"/>
                  </a:moveTo>
                  <a:cubicBezTo>
                    <a:pt x="796" y="0"/>
                    <a:pt x="704" y="26"/>
                    <a:pt x="608" y="81"/>
                  </a:cubicBezTo>
                  <a:cubicBezTo>
                    <a:pt x="251" y="320"/>
                    <a:pt x="25" y="712"/>
                    <a:pt x="1" y="1141"/>
                  </a:cubicBezTo>
                  <a:cubicBezTo>
                    <a:pt x="1" y="1421"/>
                    <a:pt x="139" y="1580"/>
                    <a:pt x="339" y="1580"/>
                  </a:cubicBezTo>
                  <a:cubicBezTo>
                    <a:pt x="420" y="1580"/>
                    <a:pt x="512" y="1553"/>
                    <a:pt x="608" y="1498"/>
                  </a:cubicBezTo>
                  <a:cubicBezTo>
                    <a:pt x="977" y="1260"/>
                    <a:pt x="1203" y="867"/>
                    <a:pt x="1215" y="439"/>
                  </a:cubicBezTo>
                  <a:cubicBezTo>
                    <a:pt x="1215" y="159"/>
                    <a:pt x="1077" y="0"/>
                    <a:pt x="87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2"/>
            <p:cNvSpPr/>
            <p:nvPr/>
          </p:nvSpPr>
          <p:spPr>
            <a:xfrm>
              <a:off x="2355395" y="2052688"/>
              <a:ext cx="82415" cy="80659"/>
            </a:xfrm>
            <a:custGeom>
              <a:avLst/>
              <a:gdLst/>
              <a:ahLst/>
              <a:cxnLst/>
              <a:rect l="l" t="t" r="r" b="b"/>
              <a:pathLst>
                <a:path w="2347" h="2297" extrusionOk="0">
                  <a:moveTo>
                    <a:pt x="1797" y="1"/>
                  </a:moveTo>
                  <a:cubicBezTo>
                    <a:pt x="1662" y="1"/>
                    <a:pt x="1509" y="45"/>
                    <a:pt x="1346" y="139"/>
                  </a:cubicBezTo>
                  <a:lnTo>
                    <a:pt x="1001" y="329"/>
                  </a:lnTo>
                  <a:cubicBezTo>
                    <a:pt x="441" y="651"/>
                    <a:pt x="1" y="1436"/>
                    <a:pt x="1" y="2067"/>
                  </a:cubicBezTo>
                  <a:lnTo>
                    <a:pt x="1" y="2246"/>
                  </a:lnTo>
                  <a:cubicBezTo>
                    <a:pt x="101" y="2279"/>
                    <a:pt x="208" y="2297"/>
                    <a:pt x="321" y="2297"/>
                  </a:cubicBezTo>
                  <a:cubicBezTo>
                    <a:pt x="571" y="2297"/>
                    <a:pt x="852" y="2212"/>
                    <a:pt x="1156" y="2032"/>
                  </a:cubicBezTo>
                  <a:cubicBezTo>
                    <a:pt x="1644" y="1746"/>
                    <a:pt x="2049" y="1341"/>
                    <a:pt x="2346" y="865"/>
                  </a:cubicBezTo>
                  <a:lnTo>
                    <a:pt x="2346" y="710"/>
                  </a:lnTo>
                  <a:cubicBezTo>
                    <a:pt x="2346" y="263"/>
                    <a:pt x="2125" y="1"/>
                    <a:pt x="1797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2"/>
            <p:cNvSpPr/>
            <p:nvPr/>
          </p:nvSpPr>
          <p:spPr>
            <a:xfrm>
              <a:off x="2273893" y="1870862"/>
              <a:ext cx="238326" cy="137791"/>
            </a:xfrm>
            <a:custGeom>
              <a:avLst/>
              <a:gdLst/>
              <a:ahLst/>
              <a:cxnLst/>
              <a:rect l="l" t="t" r="r" b="b"/>
              <a:pathLst>
                <a:path w="6787" h="3924" extrusionOk="0">
                  <a:moveTo>
                    <a:pt x="6778" y="353"/>
                  </a:moveTo>
                  <a:cubicBezTo>
                    <a:pt x="6782" y="364"/>
                    <a:pt x="6784" y="376"/>
                    <a:pt x="6787" y="387"/>
                  </a:cubicBezTo>
                  <a:cubicBezTo>
                    <a:pt x="6785" y="375"/>
                    <a:pt x="6782" y="363"/>
                    <a:pt x="6778" y="353"/>
                  </a:cubicBezTo>
                  <a:close/>
                  <a:moveTo>
                    <a:pt x="6328" y="0"/>
                  </a:moveTo>
                  <a:cubicBezTo>
                    <a:pt x="6260" y="0"/>
                    <a:pt x="6191" y="18"/>
                    <a:pt x="6132" y="54"/>
                  </a:cubicBezTo>
                  <a:lnTo>
                    <a:pt x="143" y="3507"/>
                  </a:lnTo>
                  <a:cubicBezTo>
                    <a:pt x="84" y="3543"/>
                    <a:pt x="36" y="3590"/>
                    <a:pt x="0" y="3650"/>
                  </a:cubicBezTo>
                  <a:lnTo>
                    <a:pt x="453" y="3924"/>
                  </a:lnTo>
                  <a:cubicBezTo>
                    <a:pt x="488" y="3864"/>
                    <a:pt x="536" y="3805"/>
                    <a:pt x="596" y="3769"/>
                  </a:cubicBezTo>
                  <a:lnTo>
                    <a:pt x="6596" y="316"/>
                  </a:lnTo>
                  <a:cubicBezTo>
                    <a:pt x="6628" y="296"/>
                    <a:pt x="6658" y="287"/>
                    <a:pt x="6685" y="287"/>
                  </a:cubicBezTo>
                  <a:cubicBezTo>
                    <a:pt x="6728" y="287"/>
                    <a:pt x="6762" y="311"/>
                    <a:pt x="6778" y="353"/>
                  </a:cubicBezTo>
                  <a:lnTo>
                    <a:pt x="6778" y="353"/>
                  </a:lnTo>
                  <a:cubicBezTo>
                    <a:pt x="6749" y="248"/>
                    <a:pt x="6681" y="154"/>
                    <a:pt x="6584" y="90"/>
                  </a:cubicBezTo>
                  <a:lnTo>
                    <a:pt x="6525" y="54"/>
                  </a:lnTo>
                  <a:cubicBezTo>
                    <a:pt x="6465" y="18"/>
                    <a:pt x="6397" y="0"/>
                    <a:pt x="632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2"/>
            <p:cNvSpPr/>
            <p:nvPr/>
          </p:nvSpPr>
          <p:spPr>
            <a:xfrm>
              <a:off x="2271786" y="1998997"/>
              <a:ext cx="21771" cy="264908"/>
            </a:xfrm>
            <a:custGeom>
              <a:avLst/>
              <a:gdLst/>
              <a:ahLst/>
              <a:cxnLst/>
              <a:rect l="l" t="t" r="r" b="b"/>
              <a:pathLst>
                <a:path w="620" h="7544" extrusionOk="0">
                  <a:moveTo>
                    <a:pt x="60" y="1"/>
                  </a:moveTo>
                  <a:cubicBezTo>
                    <a:pt x="24" y="60"/>
                    <a:pt x="1" y="132"/>
                    <a:pt x="1" y="203"/>
                  </a:cubicBezTo>
                  <a:lnTo>
                    <a:pt x="1" y="7121"/>
                  </a:lnTo>
                  <a:cubicBezTo>
                    <a:pt x="13" y="7264"/>
                    <a:pt x="84" y="7383"/>
                    <a:pt x="203" y="7454"/>
                  </a:cubicBezTo>
                  <a:lnTo>
                    <a:pt x="263" y="7502"/>
                  </a:lnTo>
                  <a:cubicBezTo>
                    <a:pt x="329" y="7528"/>
                    <a:pt x="400" y="7544"/>
                    <a:pt x="468" y="7544"/>
                  </a:cubicBezTo>
                  <a:cubicBezTo>
                    <a:pt x="521" y="7544"/>
                    <a:pt x="573" y="7534"/>
                    <a:pt x="620" y="7514"/>
                  </a:cubicBezTo>
                  <a:lnTo>
                    <a:pt x="620" y="7514"/>
                  </a:lnTo>
                  <a:cubicBezTo>
                    <a:pt x="599" y="7521"/>
                    <a:pt x="580" y="7525"/>
                    <a:pt x="563" y="7525"/>
                  </a:cubicBezTo>
                  <a:cubicBezTo>
                    <a:pt x="501" y="7525"/>
                    <a:pt x="465" y="7476"/>
                    <a:pt x="465" y="7383"/>
                  </a:cubicBezTo>
                  <a:lnTo>
                    <a:pt x="465" y="465"/>
                  </a:lnTo>
                  <a:cubicBezTo>
                    <a:pt x="465" y="394"/>
                    <a:pt x="477" y="322"/>
                    <a:pt x="513" y="263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2"/>
            <p:cNvSpPr/>
            <p:nvPr/>
          </p:nvSpPr>
          <p:spPr>
            <a:xfrm>
              <a:off x="2323651" y="2110066"/>
              <a:ext cx="145095" cy="99411"/>
            </a:xfrm>
            <a:custGeom>
              <a:avLst/>
              <a:gdLst/>
              <a:ahLst/>
              <a:cxnLst/>
              <a:rect l="l" t="t" r="r" b="b"/>
              <a:pathLst>
                <a:path w="4132" h="2831" extrusionOk="0">
                  <a:moveTo>
                    <a:pt x="3960" y="1"/>
                  </a:moveTo>
                  <a:cubicBezTo>
                    <a:pt x="3919" y="1"/>
                    <a:pt x="3872" y="14"/>
                    <a:pt x="3822" y="41"/>
                  </a:cubicBezTo>
                  <a:lnTo>
                    <a:pt x="310" y="2076"/>
                  </a:lnTo>
                  <a:cubicBezTo>
                    <a:pt x="119" y="2196"/>
                    <a:pt x="12" y="2398"/>
                    <a:pt x="0" y="2612"/>
                  </a:cubicBezTo>
                  <a:cubicBezTo>
                    <a:pt x="0" y="2749"/>
                    <a:pt x="67" y="2830"/>
                    <a:pt x="167" y="2830"/>
                  </a:cubicBezTo>
                  <a:cubicBezTo>
                    <a:pt x="206" y="2830"/>
                    <a:pt x="251" y="2818"/>
                    <a:pt x="298" y="2791"/>
                  </a:cubicBezTo>
                  <a:lnTo>
                    <a:pt x="3822" y="755"/>
                  </a:lnTo>
                  <a:cubicBezTo>
                    <a:pt x="4012" y="636"/>
                    <a:pt x="4120" y="445"/>
                    <a:pt x="4132" y="219"/>
                  </a:cubicBezTo>
                  <a:cubicBezTo>
                    <a:pt x="4132" y="82"/>
                    <a:pt x="4064" y="1"/>
                    <a:pt x="396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2"/>
            <p:cNvSpPr/>
            <p:nvPr/>
          </p:nvSpPr>
          <p:spPr>
            <a:xfrm>
              <a:off x="2143019" y="1936703"/>
              <a:ext cx="172941" cy="189761"/>
            </a:xfrm>
            <a:custGeom>
              <a:avLst/>
              <a:gdLst/>
              <a:ahLst/>
              <a:cxnLst/>
              <a:rect l="l" t="t" r="r" b="b"/>
              <a:pathLst>
                <a:path w="4925" h="5404" extrusionOk="0">
                  <a:moveTo>
                    <a:pt x="1513" y="1"/>
                  </a:moveTo>
                  <a:cubicBezTo>
                    <a:pt x="1167" y="155"/>
                    <a:pt x="917" y="167"/>
                    <a:pt x="132" y="3108"/>
                  </a:cubicBezTo>
                  <a:cubicBezTo>
                    <a:pt x="12" y="3537"/>
                    <a:pt x="1" y="3918"/>
                    <a:pt x="370" y="4168"/>
                  </a:cubicBezTo>
                  <a:cubicBezTo>
                    <a:pt x="965" y="4561"/>
                    <a:pt x="1608" y="4858"/>
                    <a:pt x="2287" y="5085"/>
                  </a:cubicBezTo>
                  <a:cubicBezTo>
                    <a:pt x="2608" y="5192"/>
                    <a:pt x="2929" y="5275"/>
                    <a:pt x="3251" y="5335"/>
                  </a:cubicBezTo>
                  <a:cubicBezTo>
                    <a:pt x="3522" y="5381"/>
                    <a:pt x="3744" y="5404"/>
                    <a:pt x="3927" y="5404"/>
                  </a:cubicBezTo>
                  <a:cubicBezTo>
                    <a:pt x="4354" y="5404"/>
                    <a:pt x="4566" y="5279"/>
                    <a:pt x="4692" y="5037"/>
                  </a:cubicBezTo>
                  <a:cubicBezTo>
                    <a:pt x="4925" y="4599"/>
                    <a:pt x="4844" y="4445"/>
                    <a:pt x="4568" y="4445"/>
                  </a:cubicBezTo>
                  <a:cubicBezTo>
                    <a:pt x="4493" y="4445"/>
                    <a:pt x="4402" y="4457"/>
                    <a:pt x="4299" y="4477"/>
                  </a:cubicBezTo>
                  <a:cubicBezTo>
                    <a:pt x="4174" y="4498"/>
                    <a:pt x="4054" y="4511"/>
                    <a:pt x="3932" y="4511"/>
                  </a:cubicBezTo>
                  <a:cubicBezTo>
                    <a:pt x="3845" y="4511"/>
                    <a:pt x="3757" y="4504"/>
                    <a:pt x="3668" y="4489"/>
                  </a:cubicBezTo>
                  <a:lnTo>
                    <a:pt x="3668" y="4108"/>
                  </a:lnTo>
                  <a:cubicBezTo>
                    <a:pt x="3441" y="4180"/>
                    <a:pt x="3310" y="4180"/>
                    <a:pt x="3084" y="4311"/>
                  </a:cubicBezTo>
                  <a:cubicBezTo>
                    <a:pt x="3005" y="4343"/>
                    <a:pt x="2920" y="4358"/>
                    <a:pt x="2837" y="4358"/>
                  </a:cubicBezTo>
                  <a:cubicBezTo>
                    <a:pt x="2796" y="4358"/>
                    <a:pt x="2755" y="4354"/>
                    <a:pt x="2715" y="4346"/>
                  </a:cubicBezTo>
                  <a:cubicBezTo>
                    <a:pt x="2108" y="4204"/>
                    <a:pt x="1548" y="3930"/>
                    <a:pt x="1048" y="3573"/>
                  </a:cubicBezTo>
                  <a:lnTo>
                    <a:pt x="1798" y="1156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2"/>
            <p:cNvSpPr/>
            <p:nvPr/>
          </p:nvSpPr>
          <p:spPr>
            <a:xfrm>
              <a:off x="2153484" y="1936703"/>
              <a:ext cx="59801" cy="97023"/>
            </a:xfrm>
            <a:custGeom>
              <a:avLst/>
              <a:gdLst/>
              <a:ahLst/>
              <a:cxnLst/>
              <a:rect l="l" t="t" r="r" b="b"/>
              <a:pathLst>
                <a:path w="1703" h="2763" extrusionOk="0">
                  <a:moveTo>
                    <a:pt x="1215" y="1"/>
                  </a:moveTo>
                  <a:cubicBezTo>
                    <a:pt x="905" y="72"/>
                    <a:pt x="667" y="310"/>
                    <a:pt x="584" y="620"/>
                  </a:cubicBezTo>
                  <a:cubicBezTo>
                    <a:pt x="488" y="917"/>
                    <a:pt x="0" y="2263"/>
                    <a:pt x="0" y="2263"/>
                  </a:cubicBezTo>
                  <a:cubicBezTo>
                    <a:pt x="345" y="2680"/>
                    <a:pt x="1191" y="2763"/>
                    <a:pt x="1191" y="2763"/>
                  </a:cubicBezTo>
                  <a:cubicBezTo>
                    <a:pt x="1191" y="2763"/>
                    <a:pt x="1703" y="1287"/>
                    <a:pt x="1631" y="751"/>
                  </a:cubicBezTo>
                  <a:cubicBezTo>
                    <a:pt x="1560" y="215"/>
                    <a:pt x="1215" y="1"/>
                    <a:pt x="1215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2"/>
            <p:cNvSpPr/>
            <p:nvPr/>
          </p:nvSpPr>
          <p:spPr>
            <a:xfrm>
              <a:off x="2153484" y="1936703"/>
              <a:ext cx="59801" cy="97023"/>
            </a:xfrm>
            <a:custGeom>
              <a:avLst/>
              <a:gdLst/>
              <a:ahLst/>
              <a:cxnLst/>
              <a:rect l="l" t="t" r="r" b="b"/>
              <a:pathLst>
                <a:path w="1703" h="2763" extrusionOk="0">
                  <a:moveTo>
                    <a:pt x="1215" y="1"/>
                  </a:moveTo>
                  <a:cubicBezTo>
                    <a:pt x="905" y="72"/>
                    <a:pt x="667" y="310"/>
                    <a:pt x="584" y="620"/>
                  </a:cubicBezTo>
                  <a:cubicBezTo>
                    <a:pt x="488" y="917"/>
                    <a:pt x="0" y="2263"/>
                    <a:pt x="0" y="2263"/>
                  </a:cubicBezTo>
                  <a:cubicBezTo>
                    <a:pt x="345" y="2680"/>
                    <a:pt x="1191" y="2763"/>
                    <a:pt x="1191" y="2763"/>
                  </a:cubicBezTo>
                  <a:cubicBezTo>
                    <a:pt x="1191" y="2763"/>
                    <a:pt x="1703" y="1287"/>
                    <a:pt x="1631" y="751"/>
                  </a:cubicBezTo>
                  <a:cubicBezTo>
                    <a:pt x="1560" y="215"/>
                    <a:pt x="1215" y="1"/>
                    <a:pt x="1215" y="1"/>
                  </a:cubicBezTo>
                  <a:close/>
                </a:path>
              </a:pathLst>
            </a:cu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2"/>
            <p:cNvSpPr/>
            <p:nvPr/>
          </p:nvSpPr>
          <p:spPr>
            <a:xfrm>
              <a:off x="2486268" y="1943375"/>
              <a:ext cx="39329" cy="57659"/>
            </a:xfrm>
            <a:custGeom>
              <a:avLst/>
              <a:gdLst/>
              <a:ahLst/>
              <a:cxnLst/>
              <a:rect l="l" t="t" r="r" b="b"/>
              <a:pathLst>
                <a:path w="1120" h="1642" extrusionOk="0">
                  <a:moveTo>
                    <a:pt x="750" y="1"/>
                  </a:moveTo>
                  <a:cubicBezTo>
                    <a:pt x="747" y="1"/>
                    <a:pt x="743" y="1"/>
                    <a:pt x="739" y="1"/>
                  </a:cubicBezTo>
                  <a:lnTo>
                    <a:pt x="739" y="430"/>
                  </a:lnTo>
                  <a:cubicBezTo>
                    <a:pt x="739" y="430"/>
                    <a:pt x="501" y="775"/>
                    <a:pt x="251" y="906"/>
                  </a:cubicBezTo>
                  <a:cubicBezTo>
                    <a:pt x="1" y="1037"/>
                    <a:pt x="12" y="1561"/>
                    <a:pt x="322" y="1632"/>
                  </a:cubicBezTo>
                  <a:cubicBezTo>
                    <a:pt x="348" y="1638"/>
                    <a:pt x="375" y="1641"/>
                    <a:pt x="402" y="1641"/>
                  </a:cubicBezTo>
                  <a:cubicBezTo>
                    <a:pt x="699" y="1641"/>
                    <a:pt x="1051" y="1305"/>
                    <a:pt x="1084" y="1108"/>
                  </a:cubicBezTo>
                  <a:cubicBezTo>
                    <a:pt x="1119" y="909"/>
                    <a:pt x="1050" y="1"/>
                    <a:pt x="75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1" name="Google Shape;1921;p52"/>
          <p:cNvGrpSpPr/>
          <p:nvPr/>
        </p:nvGrpSpPr>
        <p:grpSpPr>
          <a:xfrm>
            <a:off x="6973273" y="3643082"/>
            <a:ext cx="1693046" cy="1201662"/>
            <a:chOff x="1812306" y="3069927"/>
            <a:chExt cx="1713788" cy="1216384"/>
          </a:xfrm>
        </p:grpSpPr>
        <p:sp>
          <p:nvSpPr>
            <p:cNvPr id="1922" name="Google Shape;1922;p52"/>
            <p:cNvSpPr/>
            <p:nvPr/>
          </p:nvSpPr>
          <p:spPr>
            <a:xfrm>
              <a:off x="1812306" y="3428908"/>
              <a:ext cx="1713788" cy="857403"/>
            </a:xfrm>
            <a:custGeom>
              <a:avLst/>
              <a:gdLst/>
              <a:ahLst/>
              <a:cxnLst/>
              <a:rect l="l" t="t" r="r" b="b"/>
              <a:pathLst>
                <a:path w="48805" h="24417" extrusionOk="0">
                  <a:moveTo>
                    <a:pt x="24402" y="0"/>
                  </a:moveTo>
                  <a:cubicBezTo>
                    <a:pt x="18711" y="0"/>
                    <a:pt x="13020" y="1194"/>
                    <a:pt x="8680" y="3581"/>
                  </a:cubicBezTo>
                  <a:cubicBezTo>
                    <a:pt x="1" y="8343"/>
                    <a:pt x="1" y="16071"/>
                    <a:pt x="8680" y="20845"/>
                  </a:cubicBezTo>
                  <a:cubicBezTo>
                    <a:pt x="13020" y="23226"/>
                    <a:pt x="18711" y="24417"/>
                    <a:pt x="24402" y="24417"/>
                  </a:cubicBezTo>
                  <a:cubicBezTo>
                    <a:pt x="30094" y="24417"/>
                    <a:pt x="35785" y="23226"/>
                    <a:pt x="40125" y="20845"/>
                  </a:cubicBezTo>
                  <a:cubicBezTo>
                    <a:pt x="48804" y="16071"/>
                    <a:pt x="48804" y="8343"/>
                    <a:pt x="40125" y="3581"/>
                  </a:cubicBezTo>
                  <a:cubicBezTo>
                    <a:pt x="35785" y="1194"/>
                    <a:pt x="30094" y="0"/>
                    <a:pt x="244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2"/>
            <p:cNvSpPr/>
            <p:nvPr/>
          </p:nvSpPr>
          <p:spPr>
            <a:xfrm>
              <a:off x="2858347" y="3614631"/>
              <a:ext cx="397642" cy="228739"/>
            </a:xfrm>
            <a:custGeom>
              <a:avLst/>
              <a:gdLst/>
              <a:ahLst/>
              <a:cxnLst/>
              <a:rect l="l" t="t" r="r" b="b"/>
              <a:pathLst>
                <a:path w="11324" h="6514" extrusionOk="0">
                  <a:moveTo>
                    <a:pt x="9864" y="0"/>
                  </a:moveTo>
                  <a:cubicBezTo>
                    <a:pt x="9791" y="0"/>
                    <a:pt x="9716" y="18"/>
                    <a:pt x="9645" y="54"/>
                  </a:cubicBezTo>
                  <a:lnTo>
                    <a:pt x="108" y="5555"/>
                  </a:lnTo>
                  <a:cubicBezTo>
                    <a:pt x="37" y="5579"/>
                    <a:pt x="1" y="5650"/>
                    <a:pt x="25" y="5721"/>
                  </a:cubicBezTo>
                  <a:cubicBezTo>
                    <a:pt x="37" y="5757"/>
                    <a:pt x="72" y="5781"/>
                    <a:pt x="108" y="5805"/>
                  </a:cubicBezTo>
                  <a:lnTo>
                    <a:pt x="1263" y="6460"/>
                  </a:lnTo>
                  <a:cubicBezTo>
                    <a:pt x="1329" y="6495"/>
                    <a:pt x="1400" y="6513"/>
                    <a:pt x="1471" y="6513"/>
                  </a:cubicBezTo>
                  <a:cubicBezTo>
                    <a:pt x="1543" y="6513"/>
                    <a:pt x="1614" y="6495"/>
                    <a:pt x="1680" y="6460"/>
                  </a:cubicBezTo>
                  <a:lnTo>
                    <a:pt x="11217" y="959"/>
                  </a:lnTo>
                  <a:cubicBezTo>
                    <a:pt x="11288" y="935"/>
                    <a:pt x="11324" y="864"/>
                    <a:pt x="11300" y="792"/>
                  </a:cubicBezTo>
                  <a:cubicBezTo>
                    <a:pt x="11288" y="756"/>
                    <a:pt x="11252" y="721"/>
                    <a:pt x="11217" y="709"/>
                  </a:cubicBezTo>
                  <a:lnTo>
                    <a:pt x="10074" y="54"/>
                  </a:lnTo>
                  <a:cubicBezTo>
                    <a:pt x="10008" y="18"/>
                    <a:pt x="9937" y="0"/>
                    <a:pt x="98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2"/>
            <p:cNvSpPr/>
            <p:nvPr/>
          </p:nvSpPr>
          <p:spPr>
            <a:xfrm>
              <a:off x="2344544" y="3936881"/>
              <a:ext cx="398029" cy="228493"/>
            </a:xfrm>
            <a:custGeom>
              <a:avLst/>
              <a:gdLst/>
              <a:ahLst/>
              <a:cxnLst/>
              <a:rect l="l" t="t" r="r" b="b"/>
              <a:pathLst>
                <a:path w="11335" h="6507" extrusionOk="0">
                  <a:moveTo>
                    <a:pt x="9876" y="0"/>
                  </a:moveTo>
                  <a:cubicBezTo>
                    <a:pt x="9805" y="0"/>
                    <a:pt x="9734" y="15"/>
                    <a:pt x="9668" y="45"/>
                  </a:cubicBezTo>
                  <a:lnTo>
                    <a:pt x="119" y="5557"/>
                  </a:lnTo>
                  <a:cubicBezTo>
                    <a:pt x="60" y="5557"/>
                    <a:pt x="0" y="5605"/>
                    <a:pt x="0" y="5676"/>
                  </a:cubicBezTo>
                  <a:cubicBezTo>
                    <a:pt x="0" y="5742"/>
                    <a:pt x="50" y="5797"/>
                    <a:pt x="104" y="5797"/>
                  </a:cubicBezTo>
                  <a:cubicBezTo>
                    <a:pt x="109" y="5797"/>
                    <a:pt x="114" y="5797"/>
                    <a:pt x="119" y="5796"/>
                  </a:cubicBezTo>
                  <a:lnTo>
                    <a:pt x="1274" y="6462"/>
                  </a:lnTo>
                  <a:cubicBezTo>
                    <a:pt x="1340" y="6492"/>
                    <a:pt x="1411" y="6507"/>
                    <a:pt x="1483" y="6507"/>
                  </a:cubicBezTo>
                  <a:cubicBezTo>
                    <a:pt x="1554" y="6507"/>
                    <a:pt x="1625" y="6492"/>
                    <a:pt x="1691" y="6462"/>
                  </a:cubicBezTo>
                  <a:lnTo>
                    <a:pt x="11228" y="950"/>
                  </a:lnTo>
                  <a:cubicBezTo>
                    <a:pt x="11299" y="926"/>
                    <a:pt x="11335" y="854"/>
                    <a:pt x="11311" y="795"/>
                  </a:cubicBezTo>
                  <a:cubicBezTo>
                    <a:pt x="11299" y="747"/>
                    <a:pt x="11275" y="723"/>
                    <a:pt x="11228" y="712"/>
                  </a:cubicBezTo>
                  <a:lnTo>
                    <a:pt x="10085" y="45"/>
                  </a:lnTo>
                  <a:cubicBezTo>
                    <a:pt x="10019" y="15"/>
                    <a:pt x="9948" y="0"/>
                    <a:pt x="987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2"/>
            <p:cNvSpPr/>
            <p:nvPr/>
          </p:nvSpPr>
          <p:spPr>
            <a:xfrm>
              <a:off x="1954452" y="3657577"/>
              <a:ext cx="397642" cy="228528"/>
            </a:xfrm>
            <a:custGeom>
              <a:avLst/>
              <a:gdLst/>
              <a:ahLst/>
              <a:cxnLst/>
              <a:rect l="l" t="t" r="r" b="b"/>
              <a:pathLst>
                <a:path w="11324" h="6508" extrusionOk="0">
                  <a:moveTo>
                    <a:pt x="9853" y="1"/>
                  </a:moveTo>
                  <a:cubicBezTo>
                    <a:pt x="9782" y="1"/>
                    <a:pt x="9710" y="16"/>
                    <a:pt x="9645" y="45"/>
                  </a:cubicBezTo>
                  <a:lnTo>
                    <a:pt x="108" y="5558"/>
                  </a:lnTo>
                  <a:cubicBezTo>
                    <a:pt x="36" y="5582"/>
                    <a:pt x="1" y="5653"/>
                    <a:pt x="24" y="5713"/>
                  </a:cubicBezTo>
                  <a:cubicBezTo>
                    <a:pt x="36" y="5760"/>
                    <a:pt x="72" y="5784"/>
                    <a:pt x="108" y="5796"/>
                  </a:cubicBezTo>
                  <a:lnTo>
                    <a:pt x="1263" y="6463"/>
                  </a:lnTo>
                  <a:cubicBezTo>
                    <a:pt x="1328" y="6493"/>
                    <a:pt x="1400" y="6508"/>
                    <a:pt x="1471" y="6508"/>
                  </a:cubicBezTo>
                  <a:cubicBezTo>
                    <a:pt x="1543" y="6508"/>
                    <a:pt x="1614" y="6493"/>
                    <a:pt x="1679" y="6463"/>
                  </a:cubicBezTo>
                  <a:lnTo>
                    <a:pt x="11216" y="950"/>
                  </a:lnTo>
                  <a:cubicBezTo>
                    <a:pt x="11288" y="927"/>
                    <a:pt x="11324" y="855"/>
                    <a:pt x="11300" y="796"/>
                  </a:cubicBezTo>
                  <a:cubicBezTo>
                    <a:pt x="11288" y="748"/>
                    <a:pt x="11252" y="724"/>
                    <a:pt x="11216" y="712"/>
                  </a:cubicBezTo>
                  <a:lnTo>
                    <a:pt x="10061" y="45"/>
                  </a:lnTo>
                  <a:cubicBezTo>
                    <a:pt x="9996" y="16"/>
                    <a:pt x="9925" y="1"/>
                    <a:pt x="98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2"/>
            <p:cNvSpPr/>
            <p:nvPr/>
          </p:nvSpPr>
          <p:spPr>
            <a:xfrm>
              <a:off x="2357326" y="3110801"/>
              <a:ext cx="93862" cy="122025"/>
            </a:xfrm>
            <a:custGeom>
              <a:avLst/>
              <a:gdLst/>
              <a:ahLst/>
              <a:cxnLst/>
              <a:rect l="l" t="t" r="r" b="b"/>
              <a:pathLst>
                <a:path w="2673" h="3475" extrusionOk="0">
                  <a:moveTo>
                    <a:pt x="2575" y="1"/>
                  </a:moveTo>
                  <a:cubicBezTo>
                    <a:pt x="2554" y="1"/>
                    <a:pt x="2531" y="7"/>
                    <a:pt x="2506" y="19"/>
                  </a:cubicBezTo>
                  <a:lnTo>
                    <a:pt x="743" y="1043"/>
                  </a:lnTo>
                  <a:cubicBezTo>
                    <a:pt x="648" y="1103"/>
                    <a:pt x="589" y="1210"/>
                    <a:pt x="577" y="1329"/>
                  </a:cubicBezTo>
                  <a:lnTo>
                    <a:pt x="577" y="2043"/>
                  </a:lnTo>
                  <a:lnTo>
                    <a:pt x="65" y="2579"/>
                  </a:lnTo>
                  <a:cubicBezTo>
                    <a:pt x="1" y="2654"/>
                    <a:pt x="13" y="2700"/>
                    <a:pt x="94" y="2700"/>
                  </a:cubicBezTo>
                  <a:cubicBezTo>
                    <a:pt x="103" y="2700"/>
                    <a:pt x="113" y="2699"/>
                    <a:pt x="124" y="2698"/>
                  </a:cubicBezTo>
                  <a:lnTo>
                    <a:pt x="577" y="2639"/>
                  </a:lnTo>
                  <a:lnTo>
                    <a:pt x="577" y="3353"/>
                  </a:lnTo>
                  <a:cubicBezTo>
                    <a:pt x="577" y="3428"/>
                    <a:pt x="618" y="3474"/>
                    <a:pt x="671" y="3474"/>
                  </a:cubicBezTo>
                  <a:cubicBezTo>
                    <a:pt x="694" y="3474"/>
                    <a:pt x="719" y="3466"/>
                    <a:pt x="743" y="3448"/>
                  </a:cubicBezTo>
                  <a:lnTo>
                    <a:pt x="2506" y="2436"/>
                  </a:lnTo>
                  <a:cubicBezTo>
                    <a:pt x="2601" y="2377"/>
                    <a:pt x="2672" y="2270"/>
                    <a:pt x="2672" y="2151"/>
                  </a:cubicBezTo>
                  <a:lnTo>
                    <a:pt x="2672" y="126"/>
                  </a:lnTo>
                  <a:cubicBezTo>
                    <a:pt x="2672" y="47"/>
                    <a:pt x="2633" y="1"/>
                    <a:pt x="2575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2"/>
            <p:cNvSpPr/>
            <p:nvPr/>
          </p:nvSpPr>
          <p:spPr>
            <a:xfrm>
              <a:off x="2401396" y="3154203"/>
              <a:ext cx="12571" cy="20929"/>
            </a:xfrm>
            <a:custGeom>
              <a:avLst/>
              <a:gdLst/>
              <a:ahLst/>
              <a:cxnLst/>
              <a:rect l="l" t="t" r="r" b="b"/>
              <a:pathLst>
                <a:path w="358" h="596" extrusionOk="0">
                  <a:moveTo>
                    <a:pt x="244" y="1"/>
                  </a:moveTo>
                  <a:cubicBezTo>
                    <a:pt x="224" y="1"/>
                    <a:pt x="202" y="7"/>
                    <a:pt x="179" y="22"/>
                  </a:cubicBezTo>
                  <a:cubicBezTo>
                    <a:pt x="60" y="117"/>
                    <a:pt x="0" y="248"/>
                    <a:pt x="0" y="403"/>
                  </a:cubicBezTo>
                  <a:cubicBezTo>
                    <a:pt x="0" y="525"/>
                    <a:pt x="53" y="596"/>
                    <a:pt x="122" y="596"/>
                  </a:cubicBezTo>
                  <a:cubicBezTo>
                    <a:pt x="140" y="596"/>
                    <a:pt x="159" y="591"/>
                    <a:pt x="179" y="581"/>
                  </a:cubicBezTo>
                  <a:cubicBezTo>
                    <a:pt x="298" y="486"/>
                    <a:pt x="358" y="343"/>
                    <a:pt x="358" y="188"/>
                  </a:cubicBezTo>
                  <a:cubicBezTo>
                    <a:pt x="358" y="70"/>
                    <a:pt x="309" y="1"/>
                    <a:pt x="24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2"/>
            <p:cNvSpPr/>
            <p:nvPr/>
          </p:nvSpPr>
          <p:spPr>
            <a:xfrm>
              <a:off x="2395953" y="3175132"/>
              <a:ext cx="23035" cy="34623"/>
            </a:xfrm>
            <a:custGeom>
              <a:avLst/>
              <a:gdLst/>
              <a:ahLst/>
              <a:cxnLst/>
              <a:rect l="l" t="t" r="r" b="b"/>
              <a:pathLst>
                <a:path w="656" h="986" extrusionOk="0">
                  <a:moveTo>
                    <a:pt x="472" y="0"/>
                  </a:moveTo>
                  <a:cubicBezTo>
                    <a:pt x="448" y="0"/>
                    <a:pt x="421" y="7"/>
                    <a:pt x="394" y="21"/>
                  </a:cubicBezTo>
                  <a:lnTo>
                    <a:pt x="263" y="104"/>
                  </a:lnTo>
                  <a:cubicBezTo>
                    <a:pt x="144" y="164"/>
                    <a:pt x="48" y="354"/>
                    <a:pt x="36" y="545"/>
                  </a:cubicBezTo>
                  <a:lnTo>
                    <a:pt x="1" y="985"/>
                  </a:lnTo>
                  <a:lnTo>
                    <a:pt x="656" y="604"/>
                  </a:lnTo>
                  <a:lnTo>
                    <a:pt x="620" y="211"/>
                  </a:lnTo>
                  <a:cubicBezTo>
                    <a:pt x="611" y="74"/>
                    <a:pt x="552" y="0"/>
                    <a:pt x="47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2"/>
            <p:cNvSpPr/>
            <p:nvPr/>
          </p:nvSpPr>
          <p:spPr>
            <a:xfrm>
              <a:off x="2417689" y="3137524"/>
              <a:ext cx="12993" cy="21069"/>
            </a:xfrm>
            <a:custGeom>
              <a:avLst/>
              <a:gdLst/>
              <a:ahLst/>
              <a:cxnLst/>
              <a:rect l="l" t="t" r="r" b="b"/>
              <a:pathLst>
                <a:path w="370" h="600" extrusionOk="0">
                  <a:moveTo>
                    <a:pt x="247" y="1"/>
                  </a:moveTo>
                  <a:cubicBezTo>
                    <a:pt x="226" y="1"/>
                    <a:pt x="203" y="7"/>
                    <a:pt x="179" y="20"/>
                  </a:cubicBezTo>
                  <a:cubicBezTo>
                    <a:pt x="72" y="116"/>
                    <a:pt x="1" y="258"/>
                    <a:pt x="1" y="401"/>
                  </a:cubicBezTo>
                  <a:cubicBezTo>
                    <a:pt x="1" y="522"/>
                    <a:pt x="51" y="599"/>
                    <a:pt x="119" y="599"/>
                  </a:cubicBezTo>
                  <a:cubicBezTo>
                    <a:pt x="138" y="599"/>
                    <a:pt x="158" y="593"/>
                    <a:pt x="179" y="580"/>
                  </a:cubicBezTo>
                  <a:cubicBezTo>
                    <a:pt x="298" y="485"/>
                    <a:pt x="370" y="342"/>
                    <a:pt x="370" y="187"/>
                  </a:cubicBezTo>
                  <a:cubicBezTo>
                    <a:pt x="370" y="76"/>
                    <a:pt x="320" y="1"/>
                    <a:pt x="24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2"/>
            <p:cNvSpPr/>
            <p:nvPr/>
          </p:nvSpPr>
          <p:spPr>
            <a:xfrm>
              <a:off x="2414353" y="3158417"/>
              <a:ext cx="20929" cy="29602"/>
            </a:xfrm>
            <a:custGeom>
              <a:avLst/>
              <a:gdLst/>
              <a:ahLst/>
              <a:cxnLst/>
              <a:rect l="l" t="t" r="r" b="b"/>
              <a:pathLst>
                <a:path w="596" h="843" extrusionOk="0">
                  <a:moveTo>
                    <a:pt x="412" y="0"/>
                  </a:moveTo>
                  <a:cubicBezTo>
                    <a:pt x="388" y="0"/>
                    <a:pt x="362" y="7"/>
                    <a:pt x="334" y="21"/>
                  </a:cubicBezTo>
                  <a:lnTo>
                    <a:pt x="203" y="104"/>
                  </a:lnTo>
                  <a:cubicBezTo>
                    <a:pt x="108" y="175"/>
                    <a:pt x="36" y="271"/>
                    <a:pt x="1" y="390"/>
                  </a:cubicBezTo>
                  <a:cubicBezTo>
                    <a:pt x="96" y="390"/>
                    <a:pt x="167" y="485"/>
                    <a:pt x="179" y="628"/>
                  </a:cubicBezTo>
                  <a:lnTo>
                    <a:pt x="191" y="842"/>
                  </a:lnTo>
                  <a:lnTo>
                    <a:pt x="596" y="604"/>
                  </a:lnTo>
                  <a:lnTo>
                    <a:pt x="560" y="211"/>
                  </a:lnTo>
                  <a:cubicBezTo>
                    <a:pt x="551" y="74"/>
                    <a:pt x="493" y="0"/>
                    <a:pt x="41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2"/>
            <p:cNvSpPr/>
            <p:nvPr/>
          </p:nvSpPr>
          <p:spPr>
            <a:xfrm>
              <a:off x="2357326" y="3364191"/>
              <a:ext cx="93862" cy="121990"/>
            </a:xfrm>
            <a:custGeom>
              <a:avLst/>
              <a:gdLst/>
              <a:ahLst/>
              <a:cxnLst/>
              <a:rect l="l" t="t" r="r" b="b"/>
              <a:pathLst>
                <a:path w="2673" h="3474" extrusionOk="0">
                  <a:moveTo>
                    <a:pt x="2575" y="0"/>
                  </a:moveTo>
                  <a:cubicBezTo>
                    <a:pt x="2554" y="0"/>
                    <a:pt x="2531" y="6"/>
                    <a:pt x="2506" y="18"/>
                  </a:cubicBezTo>
                  <a:lnTo>
                    <a:pt x="743" y="1042"/>
                  </a:lnTo>
                  <a:cubicBezTo>
                    <a:pt x="648" y="1102"/>
                    <a:pt x="589" y="1209"/>
                    <a:pt x="577" y="1328"/>
                  </a:cubicBezTo>
                  <a:lnTo>
                    <a:pt x="577" y="2054"/>
                  </a:lnTo>
                  <a:lnTo>
                    <a:pt x="65" y="2578"/>
                  </a:lnTo>
                  <a:cubicBezTo>
                    <a:pt x="1" y="2653"/>
                    <a:pt x="13" y="2699"/>
                    <a:pt x="94" y="2699"/>
                  </a:cubicBezTo>
                  <a:cubicBezTo>
                    <a:pt x="103" y="2699"/>
                    <a:pt x="113" y="2699"/>
                    <a:pt x="124" y="2697"/>
                  </a:cubicBezTo>
                  <a:lnTo>
                    <a:pt x="577" y="2650"/>
                  </a:lnTo>
                  <a:lnTo>
                    <a:pt x="577" y="3352"/>
                  </a:lnTo>
                  <a:cubicBezTo>
                    <a:pt x="577" y="3427"/>
                    <a:pt x="618" y="3473"/>
                    <a:pt x="671" y="3473"/>
                  </a:cubicBezTo>
                  <a:cubicBezTo>
                    <a:pt x="694" y="3473"/>
                    <a:pt x="719" y="3465"/>
                    <a:pt x="743" y="3447"/>
                  </a:cubicBezTo>
                  <a:lnTo>
                    <a:pt x="2506" y="2435"/>
                  </a:lnTo>
                  <a:cubicBezTo>
                    <a:pt x="2601" y="2376"/>
                    <a:pt x="2672" y="2269"/>
                    <a:pt x="2672" y="2150"/>
                  </a:cubicBezTo>
                  <a:lnTo>
                    <a:pt x="2672" y="126"/>
                  </a:lnTo>
                  <a:cubicBezTo>
                    <a:pt x="2672" y="47"/>
                    <a:pt x="2633" y="0"/>
                    <a:pt x="257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2"/>
            <p:cNvSpPr/>
            <p:nvPr/>
          </p:nvSpPr>
          <p:spPr>
            <a:xfrm>
              <a:off x="2395953" y="3391826"/>
              <a:ext cx="40172" cy="59731"/>
            </a:xfrm>
            <a:custGeom>
              <a:avLst/>
              <a:gdLst/>
              <a:ahLst/>
              <a:cxnLst/>
              <a:rect l="l" t="t" r="r" b="b"/>
              <a:pathLst>
                <a:path w="1144" h="1701" extrusionOk="0">
                  <a:moveTo>
                    <a:pt x="1030" y="162"/>
                  </a:moveTo>
                  <a:cubicBezTo>
                    <a:pt x="1042" y="162"/>
                    <a:pt x="1048" y="182"/>
                    <a:pt x="1048" y="208"/>
                  </a:cubicBezTo>
                  <a:lnTo>
                    <a:pt x="1048" y="958"/>
                  </a:lnTo>
                  <a:cubicBezTo>
                    <a:pt x="1048" y="982"/>
                    <a:pt x="1037" y="1017"/>
                    <a:pt x="1013" y="1041"/>
                  </a:cubicBezTo>
                  <a:cubicBezTo>
                    <a:pt x="977" y="1065"/>
                    <a:pt x="965" y="1101"/>
                    <a:pt x="965" y="1136"/>
                  </a:cubicBezTo>
                  <a:lnTo>
                    <a:pt x="965" y="1244"/>
                  </a:lnTo>
                  <a:lnTo>
                    <a:pt x="858" y="1148"/>
                  </a:lnTo>
                  <a:cubicBezTo>
                    <a:pt x="852" y="1142"/>
                    <a:pt x="846" y="1139"/>
                    <a:pt x="840" y="1139"/>
                  </a:cubicBezTo>
                  <a:cubicBezTo>
                    <a:pt x="834" y="1139"/>
                    <a:pt x="828" y="1142"/>
                    <a:pt x="822" y="1148"/>
                  </a:cubicBezTo>
                  <a:lnTo>
                    <a:pt x="144" y="1541"/>
                  </a:lnTo>
                  <a:cubicBezTo>
                    <a:pt x="139" y="1543"/>
                    <a:pt x="135" y="1544"/>
                    <a:pt x="131" y="1544"/>
                  </a:cubicBezTo>
                  <a:cubicBezTo>
                    <a:pt x="112" y="1544"/>
                    <a:pt x="96" y="1525"/>
                    <a:pt x="96" y="1506"/>
                  </a:cubicBezTo>
                  <a:lnTo>
                    <a:pt x="96" y="755"/>
                  </a:lnTo>
                  <a:cubicBezTo>
                    <a:pt x="96" y="720"/>
                    <a:pt x="120" y="684"/>
                    <a:pt x="144" y="672"/>
                  </a:cubicBezTo>
                  <a:lnTo>
                    <a:pt x="1013" y="172"/>
                  </a:lnTo>
                  <a:cubicBezTo>
                    <a:pt x="1019" y="165"/>
                    <a:pt x="1025" y="162"/>
                    <a:pt x="1030" y="162"/>
                  </a:cubicBezTo>
                  <a:close/>
                  <a:moveTo>
                    <a:pt x="1060" y="1"/>
                  </a:moveTo>
                  <a:cubicBezTo>
                    <a:pt x="1046" y="1"/>
                    <a:pt x="1029" y="6"/>
                    <a:pt x="1013" y="17"/>
                  </a:cubicBezTo>
                  <a:lnTo>
                    <a:pt x="144" y="517"/>
                  </a:lnTo>
                  <a:cubicBezTo>
                    <a:pt x="48" y="589"/>
                    <a:pt x="1" y="696"/>
                    <a:pt x="1" y="803"/>
                  </a:cubicBezTo>
                  <a:lnTo>
                    <a:pt x="1" y="1553"/>
                  </a:lnTo>
                  <a:cubicBezTo>
                    <a:pt x="1" y="1644"/>
                    <a:pt x="36" y="1701"/>
                    <a:pt x="89" y="1701"/>
                  </a:cubicBezTo>
                  <a:cubicBezTo>
                    <a:pt x="106" y="1701"/>
                    <a:pt x="124" y="1695"/>
                    <a:pt x="144" y="1684"/>
                  </a:cubicBezTo>
                  <a:lnTo>
                    <a:pt x="798" y="1303"/>
                  </a:lnTo>
                  <a:lnTo>
                    <a:pt x="977" y="1470"/>
                  </a:lnTo>
                  <a:lnTo>
                    <a:pt x="1013" y="1470"/>
                  </a:lnTo>
                  <a:cubicBezTo>
                    <a:pt x="1013" y="1458"/>
                    <a:pt x="1025" y="1458"/>
                    <a:pt x="1025" y="1446"/>
                  </a:cubicBezTo>
                  <a:cubicBezTo>
                    <a:pt x="1048" y="1422"/>
                    <a:pt x="1060" y="1398"/>
                    <a:pt x="1060" y="1363"/>
                  </a:cubicBezTo>
                  <a:lnTo>
                    <a:pt x="1060" y="1136"/>
                  </a:lnTo>
                  <a:cubicBezTo>
                    <a:pt x="1108" y="1065"/>
                    <a:pt x="1144" y="982"/>
                    <a:pt x="1144" y="886"/>
                  </a:cubicBezTo>
                  <a:lnTo>
                    <a:pt x="1144" y="148"/>
                  </a:lnTo>
                  <a:cubicBezTo>
                    <a:pt x="1144" y="57"/>
                    <a:pt x="1109" y="1"/>
                    <a:pt x="106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2"/>
            <p:cNvSpPr/>
            <p:nvPr/>
          </p:nvSpPr>
          <p:spPr>
            <a:xfrm>
              <a:off x="2404310" y="3423465"/>
              <a:ext cx="5057" cy="7760"/>
            </a:xfrm>
            <a:custGeom>
              <a:avLst/>
              <a:gdLst/>
              <a:ahLst/>
              <a:cxnLst/>
              <a:rect l="l" t="t" r="r" b="b"/>
              <a:pathLst>
                <a:path w="144" h="221" extrusionOk="0">
                  <a:moveTo>
                    <a:pt x="99" y="0"/>
                  </a:moveTo>
                  <a:cubicBezTo>
                    <a:pt x="91" y="0"/>
                    <a:pt x="81" y="3"/>
                    <a:pt x="72" y="9"/>
                  </a:cubicBezTo>
                  <a:cubicBezTo>
                    <a:pt x="25" y="45"/>
                    <a:pt x="1" y="93"/>
                    <a:pt x="1" y="152"/>
                  </a:cubicBezTo>
                  <a:cubicBezTo>
                    <a:pt x="1" y="196"/>
                    <a:pt x="20" y="221"/>
                    <a:pt x="45" y="221"/>
                  </a:cubicBezTo>
                  <a:cubicBezTo>
                    <a:pt x="54" y="221"/>
                    <a:pt x="63" y="218"/>
                    <a:pt x="72" y="212"/>
                  </a:cubicBezTo>
                  <a:cubicBezTo>
                    <a:pt x="108" y="188"/>
                    <a:pt x="144" y="128"/>
                    <a:pt x="144" y="69"/>
                  </a:cubicBezTo>
                  <a:cubicBezTo>
                    <a:pt x="144" y="25"/>
                    <a:pt x="124" y="0"/>
                    <a:pt x="9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52"/>
            <p:cNvSpPr/>
            <p:nvPr/>
          </p:nvSpPr>
          <p:spPr>
            <a:xfrm>
              <a:off x="2413510" y="3418022"/>
              <a:ext cx="5057" cy="7971"/>
            </a:xfrm>
            <a:custGeom>
              <a:avLst/>
              <a:gdLst/>
              <a:ahLst/>
              <a:cxnLst/>
              <a:rect l="l" t="t" r="r" b="b"/>
              <a:pathLst>
                <a:path w="144" h="227" extrusionOk="0">
                  <a:moveTo>
                    <a:pt x="99" y="0"/>
                  </a:moveTo>
                  <a:cubicBezTo>
                    <a:pt x="91" y="0"/>
                    <a:pt x="81" y="3"/>
                    <a:pt x="72" y="9"/>
                  </a:cubicBezTo>
                  <a:cubicBezTo>
                    <a:pt x="36" y="45"/>
                    <a:pt x="1" y="93"/>
                    <a:pt x="1" y="152"/>
                  </a:cubicBezTo>
                  <a:cubicBezTo>
                    <a:pt x="1" y="202"/>
                    <a:pt x="26" y="227"/>
                    <a:pt x="54" y="227"/>
                  </a:cubicBezTo>
                  <a:cubicBezTo>
                    <a:pt x="60" y="227"/>
                    <a:pt x="66" y="226"/>
                    <a:pt x="72" y="224"/>
                  </a:cubicBezTo>
                  <a:cubicBezTo>
                    <a:pt x="120" y="188"/>
                    <a:pt x="144" y="129"/>
                    <a:pt x="144" y="69"/>
                  </a:cubicBezTo>
                  <a:cubicBezTo>
                    <a:pt x="144" y="25"/>
                    <a:pt x="124" y="0"/>
                    <a:pt x="9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2"/>
            <p:cNvSpPr/>
            <p:nvPr/>
          </p:nvSpPr>
          <p:spPr>
            <a:xfrm>
              <a:off x="2423132" y="3412579"/>
              <a:ext cx="4635" cy="7796"/>
            </a:xfrm>
            <a:custGeom>
              <a:avLst/>
              <a:gdLst/>
              <a:ahLst/>
              <a:cxnLst/>
              <a:rect l="l" t="t" r="r" b="b"/>
              <a:pathLst>
                <a:path w="132" h="222" extrusionOk="0">
                  <a:moveTo>
                    <a:pt x="97" y="1"/>
                  </a:moveTo>
                  <a:cubicBezTo>
                    <a:pt x="90" y="1"/>
                    <a:pt x="81" y="4"/>
                    <a:pt x="72" y="10"/>
                  </a:cubicBezTo>
                  <a:cubicBezTo>
                    <a:pt x="24" y="45"/>
                    <a:pt x="1" y="93"/>
                    <a:pt x="1" y="153"/>
                  </a:cubicBezTo>
                  <a:cubicBezTo>
                    <a:pt x="1" y="197"/>
                    <a:pt x="20" y="221"/>
                    <a:pt x="45" y="221"/>
                  </a:cubicBezTo>
                  <a:cubicBezTo>
                    <a:pt x="54" y="221"/>
                    <a:pt x="63" y="218"/>
                    <a:pt x="72" y="212"/>
                  </a:cubicBezTo>
                  <a:cubicBezTo>
                    <a:pt x="108" y="188"/>
                    <a:pt x="132" y="129"/>
                    <a:pt x="132" y="69"/>
                  </a:cubicBezTo>
                  <a:cubicBezTo>
                    <a:pt x="132" y="25"/>
                    <a:pt x="118" y="1"/>
                    <a:pt x="9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2"/>
            <p:cNvSpPr/>
            <p:nvPr/>
          </p:nvSpPr>
          <p:spPr>
            <a:xfrm>
              <a:off x="2357326" y="3237426"/>
              <a:ext cx="93862" cy="122060"/>
            </a:xfrm>
            <a:custGeom>
              <a:avLst/>
              <a:gdLst/>
              <a:ahLst/>
              <a:cxnLst/>
              <a:rect l="l" t="t" r="r" b="b"/>
              <a:pathLst>
                <a:path w="2673" h="3476" extrusionOk="0">
                  <a:moveTo>
                    <a:pt x="2580" y="0"/>
                  </a:moveTo>
                  <a:cubicBezTo>
                    <a:pt x="2558" y="0"/>
                    <a:pt x="2533" y="7"/>
                    <a:pt x="2506" y="21"/>
                  </a:cubicBezTo>
                  <a:lnTo>
                    <a:pt x="743" y="1045"/>
                  </a:lnTo>
                  <a:cubicBezTo>
                    <a:pt x="648" y="1104"/>
                    <a:pt x="589" y="1211"/>
                    <a:pt x="577" y="1331"/>
                  </a:cubicBezTo>
                  <a:lnTo>
                    <a:pt x="577" y="2057"/>
                  </a:lnTo>
                  <a:lnTo>
                    <a:pt x="65" y="2581"/>
                  </a:lnTo>
                  <a:cubicBezTo>
                    <a:pt x="1" y="2656"/>
                    <a:pt x="13" y="2702"/>
                    <a:pt x="94" y="2702"/>
                  </a:cubicBezTo>
                  <a:cubicBezTo>
                    <a:pt x="103" y="2702"/>
                    <a:pt x="113" y="2701"/>
                    <a:pt x="124" y="2700"/>
                  </a:cubicBezTo>
                  <a:lnTo>
                    <a:pt x="577" y="2640"/>
                  </a:lnTo>
                  <a:lnTo>
                    <a:pt x="577" y="3355"/>
                  </a:lnTo>
                  <a:cubicBezTo>
                    <a:pt x="577" y="3430"/>
                    <a:pt x="618" y="3476"/>
                    <a:pt x="671" y="3476"/>
                  </a:cubicBezTo>
                  <a:cubicBezTo>
                    <a:pt x="694" y="3476"/>
                    <a:pt x="719" y="3468"/>
                    <a:pt x="743" y="3450"/>
                  </a:cubicBezTo>
                  <a:lnTo>
                    <a:pt x="2506" y="2438"/>
                  </a:lnTo>
                  <a:cubicBezTo>
                    <a:pt x="2601" y="2378"/>
                    <a:pt x="2672" y="2271"/>
                    <a:pt x="2672" y="2152"/>
                  </a:cubicBezTo>
                  <a:lnTo>
                    <a:pt x="2672" y="128"/>
                  </a:lnTo>
                  <a:cubicBezTo>
                    <a:pt x="2672" y="43"/>
                    <a:pt x="2636" y="0"/>
                    <a:pt x="258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2"/>
            <p:cNvSpPr/>
            <p:nvPr/>
          </p:nvSpPr>
          <p:spPr>
            <a:xfrm>
              <a:off x="2395110" y="3268783"/>
              <a:ext cx="36836" cy="59415"/>
            </a:xfrm>
            <a:custGeom>
              <a:avLst/>
              <a:gdLst/>
              <a:ahLst/>
              <a:cxnLst/>
              <a:rect l="l" t="t" r="r" b="b"/>
              <a:pathLst>
                <a:path w="1049" h="1692" extrusionOk="0">
                  <a:moveTo>
                    <a:pt x="651" y="166"/>
                  </a:moveTo>
                  <a:cubicBezTo>
                    <a:pt x="711" y="166"/>
                    <a:pt x="767" y="188"/>
                    <a:pt x="810" y="223"/>
                  </a:cubicBezTo>
                  <a:lnTo>
                    <a:pt x="822" y="235"/>
                  </a:lnTo>
                  <a:cubicBezTo>
                    <a:pt x="906" y="342"/>
                    <a:pt x="941" y="473"/>
                    <a:pt x="930" y="604"/>
                  </a:cubicBezTo>
                  <a:lnTo>
                    <a:pt x="953" y="592"/>
                  </a:lnTo>
                  <a:lnTo>
                    <a:pt x="953" y="592"/>
                  </a:lnTo>
                  <a:lnTo>
                    <a:pt x="930" y="616"/>
                  </a:lnTo>
                  <a:cubicBezTo>
                    <a:pt x="930" y="926"/>
                    <a:pt x="787" y="1271"/>
                    <a:pt x="584" y="1438"/>
                  </a:cubicBezTo>
                  <a:cubicBezTo>
                    <a:pt x="572" y="1450"/>
                    <a:pt x="560" y="1461"/>
                    <a:pt x="537" y="1473"/>
                  </a:cubicBezTo>
                  <a:lnTo>
                    <a:pt x="501" y="1485"/>
                  </a:lnTo>
                  <a:cubicBezTo>
                    <a:pt x="489" y="1497"/>
                    <a:pt x="477" y="1509"/>
                    <a:pt x="453" y="1509"/>
                  </a:cubicBezTo>
                  <a:cubicBezTo>
                    <a:pt x="425" y="1520"/>
                    <a:pt x="398" y="1525"/>
                    <a:pt x="371" y="1525"/>
                  </a:cubicBezTo>
                  <a:cubicBezTo>
                    <a:pt x="220" y="1525"/>
                    <a:pt x="108" y="1356"/>
                    <a:pt x="108" y="1092"/>
                  </a:cubicBezTo>
                  <a:lnTo>
                    <a:pt x="108" y="1080"/>
                  </a:lnTo>
                  <a:cubicBezTo>
                    <a:pt x="120" y="902"/>
                    <a:pt x="156" y="723"/>
                    <a:pt x="239" y="557"/>
                  </a:cubicBezTo>
                  <a:lnTo>
                    <a:pt x="239" y="545"/>
                  </a:lnTo>
                  <a:cubicBezTo>
                    <a:pt x="287" y="438"/>
                    <a:pt x="370" y="342"/>
                    <a:pt x="453" y="259"/>
                  </a:cubicBezTo>
                  <a:cubicBezTo>
                    <a:pt x="477" y="247"/>
                    <a:pt x="489" y="235"/>
                    <a:pt x="501" y="223"/>
                  </a:cubicBezTo>
                  <a:lnTo>
                    <a:pt x="525" y="211"/>
                  </a:lnTo>
                  <a:lnTo>
                    <a:pt x="537" y="199"/>
                  </a:lnTo>
                  <a:cubicBezTo>
                    <a:pt x="560" y="188"/>
                    <a:pt x="572" y="188"/>
                    <a:pt x="584" y="176"/>
                  </a:cubicBezTo>
                  <a:cubicBezTo>
                    <a:pt x="607" y="169"/>
                    <a:pt x="629" y="166"/>
                    <a:pt x="651" y="166"/>
                  </a:cubicBezTo>
                  <a:close/>
                  <a:moveTo>
                    <a:pt x="689" y="1"/>
                  </a:moveTo>
                  <a:cubicBezTo>
                    <a:pt x="631" y="1"/>
                    <a:pt x="573" y="19"/>
                    <a:pt x="525" y="57"/>
                  </a:cubicBezTo>
                  <a:cubicBezTo>
                    <a:pt x="370" y="164"/>
                    <a:pt x="251" y="307"/>
                    <a:pt x="168" y="473"/>
                  </a:cubicBezTo>
                  <a:lnTo>
                    <a:pt x="168" y="485"/>
                  </a:lnTo>
                  <a:lnTo>
                    <a:pt x="179" y="509"/>
                  </a:lnTo>
                  <a:lnTo>
                    <a:pt x="156" y="497"/>
                  </a:lnTo>
                  <a:cubicBezTo>
                    <a:pt x="60" y="699"/>
                    <a:pt x="13" y="914"/>
                    <a:pt x="13" y="1140"/>
                  </a:cubicBezTo>
                  <a:cubicBezTo>
                    <a:pt x="1" y="1319"/>
                    <a:pt x="48" y="1485"/>
                    <a:pt x="156" y="1616"/>
                  </a:cubicBezTo>
                  <a:cubicBezTo>
                    <a:pt x="213" y="1667"/>
                    <a:pt x="284" y="1691"/>
                    <a:pt x="354" y="1691"/>
                  </a:cubicBezTo>
                  <a:cubicBezTo>
                    <a:pt x="415" y="1691"/>
                    <a:pt x="475" y="1673"/>
                    <a:pt x="525" y="1640"/>
                  </a:cubicBezTo>
                  <a:cubicBezTo>
                    <a:pt x="680" y="1533"/>
                    <a:pt x="810" y="1378"/>
                    <a:pt x="882" y="1200"/>
                  </a:cubicBezTo>
                  <a:cubicBezTo>
                    <a:pt x="977" y="997"/>
                    <a:pt x="1037" y="771"/>
                    <a:pt x="1037" y="557"/>
                  </a:cubicBezTo>
                  <a:cubicBezTo>
                    <a:pt x="1049" y="378"/>
                    <a:pt x="1001" y="211"/>
                    <a:pt x="894" y="80"/>
                  </a:cubicBezTo>
                  <a:lnTo>
                    <a:pt x="882" y="80"/>
                  </a:lnTo>
                  <a:cubicBezTo>
                    <a:pt x="830" y="28"/>
                    <a:pt x="759" y="1"/>
                    <a:pt x="68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2"/>
            <p:cNvSpPr/>
            <p:nvPr/>
          </p:nvSpPr>
          <p:spPr>
            <a:xfrm>
              <a:off x="2401396" y="3273278"/>
              <a:ext cx="24264" cy="17066"/>
            </a:xfrm>
            <a:custGeom>
              <a:avLst/>
              <a:gdLst/>
              <a:ahLst/>
              <a:cxnLst/>
              <a:rect l="l" t="t" r="r" b="b"/>
              <a:pathLst>
                <a:path w="691" h="486" extrusionOk="0">
                  <a:moveTo>
                    <a:pt x="679" y="0"/>
                  </a:moveTo>
                  <a:lnTo>
                    <a:pt x="667" y="12"/>
                  </a:lnTo>
                  <a:cubicBezTo>
                    <a:pt x="667" y="12"/>
                    <a:pt x="667" y="24"/>
                    <a:pt x="655" y="24"/>
                  </a:cubicBezTo>
                  <a:cubicBezTo>
                    <a:pt x="631" y="71"/>
                    <a:pt x="608" y="131"/>
                    <a:pt x="572" y="179"/>
                  </a:cubicBezTo>
                  <a:cubicBezTo>
                    <a:pt x="572" y="179"/>
                    <a:pt x="572" y="179"/>
                    <a:pt x="560" y="190"/>
                  </a:cubicBezTo>
                  <a:cubicBezTo>
                    <a:pt x="524" y="238"/>
                    <a:pt x="477" y="286"/>
                    <a:pt x="429" y="333"/>
                  </a:cubicBezTo>
                  <a:lnTo>
                    <a:pt x="417" y="345"/>
                  </a:lnTo>
                  <a:cubicBezTo>
                    <a:pt x="405" y="357"/>
                    <a:pt x="381" y="369"/>
                    <a:pt x="358" y="393"/>
                  </a:cubicBezTo>
                  <a:cubicBezTo>
                    <a:pt x="322" y="405"/>
                    <a:pt x="298" y="417"/>
                    <a:pt x="274" y="429"/>
                  </a:cubicBezTo>
                  <a:lnTo>
                    <a:pt x="262" y="429"/>
                  </a:lnTo>
                  <a:cubicBezTo>
                    <a:pt x="239" y="435"/>
                    <a:pt x="215" y="438"/>
                    <a:pt x="192" y="438"/>
                  </a:cubicBezTo>
                  <a:cubicBezTo>
                    <a:pt x="170" y="438"/>
                    <a:pt x="149" y="435"/>
                    <a:pt x="131" y="429"/>
                  </a:cubicBezTo>
                  <a:lnTo>
                    <a:pt x="120" y="429"/>
                  </a:lnTo>
                  <a:cubicBezTo>
                    <a:pt x="84" y="417"/>
                    <a:pt x="60" y="393"/>
                    <a:pt x="36" y="369"/>
                  </a:cubicBezTo>
                  <a:lnTo>
                    <a:pt x="24" y="357"/>
                  </a:lnTo>
                  <a:lnTo>
                    <a:pt x="12" y="381"/>
                  </a:lnTo>
                  <a:lnTo>
                    <a:pt x="12" y="393"/>
                  </a:lnTo>
                  <a:lnTo>
                    <a:pt x="0" y="405"/>
                  </a:lnTo>
                  <a:lnTo>
                    <a:pt x="0" y="417"/>
                  </a:lnTo>
                  <a:lnTo>
                    <a:pt x="12" y="417"/>
                  </a:lnTo>
                  <a:cubicBezTo>
                    <a:pt x="36" y="441"/>
                    <a:pt x="72" y="464"/>
                    <a:pt x="96" y="476"/>
                  </a:cubicBezTo>
                  <a:lnTo>
                    <a:pt x="108" y="476"/>
                  </a:lnTo>
                  <a:cubicBezTo>
                    <a:pt x="131" y="482"/>
                    <a:pt x="155" y="485"/>
                    <a:pt x="179" y="485"/>
                  </a:cubicBezTo>
                  <a:cubicBezTo>
                    <a:pt x="203" y="485"/>
                    <a:pt x="227" y="482"/>
                    <a:pt x="250" y="476"/>
                  </a:cubicBezTo>
                  <a:lnTo>
                    <a:pt x="262" y="476"/>
                  </a:lnTo>
                  <a:cubicBezTo>
                    <a:pt x="286" y="464"/>
                    <a:pt x="322" y="452"/>
                    <a:pt x="346" y="441"/>
                  </a:cubicBezTo>
                  <a:cubicBezTo>
                    <a:pt x="370" y="417"/>
                    <a:pt x="393" y="405"/>
                    <a:pt x="417" y="381"/>
                  </a:cubicBezTo>
                  <a:lnTo>
                    <a:pt x="429" y="381"/>
                  </a:lnTo>
                  <a:cubicBezTo>
                    <a:pt x="489" y="333"/>
                    <a:pt x="536" y="274"/>
                    <a:pt x="572" y="214"/>
                  </a:cubicBezTo>
                  <a:cubicBezTo>
                    <a:pt x="572" y="214"/>
                    <a:pt x="584" y="214"/>
                    <a:pt x="584" y="202"/>
                  </a:cubicBezTo>
                  <a:cubicBezTo>
                    <a:pt x="620" y="155"/>
                    <a:pt x="655" y="107"/>
                    <a:pt x="679" y="48"/>
                  </a:cubicBezTo>
                  <a:cubicBezTo>
                    <a:pt x="679" y="48"/>
                    <a:pt x="679" y="36"/>
                    <a:pt x="691" y="36"/>
                  </a:cubicBezTo>
                  <a:lnTo>
                    <a:pt x="691" y="12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2"/>
            <p:cNvSpPr/>
            <p:nvPr/>
          </p:nvSpPr>
          <p:spPr>
            <a:xfrm>
              <a:off x="2401396" y="3306392"/>
              <a:ext cx="24264" cy="17909"/>
            </a:xfrm>
            <a:custGeom>
              <a:avLst/>
              <a:gdLst/>
              <a:ahLst/>
              <a:cxnLst/>
              <a:rect l="l" t="t" r="r" b="b"/>
              <a:pathLst>
                <a:path w="691" h="510" extrusionOk="0">
                  <a:moveTo>
                    <a:pt x="501" y="1"/>
                  </a:moveTo>
                  <a:cubicBezTo>
                    <a:pt x="477" y="1"/>
                    <a:pt x="453" y="4"/>
                    <a:pt x="429" y="9"/>
                  </a:cubicBezTo>
                  <a:lnTo>
                    <a:pt x="417" y="9"/>
                  </a:lnTo>
                  <a:cubicBezTo>
                    <a:pt x="393" y="21"/>
                    <a:pt x="370" y="33"/>
                    <a:pt x="346" y="45"/>
                  </a:cubicBezTo>
                  <a:cubicBezTo>
                    <a:pt x="322" y="69"/>
                    <a:pt x="286" y="93"/>
                    <a:pt x="262" y="117"/>
                  </a:cubicBezTo>
                  <a:lnTo>
                    <a:pt x="250" y="117"/>
                  </a:lnTo>
                  <a:cubicBezTo>
                    <a:pt x="191" y="176"/>
                    <a:pt x="143" y="224"/>
                    <a:pt x="108" y="283"/>
                  </a:cubicBezTo>
                  <a:lnTo>
                    <a:pt x="96" y="295"/>
                  </a:lnTo>
                  <a:cubicBezTo>
                    <a:pt x="72" y="355"/>
                    <a:pt x="36" y="402"/>
                    <a:pt x="12" y="450"/>
                  </a:cubicBezTo>
                  <a:cubicBezTo>
                    <a:pt x="12" y="450"/>
                    <a:pt x="12" y="462"/>
                    <a:pt x="0" y="474"/>
                  </a:cubicBezTo>
                  <a:lnTo>
                    <a:pt x="0" y="486"/>
                  </a:lnTo>
                  <a:lnTo>
                    <a:pt x="0" y="498"/>
                  </a:lnTo>
                  <a:lnTo>
                    <a:pt x="12" y="498"/>
                  </a:lnTo>
                  <a:lnTo>
                    <a:pt x="24" y="510"/>
                  </a:lnTo>
                  <a:lnTo>
                    <a:pt x="24" y="486"/>
                  </a:lnTo>
                  <a:lnTo>
                    <a:pt x="36" y="474"/>
                  </a:lnTo>
                  <a:cubicBezTo>
                    <a:pt x="60" y="426"/>
                    <a:pt x="84" y="379"/>
                    <a:pt x="120" y="331"/>
                  </a:cubicBezTo>
                  <a:lnTo>
                    <a:pt x="120" y="319"/>
                  </a:lnTo>
                  <a:cubicBezTo>
                    <a:pt x="167" y="260"/>
                    <a:pt x="203" y="212"/>
                    <a:pt x="250" y="164"/>
                  </a:cubicBezTo>
                  <a:lnTo>
                    <a:pt x="262" y="152"/>
                  </a:lnTo>
                  <a:cubicBezTo>
                    <a:pt x="286" y="129"/>
                    <a:pt x="322" y="117"/>
                    <a:pt x="346" y="93"/>
                  </a:cubicBezTo>
                  <a:cubicBezTo>
                    <a:pt x="370" y="81"/>
                    <a:pt x="393" y="69"/>
                    <a:pt x="417" y="69"/>
                  </a:cubicBezTo>
                  <a:lnTo>
                    <a:pt x="429" y="69"/>
                  </a:lnTo>
                  <a:cubicBezTo>
                    <a:pt x="450" y="55"/>
                    <a:pt x="475" y="49"/>
                    <a:pt x="502" y="49"/>
                  </a:cubicBezTo>
                  <a:cubicBezTo>
                    <a:pt x="521" y="49"/>
                    <a:pt x="540" y="52"/>
                    <a:pt x="560" y="57"/>
                  </a:cubicBezTo>
                  <a:lnTo>
                    <a:pt x="572" y="57"/>
                  </a:lnTo>
                  <a:cubicBezTo>
                    <a:pt x="596" y="69"/>
                    <a:pt x="631" y="81"/>
                    <a:pt x="655" y="105"/>
                  </a:cubicBezTo>
                  <a:lnTo>
                    <a:pt x="667" y="105"/>
                  </a:lnTo>
                  <a:lnTo>
                    <a:pt x="667" y="117"/>
                  </a:lnTo>
                  <a:lnTo>
                    <a:pt x="679" y="105"/>
                  </a:lnTo>
                  <a:lnTo>
                    <a:pt x="679" y="93"/>
                  </a:lnTo>
                  <a:lnTo>
                    <a:pt x="691" y="69"/>
                  </a:lnTo>
                  <a:lnTo>
                    <a:pt x="679" y="57"/>
                  </a:lnTo>
                  <a:cubicBezTo>
                    <a:pt x="655" y="33"/>
                    <a:pt x="620" y="21"/>
                    <a:pt x="584" y="9"/>
                  </a:cubicBezTo>
                  <a:lnTo>
                    <a:pt x="572" y="9"/>
                  </a:lnTo>
                  <a:cubicBezTo>
                    <a:pt x="548" y="4"/>
                    <a:pt x="524" y="1"/>
                    <a:pt x="50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2"/>
            <p:cNvSpPr/>
            <p:nvPr/>
          </p:nvSpPr>
          <p:spPr>
            <a:xfrm>
              <a:off x="2404731" y="3272190"/>
              <a:ext cx="17593" cy="52567"/>
            </a:xfrm>
            <a:custGeom>
              <a:avLst/>
              <a:gdLst/>
              <a:ahLst/>
              <a:cxnLst/>
              <a:rect l="l" t="t" r="r" b="b"/>
              <a:pathLst>
                <a:path w="501" h="1497" extrusionOk="0">
                  <a:moveTo>
                    <a:pt x="293" y="53"/>
                  </a:moveTo>
                  <a:cubicBezTo>
                    <a:pt x="334" y="53"/>
                    <a:pt x="370" y="94"/>
                    <a:pt x="406" y="174"/>
                  </a:cubicBezTo>
                  <a:cubicBezTo>
                    <a:pt x="453" y="317"/>
                    <a:pt x="477" y="472"/>
                    <a:pt x="465" y="626"/>
                  </a:cubicBezTo>
                  <a:cubicBezTo>
                    <a:pt x="465" y="805"/>
                    <a:pt x="453" y="972"/>
                    <a:pt x="406" y="1150"/>
                  </a:cubicBezTo>
                  <a:cubicBezTo>
                    <a:pt x="358" y="1305"/>
                    <a:pt x="310" y="1400"/>
                    <a:pt x="251" y="1436"/>
                  </a:cubicBezTo>
                  <a:cubicBezTo>
                    <a:pt x="236" y="1445"/>
                    <a:pt x="221" y="1449"/>
                    <a:pt x="206" y="1449"/>
                  </a:cubicBezTo>
                  <a:cubicBezTo>
                    <a:pt x="163" y="1449"/>
                    <a:pt x="123" y="1409"/>
                    <a:pt x="96" y="1329"/>
                  </a:cubicBezTo>
                  <a:cubicBezTo>
                    <a:pt x="48" y="1186"/>
                    <a:pt x="25" y="1031"/>
                    <a:pt x="25" y="876"/>
                  </a:cubicBezTo>
                  <a:cubicBezTo>
                    <a:pt x="25" y="698"/>
                    <a:pt x="48" y="519"/>
                    <a:pt x="96" y="352"/>
                  </a:cubicBezTo>
                  <a:cubicBezTo>
                    <a:pt x="132" y="198"/>
                    <a:pt x="191" y="91"/>
                    <a:pt x="251" y="67"/>
                  </a:cubicBezTo>
                  <a:cubicBezTo>
                    <a:pt x="266" y="58"/>
                    <a:pt x="280" y="53"/>
                    <a:pt x="293" y="53"/>
                  </a:cubicBezTo>
                  <a:close/>
                  <a:moveTo>
                    <a:pt x="300" y="1"/>
                  </a:moveTo>
                  <a:cubicBezTo>
                    <a:pt x="283" y="1"/>
                    <a:pt x="266" y="7"/>
                    <a:pt x="251" y="19"/>
                  </a:cubicBezTo>
                  <a:cubicBezTo>
                    <a:pt x="179" y="55"/>
                    <a:pt x="120" y="162"/>
                    <a:pt x="72" y="341"/>
                  </a:cubicBezTo>
                  <a:cubicBezTo>
                    <a:pt x="25" y="519"/>
                    <a:pt x="1" y="710"/>
                    <a:pt x="1" y="888"/>
                  </a:cubicBezTo>
                  <a:cubicBezTo>
                    <a:pt x="1" y="1055"/>
                    <a:pt x="25" y="1210"/>
                    <a:pt x="72" y="1364"/>
                  </a:cubicBezTo>
                  <a:cubicBezTo>
                    <a:pt x="108" y="1454"/>
                    <a:pt x="151" y="1497"/>
                    <a:pt x="200" y="1497"/>
                  </a:cubicBezTo>
                  <a:cubicBezTo>
                    <a:pt x="216" y="1497"/>
                    <a:pt x="233" y="1492"/>
                    <a:pt x="251" y="1484"/>
                  </a:cubicBezTo>
                  <a:cubicBezTo>
                    <a:pt x="310" y="1448"/>
                    <a:pt x="382" y="1329"/>
                    <a:pt x="429" y="1162"/>
                  </a:cubicBezTo>
                  <a:cubicBezTo>
                    <a:pt x="477" y="983"/>
                    <a:pt x="501" y="793"/>
                    <a:pt x="501" y="602"/>
                  </a:cubicBezTo>
                  <a:cubicBezTo>
                    <a:pt x="501" y="448"/>
                    <a:pt x="477" y="281"/>
                    <a:pt x="429" y="126"/>
                  </a:cubicBezTo>
                  <a:cubicBezTo>
                    <a:pt x="394" y="47"/>
                    <a:pt x="346" y="1"/>
                    <a:pt x="30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2"/>
            <p:cNvSpPr/>
            <p:nvPr/>
          </p:nvSpPr>
          <p:spPr>
            <a:xfrm>
              <a:off x="2396795" y="3288307"/>
              <a:ext cx="33465" cy="20542"/>
            </a:xfrm>
            <a:custGeom>
              <a:avLst/>
              <a:gdLst/>
              <a:ahLst/>
              <a:cxnLst/>
              <a:rect l="l" t="t" r="r" b="b"/>
              <a:pathLst>
                <a:path w="953" h="585" extrusionOk="0">
                  <a:moveTo>
                    <a:pt x="941" y="1"/>
                  </a:moveTo>
                  <a:lnTo>
                    <a:pt x="12" y="536"/>
                  </a:lnTo>
                  <a:cubicBezTo>
                    <a:pt x="0" y="536"/>
                    <a:pt x="0" y="560"/>
                    <a:pt x="0" y="572"/>
                  </a:cubicBezTo>
                  <a:cubicBezTo>
                    <a:pt x="0" y="584"/>
                    <a:pt x="0" y="584"/>
                    <a:pt x="12" y="584"/>
                  </a:cubicBezTo>
                  <a:lnTo>
                    <a:pt x="941" y="48"/>
                  </a:lnTo>
                  <a:cubicBezTo>
                    <a:pt x="941" y="48"/>
                    <a:pt x="953" y="24"/>
                    <a:pt x="953" y="13"/>
                  </a:cubicBezTo>
                  <a:cubicBezTo>
                    <a:pt x="953" y="1"/>
                    <a:pt x="941" y="1"/>
                    <a:pt x="94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2"/>
            <p:cNvSpPr/>
            <p:nvPr/>
          </p:nvSpPr>
          <p:spPr>
            <a:xfrm>
              <a:off x="2412667" y="3272681"/>
              <a:ext cx="1299" cy="51795"/>
            </a:xfrm>
            <a:custGeom>
              <a:avLst/>
              <a:gdLst/>
              <a:ahLst/>
              <a:cxnLst/>
              <a:rect l="l" t="t" r="r" b="b"/>
              <a:pathLst>
                <a:path w="37" h="1475" extrusionOk="0">
                  <a:moveTo>
                    <a:pt x="27" y="0"/>
                  </a:moveTo>
                  <a:cubicBezTo>
                    <a:pt x="26" y="0"/>
                    <a:pt x="25" y="2"/>
                    <a:pt x="25" y="5"/>
                  </a:cubicBezTo>
                  <a:cubicBezTo>
                    <a:pt x="13" y="5"/>
                    <a:pt x="1" y="17"/>
                    <a:pt x="1" y="41"/>
                  </a:cubicBezTo>
                  <a:lnTo>
                    <a:pt x="1" y="1458"/>
                  </a:lnTo>
                  <a:cubicBezTo>
                    <a:pt x="1" y="1466"/>
                    <a:pt x="7" y="1474"/>
                    <a:pt x="15" y="1474"/>
                  </a:cubicBezTo>
                  <a:cubicBezTo>
                    <a:pt x="18" y="1474"/>
                    <a:pt x="21" y="1473"/>
                    <a:pt x="25" y="1470"/>
                  </a:cubicBezTo>
                  <a:cubicBezTo>
                    <a:pt x="37" y="1470"/>
                    <a:pt x="37" y="1458"/>
                    <a:pt x="37" y="1434"/>
                  </a:cubicBezTo>
                  <a:lnTo>
                    <a:pt x="37" y="17"/>
                  </a:lnTo>
                  <a:cubicBezTo>
                    <a:pt x="37" y="9"/>
                    <a:pt x="31" y="0"/>
                    <a:pt x="2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2"/>
            <p:cNvSpPr/>
            <p:nvPr/>
          </p:nvSpPr>
          <p:spPr>
            <a:xfrm>
              <a:off x="2752862" y="3643180"/>
              <a:ext cx="93827" cy="122095"/>
            </a:xfrm>
            <a:custGeom>
              <a:avLst/>
              <a:gdLst/>
              <a:ahLst/>
              <a:cxnLst/>
              <a:rect l="l" t="t" r="r" b="b"/>
              <a:pathLst>
                <a:path w="2672" h="3477" extrusionOk="0">
                  <a:moveTo>
                    <a:pt x="2582" y="1"/>
                  </a:moveTo>
                  <a:cubicBezTo>
                    <a:pt x="2559" y="1"/>
                    <a:pt x="2533" y="9"/>
                    <a:pt x="2505" y="27"/>
                  </a:cubicBezTo>
                  <a:lnTo>
                    <a:pt x="743" y="1039"/>
                  </a:lnTo>
                  <a:cubicBezTo>
                    <a:pt x="648" y="1098"/>
                    <a:pt x="588" y="1206"/>
                    <a:pt x="576" y="1325"/>
                  </a:cubicBezTo>
                  <a:lnTo>
                    <a:pt x="576" y="2051"/>
                  </a:lnTo>
                  <a:lnTo>
                    <a:pt x="64" y="2587"/>
                  </a:lnTo>
                  <a:cubicBezTo>
                    <a:pt x="0" y="2651"/>
                    <a:pt x="13" y="2696"/>
                    <a:pt x="93" y="2696"/>
                  </a:cubicBezTo>
                  <a:cubicBezTo>
                    <a:pt x="102" y="2696"/>
                    <a:pt x="113" y="2695"/>
                    <a:pt x="124" y="2694"/>
                  </a:cubicBezTo>
                  <a:lnTo>
                    <a:pt x="576" y="2646"/>
                  </a:lnTo>
                  <a:lnTo>
                    <a:pt x="576" y="3361"/>
                  </a:lnTo>
                  <a:cubicBezTo>
                    <a:pt x="576" y="3436"/>
                    <a:pt x="612" y="3477"/>
                    <a:pt x="667" y="3477"/>
                  </a:cubicBezTo>
                  <a:cubicBezTo>
                    <a:pt x="689" y="3477"/>
                    <a:pt x="715" y="3470"/>
                    <a:pt x="743" y="3456"/>
                  </a:cubicBezTo>
                  <a:lnTo>
                    <a:pt x="2505" y="2432"/>
                  </a:lnTo>
                  <a:cubicBezTo>
                    <a:pt x="2600" y="2372"/>
                    <a:pt x="2660" y="2265"/>
                    <a:pt x="2672" y="2146"/>
                  </a:cubicBezTo>
                  <a:lnTo>
                    <a:pt x="2672" y="122"/>
                  </a:lnTo>
                  <a:cubicBezTo>
                    <a:pt x="2672" y="47"/>
                    <a:pt x="2636" y="1"/>
                    <a:pt x="25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2"/>
            <p:cNvSpPr/>
            <p:nvPr/>
          </p:nvSpPr>
          <p:spPr>
            <a:xfrm>
              <a:off x="2798160" y="3671939"/>
              <a:ext cx="25107" cy="64576"/>
            </a:xfrm>
            <a:custGeom>
              <a:avLst/>
              <a:gdLst/>
              <a:ahLst/>
              <a:cxnLst/>
              <a:rect l="l" t="t" r="r" b="b"/>
              <a:pathLst>
                <a:path w="715" h="1839" extrusionOk="0">
                  <a:moveTo>
                    <a:pt x="390" y="1"/>
                  </a:moveTo>
                  <a:cubicBezTo>
                    <a:pt x="376" y="1"/>
                    <a:pt x="361" y="6"/>
                    <a:pt x="346" y="17"/>
                  </a:cubicBezTo>
                  <a:cubicBezTo>
                    <a:pt x="298" y="53"/>
                    <a:pt x="262" y="101"/>
                    <a:pt x="262" y="172"/>
                  </a:cubicBezTo>
                  <a:lnTo>
                    <a:pt x="262" y="267"/>
                  </a:lnTo>
                  <a:cubicBezTo>
                    <a:pt x="96" y="410"/>
                    <a:pt x="0" y="613"/>
                    <a:pt x="12" y="827"/>
                  </a:cubicBezTo>
                  <a:cubicBezTo>
                    <a:pt x="12" y="1051"/>
                    <a:pt x="92" y="1108"/>
                    <a:pt x="187" y="1108"/>
                  </a:cubicBezTo>
                  <a:cubicBezTo>
                    <a:pt x="207" y="1108"/>
                    <a:pt x="229" y="1105"/>
                    <a:pt x="251" y="1101"/>
                  </a:cubicBezTo>
                  <a:cubicBezTo>
                    <a:pt x="304" y="1095"/>
                    <a:pt x="358" y="1077"/>
                    <a:pt x="398" y="1077"/>
                  </a:cubicBezTo>
                  <a:cubicBezTo>
                    <a:pt x="438" y="1077"/>
                    <a:pt x="465" y="1095"/>
                    <a:pt x="465" y="1160"/>
                  </a:cubicBezTo>
                  <a:cubicBezTo>
                    <a:pt x="465" y="1232"/>
                    <a:pt x="429" y="1303"/>
                    <a:pt x="370" y="1339"/>
                  </a:cubicBezTo>
                  <a:cubicBezTo>
                    <a:pt x="352" y="1351"/>
                    <a:pt x="334" y="1357"/>
                    <a:pt x="317" y="1357"/>
                  </a:cubicBezTo>
                  <a:cubicBezTo>
                    <a:pt x="301" y="1357"/>
                    <a:pt x="286" y="1351"/>
                    <a:pt x="274" y="1339"/>
                  </a:cubicBezTo>
                  <a:cubicBezTo>
                    <a:pt x="251" y="1321"/>
                    <a:pt x="227" y="1309"/>
                    <a:pt x="201" y="1309"/>
                  </a:cubicBezTo>
                  <a:cubicBezTo>
                    <a:pt x="176" y="1309"/>
                    <a:pt x="149" y="1321"/>
                    <a:pt x="120" y="1351"/>
                  </a:cubicBezTo>
                  <a:cubicBezTo>
                    <a:pt x="48" y="1422"/>
                    <a:pt x="0" y="1553"/>
                    <a:pt x="60" y="1625"/>
                  </a:cubicBezTo>
                  <a:cubicBezTo>
                    <a:pt x="91" y="1671"/>
                    <a:pt x="141" y="1692"/>
                    <a:pt x="192" y="1692"/>
                  </a:cubicBezTo>
                  <a:cubicBezTo>
                    <a:pt x="220" y="1692"/>
                    <a:pt x="249" y="1685"/>
                    <a:pt x="274" y="1672"/>
                  </a:cubicBezTo>
                  <a:lnTo>
                    <a:pt x="274" y="1780"/>
                  </a:lnTo>
                  <a:cubicBezTo>
                    <a:pt x="274" y="1820"/>
                    <a:pt x="297" y="1839"/>
                    <a:pt x="326" y="1839"/>
                  </a:cubicBezTo>
                  <a:cubicBezTo>
                    <a:pt x="339" y="1839"/>
                    <a:pt x="354" y="1835"/>
                    <a:pt x="370" y="1827"/>
                  </a:cubicBezTo>
                  <a:cubicBezTo>
                    <a:pt x="417" y="1791"/>
                    <a:pt x="453" y="1732"/>
                    <a:pt x="453" y="1672"/>
                  </a:cubicBezTo>
                  <a:lnTo>
                    <a:pt x="441" y="1577"/>
                  </a:lnTo>
                  <a:cubicBezTo>
                    <a:pt x="620" y="1434"/>
                    <a:pt x="715" y="1220"/>
                    <a:pt x="703" y="994"/>
                  </a:cubicBezTo>
                  <a:cubicBezTo>
                    <a:pt x="703" y="777"/>
                    <a:pt x="615" y="731"/>
                    <a:pt x="521" y="731"/>
                  </a:cubicBezTo>
                  <a:cubicBezTo>
                    <a:pt x="486" y="731"/>
                    <a:pt x="450" y="737"/>
                    <a:pt x="417" y="744"/>
                  </a:cubicBezTo>
                  <a:cubicBezTo>
                    <a:pt x="378" y="752"/>
                    <a:pt x="344" y="757"/>
                    <a:pt x="318" y="757"/>
                  </a:cubicBezTo>
                  <a:cubicBezTo>
                    <a:pt x="265" y="757"/>
                    <a:pt x="239" y="736"/>
                    <a:pt x="239" y="672"/>
                  </a:cubicBezTo>
                  <a:cubicBezTo>
                    <a:pt x="239" y="601"/>
                    <a:pt x="274" y="529"/>
                    <a:pt x="346" y="506"/>
                  </a:cubicBezTo>
                  <a:cubicBezTo>
                    <a:pt x="363" y="488"/>
                    <a:pt x="387" y="477"/>
                    <a:pt x="413" y="477"/>
                  </a:cubicBezTo>
                  <a:cubicBezTo>
                    <a:pt x="422" y="477"/>
                    <a:pt x="431" y="479"/>
                    <a:pt x="441" y="482"/>
                  </a:cubicBezTo>
                  <a:cubicBezTo>
                    <a:pt x="460" y="496"/>
                    <a:pt x="482" y="503"/>
                    <a:pt x="505" y="503"/>
                  </a:cubicBezTo>
                  <a:cubicBezTo>
                    <a:pt x="539" y="503"/>
                    <a:pt x="574" y="487"/>
                    <a:pt x="596" y="458"/>
                  </a:cubicBezTo>
                  <a:cubicBezTo>
                    <a:pt x="655" y="398"/>
                    <a:pt x="703" y="267"/>
                    <a:pt x="632" y="196"/>
                  </a:cubicBezTo>
                  <a:cubicBezTo>
                    <a:pt x="603" y="167"/>
                    <a:pt x="561" y="151"/>
                    <a:pt x="519" y="151"/>
                  </a:cubicBezTo>
                  <a:cubicBezTo>
                    <a:pt x="492" y="151"/>
                    <a:pt x="464" y="158"/>
                    <a:pt x="441" y="172"/>
                  </a:cubicBezTo>
                  <a:lnTo>
                    <a:pt x="441" y="65"/>
                  </a:lnTo>
                  <a:cubicBezTo>
                    <a:pt x="441" y="25"/>
                    <a:pt x="419" y="1"/>
                    <a:pt x="39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52"/>
            <p:cNvSpPr/>
            <p:nvPr/>
          </p:nvSpPr>
          <p:spPr>
            <a:xfrm>
              <a:off x="2752967" y="3389825"/>
              <a:ext cx="93722" cy="122025"/>
            </a:xfrm>
            <a:custGeom>
              <a:avLst/>
              <a:gdLst/>
              <a:ahLst/>
              <a:cxnLst/>
              <a:rect l="l" t="t" r="r" b="b"/>
              <a:pathLst>
                <a:path w="2669" h="3475" extrusionOk="0">
                  <a:moveTo>
                    <a:pt x="2579" y="1"/>
                  </a:moveTo>
                  <a:cubicBezTo>
                    <a:pt x="2556" y="1"/>
                    <a:pt x="2530" y="9"/>
                    <a:pt x="2502" y="27"/>
                  </a:cubicBezTo>
                  <a:lnTo>
                    <a:pt x="740" y="1039"/>
                  </a:lnTo>
                  <a:cubicBezTo>
                    <a:pt x="645" y="1098"/>
                    <a:pt x="585" y="1217"/>
                    <a:pt x="573" y="1324"/>
                  </a:cubicBezTo>
                  <a:lnTo>
                    <a:pt x="573" y="2051"/>
                  </a:lnTo>
                  <a:lnTo>
                    <a:pt x="61" y="2586"/>
                  </a:lnTo>
                  <a:cubicBezTo>
                    <a:pt x="1" y="2647"/>
                    <a:pt x="8" y="2699"/>
                    <a:pt x="77" y="2699"/>
                  </a:cubicBezTo>
                  <a:cubicBezTo>
                    <a:pt x="90" y="2699"/>
                    <a:pt x="104" y="2697"/>
                    <a:pt x="121" y="2694"/>
                  </a:cubicBezTo>
                  <a:lnTo>
                    <a:pt x="573" y="2646"/>
                  </a:lnTo>
                  <a:lnTo>
                    <a:pt x="573" y="3348"/>
                  </a:lnTo>
                  <a:cubicBezTo>
                    <a:pt x="573" y="3427"/>
                    <a:pt x="612" y="3474"/>
                    <a:pt x="670" y="3474"/>
                  </a:cubicBezTo>
                  <a:cubicBezTo>
                    <a:pt x="691" y="3474"/>
                    <a:pt x="715" y="3468"/>
                    <a:pt x="740" y="3456"/>
                  </a:cubicBezTo>
                  <a:lnTo>
                    <a:pt x="2502" y="2432"/>
                  </a:lnTo>
                  <a:cubicBezTo>
                    <a:pt x="2597" y="2372"/>
                    <a:pt x="2657" y="2265"/>
                    <a:pt x="2669" y="2146"/>
                  </a:cubicBezTo>
                  <a:lnTo>
                    <a:pt x="2669" y="122"/>
                  </a:lnTo>
                  <a:cubicBezTo>
                    <a:pt x="2669" y="47"/>
                    <a:pt x="2633" y="1"/>
                    <a:pt x="25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2"/>
            <p:cNvSpPr/>
            <p:nvPr/>
          </p:nvSpPr>
          <p:spPr>
            <a:xfrm>
              <a:off x="2793981" y="3418338"/>
              <a:ext cx="35993" cy="61100"/>
            </a:xfrm>
            <a:custGeom>
              <a:avLst/>
              <a:gdLst/>
              <a:ahLst/>
              <a:cxnLst/>
              <a:rect l="l" t="t" r="r" b="b"/>
              <a:pathLst>
                <a:path w="1025" h="1740" extrusionOk="0">
                  <a:moveTo>
                    <a:pt x="941" y="143"/>
                  </a:moveTo>
                  <a:lnTo>
                    <a:pt x="941" y="548"/>
                  </a:lnTo>
                  <a:cubicBezTo>
                    <a:pt x="905" y="929"/>
                    <a:pt x="762" y="1298"/>
                    <a:pt x="512" y="1596"/>
                  </a:cubicBezTo>
                  <a:lnTo>
                    <a:pt x="512" y="155"/>
                  </a:lnTo>
                  <a:lnTo>
                    <a:pt x="941" y="143"/>
                  </a:lnTo>
                  <a:close/>
                  <a:moveTo>
                    <a:pt x="1024" y="0"/>
                  </a:moveTo>
                  <a:lnTo>
                    <a:pt x="512" y="24"/>
                  </a:lnTo>
                  <a:lnTo>
                    <a:pt x="0" y="596"/>
                  </a:lnTo>
                  <a:lnTo>
                    <a:pt x="0" y="1084"/>
                  </a:lnTo>
                  <a:cubicBezTo>
                    <a:pt x="0" y="1365"/>
                    <a:pt x="174" y="1739"/>
                    <a:pt x="486" y="1739"/>
                  </a:cubicBezTo>
                  <a:cubicBezTo>
                    <a:pt x="491" y="1739"/>
                    <a:pt x="496" y="1739"/>
                    <a:pt x="500" y="1739"/>
                  </a:cubicBezTo>
                  <a:lnTo>
                    <a:pt x="512" y="1739"/>
                  </a:lnTo>
                  <a:lnTo>
                    <a:pt x="524" y="1715"/>
                  </a:lnTo>
                  <a:cubicBezTo>
                    <a:pt x="810" y="1370"/>
                    <a:pt x="989" y="941"/>
                    <a:pt x="1024" y="501"/>
                  </a:cubicBezTo>
                  <a:lnTo>
                    <a:pt x="102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2"/>
            <p:cNvSpPr/>
            <p:nvPr/>
          </p:nvSpPr>
          <p:spPr>
            <a:xfrm>
              <a:off x="2752862" y="3516520"/>
              <a:ext cx="93827" cy="122060"/>
            </a:xfrm>
            <a:custGeom>
              <a:avLst/>
              <a:gdLst/>
              <a:ahLst/>
              <a:cxnLst/>
              <a:rect l="l" t="t" r="r" b="b"/>
              <a:pathLst>
                <a:path w="2672" h="3476" extrusionOk="0">
                  <a:moveTo>
                    <a:pt x="2582" y="0"/>
                  </a:moveTo>
                  <a:cubicBezTo>
                    <a:pt x="2559" y="0"/>
                    <a:pt x="2533" y="9"/>
                    <a:pt x="2505" y="26"/>
                  </a:cubicBezTo>
                  <a:lnTo>
                    <a:pt x="743" y="1038"/>
                  </a:lnTo>
                  <a:cubicBezTo>
                    <a:pt x="648" y="1098"/>
                    <a:pt x="588" y="1205"/>
                    <a:pt x="576" y="1324"/>
                  </a:cubicBezTo>
                  <a:lnTo>
                    <a:pt x="576" y="2050"/>
                  </a:lnTo>
                  <a:lnTo>
                    <a:pt x="64" y="2586"/>
                  </a:lnTo>
                  <a:cubicBezTo>
                    <a:pt x="0" y="2650"/>
                    <a:pt x="13" y="2695"/>
                    <a:pt x="93" y="2695"/>
                  </a:cubicBezTo>
                  <a:cubicBezTo>
                    <a:pt x="102" y="2695"/>
                    <a:pt x="113" y="2694"/>
                    <a:pt x="124" y="2693"/>
                  </a:cubicBezTo>
                  <a:lnTo>
                    <a:pt x="576" y="2646"/>
                  </a:lnTo>
                  <a:lnTo>
                    <a:pt x="576" y="3360"/>
                  </a:lnTo>
                  <a:cubicBezTo>
                    <a:pt x="576" y="3436"/>
                    <a:pt x="612" y="3476"/>
                    <a:pt x="667" y="3476"/>
                  </a:cubicBezTo>
                  <a:cubicBezTo>
                    <a:pt x="689" y="3476"/>
                    <a:pt x="715" y="3469"/>
                    <a:pt x="743" y="3455"/>
                  </a:cubicBezTo>
                  <a:lnTo>
                    <a:pt x="2505" y="2431"/>
                  </a:lnTo>
                  <a:cubicBezTo>
                    <a:pt x="2600" y="2372"/>
                    <a:pt x="2660" y="2265"/>
                    <a:pt x="2672" y="2146"/>
                  </a:cubicBezTo>
                  <a:lnTo>
                    <a:pt x="2672" y="121"/>
                  </a:lnTo>
                  <a:cubicBezTo>
                    <a:pt x="2672" y="46"/>
                    <a:pt x="2636" y="0"/>
                    <a:pt x="258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2"/>
            <p:cNvSpPr/>
            <p:nvPr/>
          </p:nvSpPr>
          <p:spPr>
            <a:xfrm>
              <a:off x="2796474" y="3563749"/>
              <a:ext cx="30971" cy="50144"/>
            </a:xfrm>
            <a:custGeom>
              <a:avLst/>
              <a:gdLst/>
              <a:ahLst/>
              <a:cxnLst/>
              <a:rect l="l" t="t" r="r" b="b"/>
              <a:pathLst>
                <a:path w="882" h="1428" extrusionOk="0">
                  <a:moveTo>
                    <a:pt x="482" y="394"/>
                  </a:moveTo>
                  <a:cubicBezTo>
                    <a:pt x="527" y="394"/>
                    <a:pt x="560" y="441"/>
                    <a:pt x="560" y="515"/>
                  </a:cubicBezTo>
                  <a:cubicBezTo>
                    <a:pt x="560" y="574"/>
                    <a:pt x="537" y="634"/>
                    <a:pt x="501" y="693"/>
                  </a:cubicBezTo>
                  <a:lnTo>
                    <a:pt x="584" y="860"/>
                  </a:lnTo>
                  <a:lnTo>
                    <a:pt x="310" y="1015"/>
                  </a:lnTo>
                  <a:lnTo>
                    <a:pt x="394" y="753"/>
                  </a:lnTo>
                  <a:cubicBezTo>
                    <a:pt x="334" y="729"/>
                    <a:pt x="310" y="634"/>
                    <a:pt x="370" y="491"/>
                  </a:cubicBezTo>
                  <a:cubicBezTo>
                    <a:pt x="407" y="423"/>
                    <a:pt x="448" y="394"/>
                    <a:pt x="482" y="394"/>
                  </a:cubicBezTo>
                  <a:close/>
                  <a:moveTo>
                    <a:pt x="833" y="1"/>
                  </a:moveTo>
                  <a:cubicBezTo>
                    <a:pt x="823" y="1"/>
                    <a:pt x="811" y="5"/>
                    <a:pt x="799" y="15"/>
                  </a:cubicBezTo>
                  <a:lnTo>
                    <a:pt x="84" y="420"/>
                  </a:lnTo>
                  <a:cubicBezTo>
                    <a:pt x="25" y="467"/>
                    <a:pt x="1" y="527"/>
                    <a:pt x="1" y="610"/>
                  </a:cubicBezTo>
                  <a:lnTo>
                    <a:pt x="1" y="1336"/>
                  </a:lnTo>
                  <a:cubicBezTo>
                    <a:pt x="1" y="1393"/>
                    <a:pt x="23" y="1427"/>
                    <a:pt x="56" y="1427"/>
                  </a:cubicBezTo>
                  <a:cubicBezTo>
                    <a:pt x="65" y="1427"/>
                    <a:pt x="74" y="1425"/>
                    <a:pt x="84" y="1420"/>
                  </a:cubicBezTo>
                  <a:lnTo>
                    <a:pt x="799" y="1003"/>
                  </a:lnTo>
                  <a:cubicBezTo>
                    <a:pt x="846" y="967"/>
                    <a:pt x="882" y="896"/>
                    <a:pt x="882" y="824"/>
                  </a:cubicBezTo>
                  <a:lnTo>
                    <a:pt x="882" y="98"/>
                  </a:lnTo>
                  <a:cubicBezTo>
                    <a:pt x="882" y="37"/>
                    <a:pt x="862" y="1"/>
                    <a:pt x="83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2"/>
            <p:cNvSpPr/>
            <p:nvPr/>
          </p:nvSpPr>
          <p:spPr>
            <a:xfrm>
              <a:off x="2802339" y="3542997"/>
              <a:ext cx="18435" cy="31744"/>
            </a:xfrm>
            <a:custGeom>
              <a:avLst/>
              <a:gdLst/>
              <a:ahLst/>
              <a:cxnLst/>
              <a:rect l="l" t="t" r="r" b="b"/>
              <a:pathLst>
                <a:path w="525" h="904" extrusionOk="0">
                  <a:moveTo>
                    <a:pt x="348" y="0"/>
                  </a:moveTo>
                  <a:cubicBezTo>
                    <a:pt x="321" y="0"/>
                    <a:pt x="292" y="7"/>
                    <a:pt x="262" y="22"/>
                  </a:cubicBezTo>
                  <a:cubicBezTo>
                    <a:pt x="120" y="106"/>
                    <a:pt x="1" y="356"/>
                    <a:pt x="1" y="570"/>
                  </a:cubicBezTo>
                  <a:lnTo>
                    <a:pt x="1" y="903"/>
                  </a:lnTo>
                  <a:lnTo>
                    <a:pt x="108" y="856"/>
                  </a:lnTo>
                  <a:lnTo>
                    <a:pt x="108" y="522"/>
                  </a:lnTo>
                  <a:cubicBezTo>
                    <a:pt x="96" y="380"/>
                    <a:pt x="155" y="260"/>
                    <a:pt x="262" y="177"/>
                  </a:cubicBezTo>
                  <a:cubicBezTo>
                    <a:pt x="285" y="163"/>
                    <a:pt x="307" y="156"/>
                    <a:pt x="326" y="156"/>
                  </a:cubicBezTo>
                  <a:cubicBezTo>
                    <a:pt x="388" y="156"/>
                    <a:pt x="429" y="223"/>
                    <a:pt x="429" y="332"/>
                  </a:cubicBezTo>
                  <a:lnTo>
                    <a:pt x="429" y="665"/>
                  </a:lnTo>
                  <a:lnTo>
                    <a:pt x="524" y="606"/>
                  </a:lnTo>
                  <a:lnTo>
                    <a:pt x="524" y="272"/>
                  </a:lnTo>
                  <a:cubicBezTo>
                    <a:pt x="524" y="103"/>
                    <a:pt x="450" y="0"/>
                    <a:pt x="3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2"/>
            <p:cNvSpPr/>
            <p:nvPr/>
          </p:nvSpPr>
          <p:spPr>
            <a:xfrm>
              <a:off x="3261713" y="3196447"/>
              <a:ext cx="94214" cy="122060"/>
            </a:xfrm>
            <a:custGeom>
              <a:avLst/>
              <a:gdLst/>
              <a:ahLst/>
              <a:cxnLst/>
              <a:rect l="l" t="t" r="r" b="b"/>
              <a:pathLst>
                <a:path w="2683" h="3476" extrusionOk="0">
                  <a:moveTo>
                    <a:pt x="2579" y="1"/>
                  </a:moveTo>
                  <a:cubicBezTo>
                    <a:pt x="2556" y="1"/>
                    <a:pt x="2531" y="7"/>
                    <a:pt x="2504" y="21"/>
                  </a:cubicBezTo>
                  <a:lnTo>
                    <a:pt x="754" y="1045"/>
                  </a:lnTo>
                  <a:cubicBezTo>
                    <a:pt x="658" y="1105"/>
                    <a:pt x="587" y="1212"/>
                    <a:pt x="587" y="1331"/>
                  </a:cubicBezTo>
                  <a:lnTo>
                    <a:pt x="587" y="2057"/>
                  </a:lnTo>
                  <a:lnTo>
                    <a:pt x="75" y="2581"/>
                  </a:lnTo>
                  <a:cubicBezTo>
                    <a:pt x="0" y="2656"/>
                    <a:pt x="21" y="2702"/>
                    <a:pt x="104" y="2702"/>
                  </a:cubicBezTo>
                  <a:cubicBezTo>
                    <a:pt x="113" y="2702"/>
                    <a:pt x="124" y="2701"/>
                    <a:pt x="134" y="2700"/>
                  </a:cubicBezTo>
                  <a:lnTo>
                    <a:pt x="587" y="2652"/>
                  </a:lnTo>
                  <a:lnTo>
                    <a:pt x="587" y="3355"/>
                  </a:lnTo>
                  <a:cubicBezTo>
                    <a:pt x="587" y="3430"/>
                    <a:pt x="622" y="3476"/>
                    <a:pt x="676" y="3476"/>
                  </a:cubicBezTo>
                  <a:cubicBezTo>
                    <a:pt x="699" y="3476"/>
                    <a:pt x="725" y="3468"/>
                    <a:pt x="754" y="3450"/>
                  </a:cubicBezTo>
                  <a:lnTo>
                    <a:pt x="2504" y="2438"/>
                  </a:lnTo>
                  <a:cubicBezTo>
                    <a:pt x="2611" y="2378"/>
                    <a:pt x="2671" y="2271"/>
                    <a:pt x="2682" y="2152"/>
                  </a:cubicBezTo>
                  <a:lnTo>
                    <a:pt x="2682" y="128"/>
                  </a:lnTo>
                  <a:cubicBezTo>
                    <a:pt x="2674" y="43"/>
                    <a:pt x="2635" y="1"/>
                    <a:pt x="2579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2"/>
            <p:cNvSpPr/>
            <p:nvPr/>
          </p:nvSpPr>
          <p:spPr>
            <a:xfrm>
              <a:off x="3296933" y="3226435"/>
              <a:ext cx="47686" cy="65173"/>
            </a:xfrm>
            <a:custGeom>
              <a:avLst/>
              <a:gdLst/>
              <a:ahLst/>
              <a:cxnLst/>
              <a:rect l="l" t="t" r="r" b="b"/>
              <a:pathLst>
                <a:path w="1358" h="1856" extrusionOk="0">
                  <a:moveTo>
                    <a:pt x="1358" y="1"/>
                  </a:moveTo>
                  <a:lnTo>
                    <a:pt x="715" y="1120"/>
                  </a:lnTo>
                  <a:cubicBezTo>
                    <a:pt x="697" y="1146"/>
                    <a:pt x="679" y="1160"/>
                    <a:pt x="661" y="1160"/>
                  </a:cubicBezTo>
                  <a:cubicBezTo>
                    <a:pt x="655" y="1160"/>
                    <a:pt x="650" y="1158"/>
                    <a:pt x="644" y="1155"/>
                  </a:cubicBezTo>
                  <a:lnTo>
                    <a:pt x="1" y="786"/>
                  </a:lnTo>
                  <a:lnTo>
                    <a:pt x="1" y="1798"/>
                  </a:lnTo>
                  <a:cubicBezTo>
                    <a:pt x="1" y="1833"/>
                    <a:pt x="13" y="1855"/>
                    <a:pt x="34" y="1855"/>
                  </a:cubicBezTo>
                  <a:cubicBezTo>
                    <a:pt x="42" y="1855"/>
                    <a:pt x="51" y="1852"/>
                    <a:pt x="60" y="1846"/>
                  </a:cubicBezTo>
                  <a:lnTo>
                    <a:pt x="1298" y="1132"/>
                  </a:lnTo>
                  <a:cubicBezTo>
                    <a:pt x="1334" y="1108"/>
                    <a:pt x="1358" y="1060"/>
                    <a:pt x="1358" y="1013"/>
                  </a:cubicBezTo>
                  <a:lnTo>
                    <a:pt x="135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2"/>
            <p:cNvSpPr/>
            <p:nvPr/>
          </p:nvSpPr>
          <p:spPr>
            <a:xfrm>
              <a:off x="3296933" y="3222256"/>
              <a:ext cx="47300" cy="39856"/>
            </a:xfrm>
            <a:custGeom>
              <a:avLst/>
              <a:gdLst/>
              <a:ahLst/>
              <a:cxnLst/>
              <a:rect l="l" t="t" r="r" b="b"/>
              <a:pathLst>
                <a:path w="1347" h="1135" extrusionOk="0">
                  <a:moveTo>
                    <a:pt x="1346" y="0"/>
                  </a:moveTo>
                  <a:lnTo>
                    <a:pt x="1" y="774"/>
                  </a:lnTo>
                  <a:lnTo>
                    <a:pt x="644" y="1132"/>
                  </a:lnTo>
                  <a:cubicBezTo>
                    <a:pt x="648" y="1134"/>
                    <a:pt x="652" y="1135"/>
                    <a:pt x="656" y="1135"/>
                  </a:cubicBezTo>
                  <a:cubicBezTo>
                    <a:pt x="676" y="1135"/>
                    <a:pt x="695" y="1113"/>
                    <a:pt x="715" y="1084"/>
                  </a:cubicBezTo>
                  <a:lnTo>
                    <a:pt x="1346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2"/>
            <p:cNvSpPr/>
            <p:nvPr/>
          </p:nvSpPr>
          <p:spPr>
            <a:xfrm>
              <a:off x="3261713" y="3323212"/>
              <a:ext cx="94214" cy="121990"/>
            </a:xfrm>
            <a:custGeom>
              <a:avLst/>
              <a:gdLst/>
              <a:ahLst/>
              <a:cxnLst/>
              <a:rect l="l" t="t" r="r" b="b"/>
              <a:pathLst>
                <a:path w="2683" h="3474" extrusionOk="0">
                  <a:moveTo>
                    <a:pt x="2573" y="0"/>
                  </a:moveTo>
                  <a:cubicBezTo>
                    <a:pt x="2552" y="0"/>
                    <a:pt x="2529" y="6"/>
                    <a:pt x="2504" y="19"/>
                  </a:cubicBezTo>
                  <a:lnTo>
                    <a:pt x="754" y="1043"/>
                  </a:lnTo>
                  <a:cubicBezTo>
                    <a:pt x="658" y="1102"/>
                    <a:pt x="587" y="1209"/>
                    <a:pt x="587" y="1328"/>
                  </a:cubicBezTo>
                  <a:lnTo>
                    <a:pt x="587" y="2055"/>
                  </a:lnTo>
                  <a:lnTo>
                    <a:pt x="75" y="2578"/>
                  </a:lnTo>
                  <a:cubicBezTo>
                    <a:pt x="0" y="2653"/>
                    <a:pt x="21" y="2699"/>
                    <a:pt x="104" y="2699"/>
                  </a:cubicBezTo>
                  <a:cubicBezTo>
                    <a:pt x="113" y="2699"/>
                    <a:pt x="124" y="2699"/>
                    <a:pt x="134" y="2698"/>
                  </a:cubicBezTo>
                  <a:lnTo>
                    <a:pt x="587" y="2650"/>
                  </a:lnTo>
                  <a:lnTo>
                    <a:pt x="587" y="3352"/>
                  </a:lnTo>
                  <a:cubicBezTo>
                    <a:pt x="587" y="3428"/>
                    <a:pt x="622" y="3474"/>
                    <a:pt x="676" y="3474"/>
                  </a:cubicBezTo>
                  <a:cubicBezTo>
                    <a:pt x="699" y="3474"/>
                    <a:pt x="725" y="3465"/>
                    <a:pt x="754" y="3448"/>
                  </a:cubicBezTo>
                  <a:lnTo>
                    <a:pt x="2504" y="2436"/>
                  </a:lnTo>
                  <a:cubicBezTo>
                    <a:pt x="2611" y="2376"/>
                    <a:pt x="2671" y="2269"/>
                    <a:pt x="2682" y="2150"/>
                  </a:cubicBezTo>
                  <a:lnTo>
                    <a:pt x="2682" y="126"/>
                  </a:lnTo>
                  <a:cubicBezTo>
                    <a:pt x="2674" y="47"/>
                    <a:pt x="2633" y="0"/>
                    <a:pt x="257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2"/>
            <p:cNvSpPr/>
            <p:nvPr/>
          </p:nvSpPr>
          <p:spPr>
            <a:xfrm>
              <a:off x="3293176" y="3358889"/>
              <a:ext cx="53129" cy="59906"/>
            </a:xfrm>
            <a:custGeom>
              <a:avLst/>
              <a:gdLst/>
              <a:ahLst/>
              <a:cxnLst/>
              <a:rect l="l" t="t" r="r" b="b"/>
              <a:pathLst>
                <a:path w="1513" h="1706" extrusionOk="0">
                  <a:moveTo>
                    <a:pt x="751" y="431"/>
                  </a:moveTo>
                  <a:lnTo>
                    <a:pt x="1001" y="658"/>
                  </a:lnTo>
                  <a:lnTo>
                    <a:pt x="882" y="729"/>
                  </a:lnTo>
                  <a:lnTo>
                    <a:pt x="882" y="1110"/>
                  </a:lnTo>
                  <a:lnTo>
                    <a:pt x="632" y="1253"/>
                  </a:lnTo>
                  <a:lnTo>
                    <a:pt x="632" y="872"/>
                  </a:lnTo>
                  <a:lnTo>
                    <a:pt x="512" y="943"/>
                  </a:lnTo>
                  <a:lnTo>
                    <a:pt x="751" y="431"/>
                  </a:lnTo>
                  <a:close/>
                  <a:moveTo>
                    <a:pt x="1108" y="0"/>
                  </a:moveTo>
                  <a:cubicBezTo>
                    <a:pt x="1078" y="0"/>
                    <a:pt x="1046" y="9"/>
                    <a:pt x="1013" y="27"/>
                  </a:cubicBezTo>
                  <a:cubicBezTo>
                    <a:pt x="929" y="86"/>
                    <a:pt x="870" y="169"/>
                    <a:pt x="846" y="277"/>
                  </a:cubicBezTo>
                  <a:cubicBezTo>
                    <a:pt x="819" y="124"/>
                    <a:pt x="744" y="32"/>
                    <a:pt x="643" y="32"/>
                  </a:cubicBezTo>
                  <a:cubicBezTo>
                    <a:pt x="610" y="32"/>
                    <a:pt x="574" y="42"/>
                    <a:pt x="536" y="62"/>
                  </a:cubicBezTo>
                  <a:cubicBezTo>
                    <a:pt x="358" y="169"/>
                    <a:pt x="215" y="491"/>
                    <a:pt x="215" y="765"/>
                  </a:cubicBezTo>
                  <a:lnTo>
                    <a:pt x="215" y="1027"/>
                  </a:lnTo>
                  <a:cubicBezTo>
                    <a:pt x="96" y="1098"/>
                    <a:pt x="0" y="1301"/>
                    <a:pt x="0" y="1479"/>
                  </a:cubicBezTo>
                  <a:cubicBezTo>
                    <a:pt x="0" y="1617"/>
                    <a:pt x="57" y="1705"/>
                    <a:pt x="138" y="1705"/>
                  </a:cubicBezTo>
                  <a:cubicBezTo>
                    <a:pt x="162" y="1705"/>
                    <a:pt x="188" y="1698"/>
                    <a:pt x="215" y="1682"/>
                  </a:cubicBezTo>
                  <a:lnTo>
                    <a:pt x="1298" y="1051"/>
                  </a:lnTo>
                  <a:cubicBezTo>
                    <a:pt x="1417" y="979"/>
                    <a:pt x="1513" y="789"/>
                    <a:pt x="1513" y="610"/>
                  </a:cubicBezTo>
                  <a:cubicBezTo>
                    <a:pt x="1513" y="467"/>
                    <a:pt x="1452" y="378"/>
                    <a:pt x="1367" y="378"/>
                  </a:cubicBezTo>
                  <a:cubicBezTo>
                    <a:pt x="1345" y="378"/>
                    <a:pt x="1322" y="384"/>
                    <a:pt x="1298" y="396"/>
                  </a:cubicBezTo>
                  <a:lnTo>
                    <a:pt x="1298" y="300"/>
                  </a:lnTo>
                  <a:cubicBezTo>
                    <a:pt x="1298" y="114"/>
                    <a:pt x="1218" y="0"/>
                    <a:pt x="110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2"/>
            <p:cNvSpPr/>
            <p:nvPr/>
          </p:nvSpPr>
          <p:spPr>
            <a:xfrm>
              <a:off x="3261713" y="3069927"/>
              <a:ext cx="94214" cy="122060"/>
            </a:xfrm>
            <a:custGeom>
              <a:avLst/>
              <a:gdLst/>
              <a:ahLst/>
              <a:cxnLst/>
              <a:rect l="l" t="t" r="r" b="b"/>
              <a:pathLst>
                <a:path w="2683" h="3476" extrusionOk="0">
                  <a:moveTo>
                    <a:pt x="2587" y="0"/>
                  </a:moveTo>
                  <a:cubicBezTo>
                    <a:pt x="2562" y="0"/>
                    <a:pt x="2534" y="9"/>
                    <a:pt x="2504" y="28"/>
                  </a:cubicBezTo>
                  <a:lnTo>
                    <a:pt x="754" y="1029"/>
                  </a:lnTo>
                  <a:cubicBezTo>
                    <a:pt x="658" y="1100"/>
                    <a:pt x="587" y="1207"/>
                    <a:pt x="587" y="1326"/>
                  </a:cubicBezTo>
                  <a:lnTo>
                    <a:pt x="587" y="2052"/>
                  </a:lnTo>
                  <a:lnTo>
                    <a:pt x="75" y="2576"/>
                  </a:lnTo>
                  <a:cubicBezTo>
                    <a:pt x="0" y="2651"/>
                    <a:pt x="21" y="2697"/>
                    <a:pt x="104" y="2697"/>
                  </a:cubicBezTo>
                  <a:cubicBezTo>
                    <a:pt x="113" y="2697"/>
                    <a:pt x="124" y="2697"/>
                    <a:pt x="134" y="2695"/>
                  </a:cubicBezTo>
                  <a:lnTo>
                    <a:pt x="587" y="2648"/>
                  </a:lnTo>
                  <a:lnTo>
                    <a:pt x="587" y="3350"/>
                  </a:lnTo>
                  <a:cubicBezTo>
                    <a:pt x="587" y="3429"/>
                    <a:pt x="626" y="3476"/>
                    <a:pt x="684" y="3476"/>
                  </a:cubicBezTo>
                  <a:cubicBezTo>
                    <a:pt x="705" y="3476"/>
                    <a:pt x="729" y="3470"/>
                    <a:pt x="754" y="3457"/>
                  </a:cubicBezTo>
                  <a:lnTo>
                    <a:pt x="2504" y="2433"/>
                  </a:lnTo>
                  <a:cubicBezTo>
                    <a:pt x="2611" y="2374"/>
                    <a:pt x="2671" y="2267"/>
                    <a:pt x="2682" y="2148"/>
                  </a:cubicBezTo>
                  <a:lnTo>
                    <a:pt x="2682" y="124"/>
                  </a:lnTo>
                  <a:cubicBezTo>
                    <a:pt x="2674" y="43"/>
                    <a:pt x="2639" y="0"/>
                    <a:pt x="258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2"/>
            <p:cNvSpPr/>
            <p:nvPr/>
          </p:nvSpPr>
          <p:spPr>
            <a:xfrm>
              <a:off x="3294440" y="3099354"/>
              <a:ext cx="50179" cy="66086"/>
            </a:xfrm>
            <a:custGeom>
              <a:avLst/>
              <a:gdLst/>
              <a:ahLst/>
              <a:cxnLst/>
              <a:rect l="l" t="t" r="r" b="b"/>
              <a:pathLst>
                <a:path w="1429" h="1882" extrusionOk="0">
                  <a:moveTo>
                    <a:pt x="881" y="524"/>
                  </a:moveTo>
                  <a:cubicBezTo>
                    <a:pt x="941" y="536"/>
                    <a:pt x="988" y="572"/>
                    <a:pt x="1000" y="631"/>
                  </a:cubicBezTo>
                  <a:cubicBezTo>
                    <a:pt x="1072" y="774"/>
                    <a:pt x="1000" y="1024"/>
                    <a:pt x="834" y="1203"/>
                  </a:cubicBezTo>
                  <a:cubicBezTo>
                    <a:pt x="786" y="1262"/>
                    <a:pt x="715" y="1310"/>
                    <a:pt x="631" y="1334"/>
                  </a:cubicBezTo>
                  <a:lnTo>
                    <a:pt x="572" y="1334"/>
                  </a:lnTo>
                  <a:cubicBezTo>
                    <a:pt x="564" y="1335"/>
                    <a:pt x="557" y="1335"/>
                    <a:pt x="550" y="1335"/>
                  </a:cubicBezTo>
                  <a:cubicBezTo>
                    <a:pt x="488" y="1335"/>
                    <a:pt x="438" y="1292"/>
                    <a:pt x="417" y="1238"/>
                  </a:cubicBezTo>
                  <a:cubicBezTo>
                    <a:pt x="417" y="1214"/>
                    <a:pt x="405" y="1191"/>
                    <a:pt x="405" y="1155"/>
                  </a:cubicBezTo>
                  <a:cubicBezTo>
                    <a:pt x="405" y="1143"/>
                    <a:pt x="405" y="1131"/>
                    <a:pt x="405" y="1119"/>
                  </a:cubicBezTo>
                  <a:cubicBezTo>
                    <a:pt x="405" y="953"/>
                    <a:pt x="476" y="786"/>
                    <a:pt x="596" y="667"/>
                  </a:cubicBezTo>
                  <a:cubicBezTo>
                    <a:pt x="631" y="631"/>
                    <a:pt x="667" y="595"/>
                    <a:pt x="715" y="572"/>
                  </a:cubicBezTo>
                  <a:cubicBezTo>
                    <a:pt x="726" y="560"/>
                    <a:pt x="738" y="560"/>
                    <a:pt x="750" y="548"/>
                  </a:cubicBezTo>
                  <a:cubicBezTo>
                    <a:pt x="786" y="536"/>
                    <a:pt x="822" y="524"/>
                    <a:pt x="869" y="524"/>
                  </a:cubicBezTo>
                  <a:close/>
                  <a:moveTo>
                    <a:pt x="1072" y="0"/>
                  </a:moveTo>
                  <a:lnTo>
                    <a:pt x="917" y="12"/>
                  </a:lnTo>
                  <a:cubicBezTo>
                    <a:pt x="905" y="24"/>
                    <a:pt x="893" y="24"/>
                    <a:pt x="881" y="36"/>
                  </a:cubicBezTo>
                  <a:lnTo>
                    <a:pt x="798" y="262"/>
                  </a:lnTo>
                  <a:cubicBezTo>
                    <a:pt x="786" y="274"/>
                    <a:pt x="774" y="286"/>
                    <a:pt x="762" y="298"/>
                  </a:cubicBezTo>
                  <a:cubicBezTo>
                    <a:pt x="726" y="310"/>
                    <a:pt x="703" y="333"/>
                    <a:pt x="667" y="345"/>
                  </a:cubicBezTo>
                  <a:cubicBezTo>
                    <a:pt x="661" y="351"/>
                    <a:pt x="655" y="354"/>
                    <a:pt x="649" y="354"/>
                  </a:cubicBezTo>
                  <a:cubicBezTo>
                    <a:pt x="643" y="354"/>
                    <a:pt x="637" y="351"/>
                    <a:pt x="631" y="345"/>
                  </a:cubicBezTo>
                  <a:lnTo>
                    <a:pt x="548" y="226"/>
                  </a:lnTo>
                  <a:cubicBezTo>
                    <a:pt x="548" y="222"/>
                    <a:pt x="547" y="221"/>
                    <a:pt x="544" y="221"/>
                  </a:cubicBezTo>
                  <a:cubicBezTo>
                    <a:pt x="540" y="221"/>
                    <a:pt x="532" y="226"/>
                    <a:pt x="524" y="226"/>
                  </a:cubicBezTo>
                  <a:lnTo>
                    <a:pt x="357" y="405"/>
                  </a:lnTo>
                  <a:cubicBezTo>
                    <a:pt x="345" y="417"/>
                    <a:pt x="334" y="429"/>
                    <a:pt x="345" y="452"/>
                  </a:cubicBezTo>
                  <a:lnTo>
                    <a:pt x="381" y="607"/>
                  </a:lnTo>
                  <a:cubicBezTo>
                    <a:pt x="393" y="619"/>
                    <a:pt x="381" y="643"/>
                    <a:pt x="381" y="643"/>
                  </a:cubicBezTo>
                  <a:cubicBezTo>
                    <a:pt x="345" y="691"/>
                    <a:pt x="322" y="738"/>
                    <a:pt x="298" y="786"/>
                  </a:cubicBezTo>
                  <a:cubicBezTo>
                    <a:pt x="286" y="798"/>
                    <a:pt x="274" y="810"/>
                    <a:pt x="262" y="810"/>
                  </a:cubicBezTo>
                  <a:lnTo>
                    <a:pt x="119" y="845"/>
                  </a:lnTo>
                  <a:cubicBezTo>
                    <a:pt x="95" y="857"/>
                    <a:pt x="84" y="869"/>
                    <a:pt x="84" y="881"/>
                  </a:cubicBezTo>
                  <a:lnTo>
                    <a:pt x="12" y="1131"/>
                  </a:lnTo>
                  <a:cubicBezTo>
                    <a:pt x="12" y="1143"/>
                    <a:pt x="12" y="1155"/>
                    <a:pt x="24" y="1155"/>
                  </a:cubicBezTo>
                  <a:lnTo>
                    <a:pt x="155" y="1155"/>
                  </a:lnTo>
                  <a:cubicBezTo>
                    <a:pt x="167" y="1155"/>
                    <a:pt x="179" y="1167"/>
                    <a:pt x="179" y="1179"/>
                  </a:cubicBezTo>
                  <a:cubicBezTo>
                    <a:pt x="179" y="1226"/>
                    <a:pt x="179" y="1262"/>
                    <a:pt x="179" y="1310"/>
                  </a:cubicBezTo>
                  <a:cubicBezTo>
                    <a:pt x="179" y="1322"/>
                    <a:pt x="179" y="1334"/>
                    <a:pt x="167" y="1345"/>
                  </a:cubicBezTo>
                  <a:lnTo>
                    <a:pt x="12" y="1536"/>
                  </a:lnTo>
                  <a:cubicBezTo>
                    <a:pt x="12" y="1536"/>
                    <a:pt x="0" y="1560"/>
                    <a:pt x="12" y="1572"/>
                  </a:cubicBezTo>
                  <a:lnTo>
                    <a:pt x="84" y="1726"/>
                  </a:lnTo>
                  <a:lnTo>
                    <a:pt x="107" y="1726"/>
                  </a:lnTo>
                  <a:lnTo>
                    <a:pt x="262" y="1572"/>
                  </a:lnTo>
                  <a:cubicBezTo>
                    <a:pt x="270" y="1572"/>
                    <a:pt x="278" y="1566"/>
                    <a:pt x="286" y="1566"/>
                  </a:cubicBezTo>
                  <a:cubicBezTo>
                    <a:pt x="290" y="1566"/>
                    <a:pt x="294" y="1568"/>
                    <a:pt x="298" y="1572"/>
                  </a:cubicBezTo>
                  <a:cubicBezTo>
                    <a:pt x="322" y="1584"/>
                    <a:pt x="345" y="1595"/>
                    <a:pt x="369" y="1607"/>
                  </a:cubicBezTo>
                  <a:cubicBezTo>
                    <a:pt x="381" y="1619"/>
                    <a:pt x="393" y="1631"/>
                    <a:pt x="393" y="1643"/>
                  </a:cubicBezTo>
                  <a:lnTo>
                    <a:pt x="334" y="1857"/>
                  </a:lnTo>
                  <a:cubicBezTo>
                    <a:pt x="334" y="1869"/>
                    <a:pt x="334" y="1881"/>
                    <a:pt x="345" y="1881"/>
                  </a:cubicBezTo>
                  <a:lnTo>
                    <a:pt x="357" y="1881"/>
                  </a:lnTo>
                  <a:lnTo>
                    <a:pt x="512" y="1857"/>
                  </a:lnTo>
                  <a:cubicBezTo>
                    <a:pt x="536" y="1857"/>
                    <a:pt x="548" y="1857"/>
                    <a:pt x="548" y="1834"/>
                  </a:cubicBezTo>
                  <a:lnTo>
                    <a:pt x="631" y="1607"/>
                  </a:lnTo>
                  <a:cubicBezTo>
                    <a:pt x="643" y="1595"/>
                    <a:pt x="655" y="1584"/>
                    <a:pt x="667" y="1584"/>
                  </a:cubicBezTo>
                  <a:cubicBezTo>
                    <a:pt x="691" y="1572"/>
                    <a:pt x="703" y="1560"/>
                    <a:pt x="715" y="1548"/>
                  </a:cubicBezTo>
                  <a:lnTo>
                    <a:pt x="762" y="1524"/>
                  </a:lnTo>
                  <a:cubicBezTo>
                    <a:pt x="774" y="1518"/>
                    <a:pt x="783" y="1515"/>
                    <a:pt x="789" y="1515"/>
                  </a:cubicBezTo>
                  <a:cubicBezTo>
                    <a:pt x="795" y="1515"/>
                    <a:pt x="798" y="1518"/>
                    <a:pt x="798" y="1524"/>
                  </a:cubicBezTo>
                  <a:lnTo>
                    <a:pt x="881" y="1643"/>
                  </a:lnTo>
                  <a:cubicBezTo>
                    <a:pt x="893" y="1643"/>
                    <a:pt x="893" y="1643"/>
                    <a:pt x="905" y="1631"/>
                  </a:cubicBezTo>
                  <a:lnTo>
                    <a:pt x="1084" y="1453"/>
                  </a:lnTo>
                  <a:cubicBezTo>
                    <a:pt x="1084" y="1441"/>
                    <a:pt x="1096" y="1429"/>
                    <a:pt x="1096" y="1417"/>
                  </a:cubicBezTo>
                  <a:lnTo>
                    <a:pt x="1048" y="1250"/>
                  </a:lnTo>
                  <a:cubicBezTo>
                    <a:pt x="1048" y="1238"/>
                    <a:pt x="1048" y="1226"/>
                    <a:pt x="1048" y="1214"/>
                  </a:cubicBezTo>
                  <a:cubicBezTo>
                    <a:pt x="1084" y="1167"/>
                    <a:pt x="1107" y="1119"/>
                    <a:pt x="1131" y="1072"/>
                  </a:cubicBezTo>
                  <a:cubicBezTo>
                    <a:pt x="1143" y="1060"/>
                    <a:pt x="1155" y="1048"/>
                    <a:pt x="1167" y="1048"/>
                  </a:cubicBezTo>
                  <a:lnTo>
                    <a:pt x="1322" y="1012"/>
                  </a:lnTo>
                  <a:cubicBezTo>
                    <a:pt x="1334" y="1012"/>
                    <a:pt x="1346" y="1000"/>
                    <a:pt x="1346" y="988"/>
                  </a:cubicBezTo>
                  <a:lnTo>
                    <a:pt x="1429" y="738"/>
                  </a:lnTo>
                  <a:cubicBezTo>
                    <a:pt x="1429" y="738"/>
                    <a:pt x="1417" y="726"/>
                    <a:pt x="1417" y="726"/>
                  </a:cubicBezTo>
                  <a:lnTo>
                    <a:pt x="1274" y="726"/>
                  </a:lnTo>
                  <a:cubicBezTo>
                    <a:pt x="1262" y="726"/>
                    <a:pt x="1250" y="714"/>
                    <a:pt x="1250" y="702"/>
                  </a:cubicBezTo>
                  <a:lnTo>
                    <a:pt x="1250" y="643"/>
                  </a:lnTo>
                  <a:lnTo>
                    <a:pt x="1250" y="572"/>
                  </a:lnTo>
                  <a:cubicBezTo>
                    <a:pt x="1250" y="560"/>
                    <a:pt x="1262" y="536"/>
                    <a:pt x="1262" y="536"/>
                  </a:cubicBezTo>
                  <a:lnTo>
                    <a:pt x="1417" y="345"/>
                  </a:lnTo>
                  <a:cubicBezTo>
                    <a:pt x="1429" y="333"/>
                    <a:pt x="1429" y="321"/>
                    <a:pt x="1429" y="310"/>
                  </a:cubicBezTo>
                  <a:lnTo>
                    <a:pt x="1358" y="155"/>
                  </a:lnTo>
                  <a:lnTo>
                    <a:pt x="1334" y="155"/>
                  </a:lnTo>
                  <a:lnTo>
                    <a:pt x="1167" y="310"/>
                  </a:lnTo>
                  <a:cubicBezTo>
                    <a:pt x="1159" y="310"/>
                    <a:pt x="1151" y="315"/>
                    <a:pt x="1143" y="315"/>
                  </a:cubicBezTo>
                  <a:cubicBezTo>
                    <a:pt x="1139" y="315"/>
                    <a:pt x="1135" y="314"/>
                    <a:pt x="1131" y="310"/>
                  </a:cubicBezTo>
                  <a:cubicBezTo>
                    <a:pt x="1107" y="298"/>
                    <a:pt x="1084" y="274"/>
                    <a:pt x="1060" y="274"/>
                  </a:cubicBezTo>
                  <a:cubicBezTo>
                    <a:pt x="1048" y="262"/>
                    <a:pt x="1048" y="250"/>
                    <a:pt x="1048" y="238"/>
                  </a:cubicBezTo>
                  <a:lnTo>
                    <a:pt x="1096" y="12"/>
                  </a:lnTo>
                  <a:cubicBezTo>
                    <a:pt x="1096" y="12"/>
                    <a:pt x="1096" y="0"/>
                    <a:pt x="109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2"/>
            <p:cNvSpPr/>
            <p:nvPr/>
          </p:nvSpPr>
          <p:spPr>
            <a:xfrm>
              <a:off x="2872990" y="3089100"/>
              <a:ext cx="367549" cy="737204"/>
            </a:xfrm>
            <a:custGeom>
              <a:avLst/>
              <a:gdLst/>
              <a:ahLst/>
              <a:cxnLst/>
              <a:rect l="l" t="t" r="r" b="b"/>
              <a:pathLst>
                <a:path w="10467" h="20994" extrusionOk="0">
                  <a:moveTo>
                    <a:pt x="9484" y="0"/>
                  </a:moveTo>
                  <a:cubicBezTo>
                    <a:pt x="9413" y="0"/>
                    <a:pt x="9341" y="18"/>
                    <a:pt x="9276" y="54"/>
                  </a:cubicBezTo>
                  <a:lnTo>
                    <a:pt x="215" y="5281"/>
                  </a:lnTo>
                  <a:cubicBezTo>
                    <a:pt x="84" y="5364"/>
                    <a:pt x="13" y="5495"/>
                    <a:pt x="1" y="5638"/>
                  </a:cubicBezTo>
                  <a:lnTo>
                    <a:pt x="1" y="20259"/>
                  </a:lnTo>
                  <a:cubicBezTo>
                    <a:pt x="13" y="20402"/>
                    <a:pt x="84" y="20545"/>
                    <a:pt x="215" y="20616"/>
                  </a:cubicBezTo>
                  <a:lnTo>
                    <a:pt x="775" y="20949"/>
                  </a:lnTo>
                  <a:cubicBezTo>
                    <a:pt x="840" y="20979"/>
                    <a:pt x="912" y="20994"/>
                    <a:pt x="983" y="20994"/>
                  </a:cubicBezTo>
                  <a:cubicBezTo>
                    <a:pt x="1054" y="20994"/>
                    <a:pt x="1126" y="20979"/>
                    <a:pt x="1191" y="20949"/>
                  </a:cubicBezTo>
                  <a:lnTo>
                    <a:pt x="10252" y="15711"/>
                  </a:lnTo>
                  <a:cubicBezTo>
                    <a:pt x="10383" y="15639"/>
                    <a:pt x="10454" y="15496"/>
                    <a:pt x="10466" y="15353"/>
                  </a:cubicBezTo>
                  <a:lnTo>
                    <a:pt x="10466" y="733"/>
                  </a:lnTo>
                  <a:cubicBezTo>
                    <a:pt x="10454" y="590"/>
                    <a:pt x="10383" y="459"/>
                    <a:pt x="10252" y="375"/>
                  </a:cubicBezTo>
                  <a:lnTo>
                    <a:pt x="9692" y="54"/>
                  </a:lnTo>
                  <a:cubicBezTo>
                    <a:pt x="9627" y="18"/>
                    <a:pt x="9555" y="0"/>
                    <a:pt x="948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2"/>
            <p:cNvSpPr/>
            <p:nvPr/>
          </p:nvSpPr>
          <p:spPr>
            <a:xfrm>
              <a:off x="2873833" y="3282057"/>
              <a:ext cx="456" cy="421"/>
            </a:xfrm>
            <a:custGeom>
              <a:avLst/>
              <a:gdLst/>
              <a:ahLst/>
              <a:cxnLst/>
              <a:rect l="l" t="t" r="r" b="b"/>
              <a:pathLst>
                <a:path w="13" h="12" extrusionOk="0">
                  <a:moveTo>
                    <a:pt x="12" y="0"/>
                  </a:moveTo>
                  <a:cubicBezTo>
                    <a:pt x="1" y="0"/>
                    <a:pt x="1" y="12"/>
                    <a:pt x="12" y="12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2"/>
            <p:cNvSpPr/>
            <p:nvPr/>
          </p:nvSpPr>
          <p:spPr>
            <a:xfrm>
              <a:off x="2873411" y="3282443"/>
              <a:ext cx="878" cy="2142"/>
            </a:xfrm>
            <a:custGeom>
              <a:avLst/>
              <a:gdLst/>
              <a:ahLst/>
              <a:cxnLst/>
              <a:rect l="l" t="t" r="r" b="b"/>
              <a:pathLst>
                <a:path w="25" h="61" extrusionOk="0">
                  <a:moveTo>
                    <a:pt x="1" y="60"/>
                  </a:moveTo>
                  <a:cubicBezTo>
                    <a:pt x="1" y="37"/>
                    <a:pt x="13" y="25"/>
                    <a:pt x="24" y="1"/>
                  </a:cubicBezTo>
                  <a:cubicBezTo>
                    <a:pt x="13" y="25"/>
                    <a:pt x="1" y="37"/>
                    <a:pt x="1" y="6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2"/>
            <p:cNvSpPr/>
            <p:nvPr/>
          </p:nvSpPr>
          <p:spPr>
            <a:xfrm>
              <a:off x="2873833" y="3089100"/>
              <a:ext cx="366706" cy="210936"/>
            </a:xfrm>
            <a:custGeom>
              <a:avLst/>
              <a:gdLst/>
              <a:ahLst/>
              <a:cxnLst/>
              <a:rect l="l" t="t" r="r" b="b"/>
              <a:pathLst>
                <a:path w="10443" h="6007" extrusionOk="0">
                  <a:moveTo>
                    <a:pt x="10432" y="670"/>
                  </a:moveTo>
                  <a:lnTo>
                    <a:pt x="10432" y="670"/>
                  </a:lnTo>
                  <a:cubicBezTo>
                    <a:pt x="10437" y="690"/>
                    <a:pt x="10441" y="711"/>
                    <a:pt x="10442" y="733"/>
                  </a:cubicBezTo>
                  <a:cubicBezTo>
                    <a:pt x="10442" y="709"/>
                    <a:pt x="10439" y="688"/>
                    <a:pt x="10432" y="670"/>
                  </a:cubicBezTo>
                  <a:close/>
                  <a:moveTo>
                    <a:pt x="9460" y="0"/>
                  </a:moveTo>
                  <a:cubicBezTo>
                    <a:pt x="9389" y="0"/>
                    <a:pt x="9317" y="18"/>
                    <a:pt x="9252" y="54"/>
                  </a:cubicBezTo>
                  <a:lnTo>
                    <a:pt x="179" y="5281"/>
                  </a:lnTo>
                  <a:cubicBezTo>
                    <a:pt x="108" y="5328"/>
                    <a:pt x="36" y="5412"/>
                    <a:pt x="1" y="5495"/>
                  </a:cubicBezTo>
                  <a:cubicBezTo>
                    <a:pt x="12" y="5483"/>
                    <a:pt x="24" y="5459"/>
                    <a:pt x="36" y="5435"/>
                  </a:cubicBezTo>
                  <a:lnTo>
                    <a:pt x="1013" y="6007"/>
                  </a:lnTo>
                  <a:cubicBezTo>
                    <a:pt x="1048" y="5936"/>
                    <a:pt x="1096" y="5888"/>
                    <a:pt x="1167" y="5852"/>
                  </a:cubicBezTo>
                  <a:lnTo>
                    <a:pt x="10228" y="613"/>
                  </a:lnTo>
                  <a:cubicBezTo>
                    <a:pt x="10259" y="596"/>
                    <a:pt x="10289" y="588"/>
                    <a:pt x="10318" y="588"/>
                  </a:cubicBezTo>
                  <a:cubicBezTo>
                    <a:pt x="10370" y="588"/>
                    <a:pt x="10413" y="616"/>
                    <a:pt x="10432" y="670"/>
                  </a:cubicBezTo>
                  <a:lnTo>
                    <a:pt x="10432" y="670"/>
                  </a:lnTo>
                  <a:cubicBezTo>
                    <a:pt x="10405" y="552"/>
                    <a:pt x="10329" y="446"/>
                    <a:pt x="10228" y="375"/>
                  </a:cubicBezTo>
                  <a:lnTo>
                    <a:pt x="9668" y="54"/>
                  </a:lnTo>
                  <a:cubicBezTo>
                    <a:pt x="9603" y="18"/>
                    <a:pt x="9531" y="0"/>
                    <a:pt x="946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2"/>
            <p:cNvSpPr/>
            <p:nvPr/>
          </p:nvSpPr>
          <p:spPr>
            <a:xfrm>
              <a:off x="2930263" y="3165721"/>
              <a:ext cx="281412" cy="514540"/>
            </a:xfrm>
            <a:custGeom>
              <a:avLst/>
              <a:gdLst/>
              <a:ahLst/>
              <a:cxnLst/>
              <a:rect l="l" t="t" r="r" b="b"/>
              <a:pathLst>
                <a:path w="8014" h="14653" extrusionOk="0">
                  <a:moveTo>
                    <a:pt x="7915" y="1"/>
                  </a:moveTo>
                  <a:cubicBezTo>
                    <a:pt x="7891" y="1"/>
                    <a:pt x="7863" y="9"/>
                    <a:pt x="7835" y="27"/>
                  </a:cubicBezTo>
                  <a:lnTo>
                    <a:pt x="179" y="4444"/>
                  </a:lnTo>
                  <a:cubicBezTo>
                    <a:pt x="72" y="4516"/>
                    <a:pt x="13" y="4623"/>
                    <a:pt x="1" y="4742"/>
                  </a:cubicBezTo>
                  <a:lnTo>
                    <a:pt x="1" y="14529"/>
                  </a:lnTo>
                  <a:cubicBezTo>
                    <a:pt x="1" y="14610"/>
                    <a:pt x="40" y="14652"/>
                    <a:pt x="94" y="14652"/>
                  </a:cubicBezTo>
                  <a:cubicBezTo>
                    <a:pt x="120" y="14652"/>
                    <a:pt x="149" y="14643"/>
                    <a:pt x="179" y="14624"/>
                  </a:cubicBezTo>
                  <a:lnTo>
                    <a:pt x="7835" y="10207"/>
                  </a:lnTo>
                  <a:cubicBezTo>
                    <a:pt x="7942" y="10135"/>
                    <a:pt x="8002" y="10028"/>
                    <a:pt x="8014" y="9909"/>
                  </a:cubicBezTo>
                  <a:lnTo>
                    <a:pt x="8014" y="122"/>
                  </a:lnTo>
                  <a:cubicBezTo>
                    <a:pt x="8014" y="47"/>
                    <a:pt x="7973" y="1"/>
                    <a:pt x="79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2"/>
            <p:cNvSpPr/>
            <p:nvPr/>
          </p:nvSpPr>
          <p:spPr>
            <a:xfrm>
              <a:off x="2872990" y="3279950"/>
              <a:ext cx="40172" cy="546354"/>
            </a:xfrm>
            <a:custGeom>
              <a:avLst/>
              <a:gdLst/>
              <a:ahLst/>
              <a:cxnLst/>
              <a:rect l="l" t="t" r="r" b="b"/>
              <a:pathLst>
                <a:path w="1144" h="15559" extrusionOk="0">
                  <a:moveTo>
                    <a:pt x="1144" y="15538"/>
                  </a:moveTo>
                  <a:cubicBezTo>
                    <a:pt x="1135" y="15538"/>
                    <a:pt x="1126" y="15538"/>
                    <a:pt x="1118" y="15543"/>
                  </a:cubicBezTo>
                  <a:lnTo>
                    <a:pt x="1118" y="15543"/>
                  </a:lnTo>
                  <a:cubicBezTo>
                    <a:pt x="1126" y="15542"/>
                    <a:pt x="1135" y="15540"/>
                    <a:pt x="1144" y="15538"/>
                  </a:cubicBezTo>
                  <a:close/>
                  <a:moveTo>
                    <a:pt x="60" y="0"/>
                  </a:moveTo>
                  <a:cubicBezTo>
                    <a:pt x="36" y="48"/>
                    <a:pt x="25" y="84"/>
                    <a:pt x="13" y="131"/>
                  </a:cubicBezTo>
                  <a:cubicBezTo>
                    <a:pt x="1" y="155"/>
                    <a:pt x="1" y="179"/>
                    <a:pt x="1" y="203"/>
                  </a:cubicBezTo>
                  <a:lnTo>
                    <a:pt x="1" y="14824"/>
                  </a:lnTo>
                  <a:cubicBezTo>
                    <a:pt x="13" y="14967"/>
                    <a:pt x="84" y="15110"/>
                    <a:pt x="215" y="15181"/>
                  </a:cubicBezTo>
                  <a:lnTo>
                    <a:pt x="775" y="15514"/>
                  </a:lnTo>
                  <a:cubicBezTo>
                    <a:pt x="787" y="15514"/>
                    <a:pt x="798" y="15526"/>
                    <a:pt x="822" y="15538"/>
                  </a:cubicBezTo>
                  <a:lnTo>
                    <a:pt x="846" y="15538"/>
                  </a:lnTo>
                  <a:lnTo>
                    <a:pt x="894" y="15550"/>
                  </a:lnTo>
                  <a:cubicBezTo>
                    <a:pt x="923" y="15556"/>
                    <a:pt x="953" y="15559"/>
                    <a:pt x="981" y="15559"/>
                  </a:cubicBezTo>
                  <a:cubicBezTo>
                    <a:pt x="1010" y="15559"/>
                    <a:pt x="1037" y="15556"/>
                    <a:pt x="1060" y="15550"/>
                  </a:cubicBezTo>
                  <a:lnTo>
                    <a:pt x="1108" y="15550"/>
                  </a:lnTo>
                  <a:cubicBezTo>
                    <a:pt x="1111" y="15547"/>
                    <a:pt x="1115" y="15544"/>
                    <a:pt x="1118" y="15543"/>
                  </a:cubicBezTo>
                  <a:lnTo>
                    <a:pt x="1118" y="15543"/>
                  </a:lnTo>
                  <a:cubicBezTo>
                    <a:pt x="1113" y="15543"/>
                    <a:pt x="1108" y="15543"/>
                    <a:pt x="1103" y="15543"/>
                  </a:cubicBezTo>
                  <a:cubicBezTo>
                    <a:pt x="1029" y="15543"/>
                    <a:pt x="977" y="15487"/>
                    <a:pt x="977" y="15395"/>
                  </a:cubicBezTo>
                  <a:lnTo>
                    <a:pt x="977" y="774"/>
                  </a:lnTo>
                  <a:cubicBezTo>
                    <a:pt x="989" y="703"/>
                    <a:pt x="1001" y="632"/>
                    <a:pt x="1037" y="57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2"/>
            <p:cNvSpPr/>
            <p:nvPr/>
          </p:nvSpPr>
          <p:spPr>
            <a:xfrm>
              <a:off x="2973349" y="3694939"/>
              <a:ext cx="32973" cy="46492"/>
            </a:xfrm>
            <a:custGeom>
              <a:avLst/>
              <a:gdLst/>
              <a:ahLst/>
              <a:cxnLst/>
              <a:rect l="l" t="t" r="r" b="b"/>
              <a:pathLst>
                <a:path w="939" h="1324" extrusionOk="0">
                  <a:moveTo>
                    <a:pt x="492" y="1"/>
                  </a:moveTo>
                  <a:cubicBezTo>
                    <a:pt x="472" y="1"/>
                    <a:pt x="445" y="24"/>
                    <a:pt x="429" y="65"/>
                  </a:cubicBezTo>
                  <a:lnTo>
                    <a:pt x="322" y="410"/>
                  </a:lnTo>
                  <a:cubicBezTo>
                    <a:pt x="322" y="434"/>
                    <a:pt x="310" y="446"/>
                    <a:pt x="298" y="458"/>
                  </a:cubicBezTo>
                  <a:lnTo>
                    <a:pt x="60" y="648"/>
                  </a:lnTo>
                  <a:cubicBezTo>
                    <a:pt x="24" y="672"/>
                    <a:pt x="0" y="744"/>
                    <a:pt x="36" y="767"/>
                  </a:cubicBezTo>
                  <a:lnTo>
                    <a:pt x="203" y="886"/>
                  </a:lnTo>
                  <a:cubicBezTo>
                    <a:pt x="215" y="898"/>
                    <a:pt x="215" y="922"/>
                    <a:pt x="215" y="934"/>
                  </a:cubicBezTo>
                  <a:lnTo>
                    <a:pt x="179" y="1267"/>
                  </a:lnTo>
                  <a:cubicBezTo>
                    <a:pt x="171" y="1305"/>
                    <a:pt x="183" y="1323"/>
                    <a:pt x="201" y="1323"/>
                  </a:cubicBezTo>
                  <a:cubicBezTo>
                    <a:pt x="212" y="1323"/>
                    <a:pt x="225" y="1317"/>
                    <a:pt x="238" y="1303"/>
                  </a:cubicBezTo>
                  <a:lnTo>
                    <a:pt x="453" y="1029"/>
                  </a:lnTo>
                  <a:cubicBezTo>
                    <a:pt x="465" y="1017"/>
                    <a:pt x="476" y="1006"/>
                    <a:pt x="500" y="1006"/>
                  </a:cubicBezTo>
                  <a:lnTo>
                    <a:pt x="703" y="1029"/>
                  </a:lnTo>
                  <a:cubicBezTo>
                    <a:pt x="738" y="1029"/>
                    <a:pt x="786" y="970"/>
                    <a:pt x="774" y="922"/>
                  </a:cubicBezTo>
                  <a:lnTo>
                    <a:pt x="738" y="636"/>
                  </a:lnTo>
                  <a:cubicBezTo>
                    <a:pt x="726" y="613"/>
                    <a:pt x="738" y="601"/>
                    <a:pt x="750" y="577"/>
                  </a:cubicBezTo>
                  <a:lnTo>
                    <a:pt x="917" y="255"/>
                  </a:lnTo>
                  <a:cubicBezTo>
                    <a:pt x="939" y="212"/>
                    <a:pt x="931" y="159"/>
                    <a:pt x="902" y="159"/>
                  </a:cubicBezTo>
                  <a:cubicBezTo>
                    <a:pt x="899" y="159"/>
                    <a:pt x="896" y="159"/>
                    <a:pt x="893" y="160"/>
                  </a:cubicBezTo>
                  <a:lnTo>
                    <a:pt x="655" y="255"/>
                  </a:lnTo>
                  <a:cubicBezTo>
                    <a:pt x="652" y="259"/>
                    <a:pt x="648" y="260"/>
                    <a:pt x="645" y="260"/>
                  </a:cubicBezTo>
                  <a:cubicBezTo>
                    <a:pt x="636" y="260"/>
                    <a:pt x="628" y="252"/>
                    <a:pt x="619" y="244"/>
                  </a:cubicBezTo>
                  <a:lnTo>
                    <a:pt x="512" y="17"/>
                  </a:lnTo>
                  <a:cubicBezTo>
                    <a:pt x="508" y="6"/>
                    <a:pt x="501" y="1"/>
                    <a:pt x="49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2"/>
            <p:cNvSpPr/>
            <p:nvPr/>
          </p:nvSpPr>
          <p:spPr>
            <a:xfrm>
              <a:off x="3015136" y="3670780"/>
              <a:ext cx="33289" cy="46422"/>
            </a:xfrm>
            <a:custGeom>
              <a:avLst/>
              <a:gdLst/>
              <a:ahLst/>
              <a:cxnLst/>
              <a:rect l="l" t="t" r="r" b="b"/>
              <a:pathLst>
                <a:path w="948" h="1322" extrusionOk="0">
                  <a:moveTo>
                    <a:pt x="500" y="0"/>
                  </a:moveTo>
                  <a:cubicBezTo>
                    <a:pt x="476" y="0"/>
                    <a:pt x="447" y="28"/>
                    <a:pt x="429" y="62"/>
                  </a:cubicBezTo>
                  <a:lnTo>
                    <a:pt x="322" y="408"/>
                  </a:lnTo>
                  <a:cubicBezTo>
                    <a:pt x="322" y="431"/>
                    <a:pt x="310" y="443"/>
                    <a:pt x="298" y="467"/>
                  </a:cubicBezTo>
                  <a:lnTo>
                    <a:pt x="60" y="646"/>
                  </a:lnTo>
                  <a:cubicBezTo>
                    <a:pt x="25" y="670"/>
                    <a:pt x="1" y="741"/>
                    <a:pt x="37" y="765"/>
                  </a:cubicBezTo>
                  <a:lnTo>
                    <a:pt x="203" y="884"/>
                  </a:lnTo>
                  <a:cubicBezTo>
                    <a:pt x="215" y="896"/>
                    <a:pt x="215" y="920"/>
                    <a:pt x="215" y="932"/>
                  </a:cubicBezTo>
                  <a:lnTo>
                    <a:pt x="179" y="1277"/>
                  </a:lnTo>
                  <a:cubicBezTo>
                    <a:pt x="172" y="1306"/>
                    <a:pt x="182" y="1321"/>
                    <a:pt x="200" y="1321"/>
                  </a:cubicBezTo>
                  <a:cubicBezTo>
                    <a:pt x="211" y="1321"/>
                    <a:pt x="225" y="1315"/>
                    <a:pt x="239" y="1301"/>
                  </a:cubicBezTo>
                  <a:lnTo>
                    <a:pt x="453" y="1027"/>
                  </a:lnTo>
                  <a:cubicBezTo>
                    <a:pt x="465" y="1015"/>
                    <a:pt x="477" y="1003"/>
                    <a:pt x="501" y="1003"/>
                  </a:cubicBezTo>
                  <a:lnTo>
                    <a:pt x="703" y="1027"/>
                  </a:lnTo>
                  <a:cubicBezTo>
                    <a:pt x="739" y="1027"/>
                    <a:pt x="775" y="967"/>
                    <a:pt x="775" y="932"/>
                  </a:cubicBezTo>
                  <a:lnTo>
                    <a:pt x="739" y="634"/>
                  </a:lnTo>
                  <a:cubicBezTo>
                    <a:pt x="727" y="610"/>
                    <a:pt x="739" y="598"/>
                    <a:pt x="751" y="574"/>
                  </a:cubicBezTo>
                  <a:lnTo>
                    <a:pt x="918" y="253"/>
                  </a:lnTo>
                  <a:cubicBezTo>
                    <a:pt x="948" y="213"/>
                    <a:pt x="936" y="164"/>
                    <a:pt x="910" y="164"/>
                  </a:cubicBezTo>
                  <a:cubicBezTo>
                    <a:pt x="905" y="164"/>
                    <a:pt x="899" y="166"/>
                    <a:pt x="894" y="170"/>
                  </a:cubicBezTo>
                  <a:lnTo>
                    <a:pt x="656" y="253"/>
                  </a:lnTo>
                  <a:cubicBezTo>
                    <a:pt x="652" y="256"/>
                    <a:pt x="649" y="258"/>
                    <a:pt x="645" y="258"/>
                  </a:cubicBezTo>
                  <a:cubicBezTo>
                    <a:pt x="638" y="258"/>
                    <a:pt x="632" y="249"/>
                    <a:pt x="632" y="241"/>
                  </a:cubicBezTo>
                  <a:lnTo>
                    <a:pt x="525" y="15"/>
                  </a:lnTo>
                  <a:cubicBezTo>
                    <a:pt x="518" y="5"/>
                    <a:pt x="509" y="0"/>
                    <a:pt x="5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2"/>
            <p:cNvSpPr/>
            <p:nvPr/>
          </p:nvSpPr>
          <p:spPr>
            <a:xfrm>
              <a:off x="3057379" y="3646516"/>
              <a:ext cx="32938" cy="46422"/>
            </a:xfrm>
            <a:custGeom>
              <a:avLst/>
              <a:gdLst/>
              <a:ahLst/>
              <a:cxnLst/>
              <a:rect l="l" t="t" r="r" b="b"/>
              <a:pathLst>
                <a:path w="938" h="1322" extrusionOk="0">
                  <a:moveTo>
                    <a:pt x="493" y="1"/>
                  </a:moveTo>
                  <a:cubicBezTo>
                    <a:pt x="470" y="1"/>
                    <a:pt x="438" y="29"/>
                    <a:pt x="429" y="63"/>
                  </a:cubicBezTo>
                  <a:lnTo>
                    <a:pt x="322" y="420"/>
                  </a:lnTo>
                  <a:cubicBezTo>
                    <a:pt x="322" y="432"/>
                    <a:pt x="310" y="456"/>
                    <a:pt x="286" y="468"/>
                  </a:cubicBezTo>
                  <a:lnTo>
                    <a:pt x="48" y="646"/>
                  </a:lnTo>
                  <a:cubicBezTo>
                    <a:pt x="12" y="682"/>
                    <a:pt x="0" y="753"/>
                    <a:pt x="24" y="765"/>
                  </a:cubicBezTo>
                  <a:lnTo>
                    <a:pt x="203" y="884"/>
                  </a:lnTo>
                  <a:cubicBezTo>
                    <a:pt x="215" y="896"/>
                    <a:pt x="215" y="920"/>
                    <a:pt x="215" y="932"/>
                  </a:cubicBezTo>
                  <a:lnTo>
                    <a:pt x="167" y="1277"/>
                  </a:lnTo>
                  <a:cubicBezTo>
                    <a:pt x="167" y="1306"/>
                    <a:pt x="180" y="1322"/>
                    <a:pt x="198" y="1322"/>
                  </a:cubicBezTo>
                  <a:cubicBezTo>
                    <a:pt x="210" y="1322"/>
                    <a:pt x="224" y="1315"/>
                    <a:pt x="238" y="1301"/>
                  </a:cubicBezTo>
                  <a:lnTo>
                    <a:pt x="453" y="1027"/>
                  </a:lnTo>
                  <a:cubicBezTo>
                    <a:pt x="453" y="1015"/>
                    <a:pt x="477" y="1003"/>
                    <a:pt x="489" y="1003"/>
                  </a:cubicBezTo>
                  <a:lnTo>
                    <a:pt x="703" y="1027"/>
                  </a:lnTo>
                  <a:cubicBezTo>
                    <a:pt x="706" y="1028"/>
                    <a:pt x="709" y="1029"/>
                    <a:pt x="712" y="1029"/>
                  </a:cubicBezTo>
                  <a:cubicBezTo>
                    <a:pt x="745" y="1029"/>
                    <a:pt x="774" y="975"/>
                    <a:pt x="774" y="932"/>
                  </a:cubicBezTo>
                  <a:lnTo>
                    <a:pt x="727" y="634"/>
                  </a:lnTo>
                  <a:cubicBezTo>
                    <a:pt x="727" y="622"/>
                    <a:pt x="727" y="599"/>
                    <a:pt x="739" y="575"/>
                  </a:cubicBezTo>
                  <a:lnTo>
                    <a:pt x="917" y="253"/>
                  </a:lnTo>
                  <a:cubicBezTo>
                    <a:pt x="937" y="213"/>
                    <a:pt x="923" y="165"/>
                    <a:pt x="897" y="165"/>
                  </a:cubicBezTo>
                  <a:cubicBezTo>
                    <a:pt x="892" y="165"/>
                    <a:pt x="887" y="166"/>
                    <a:pt x="881" y="170"/>
                  </a:cubicBezTo>
                  <a:lnTo>
                    <a:pt x="643" y="253"/>
                  </a:lnTo>
                  <a:cubicBezTo>
                    <a:pt x="640" y="257"/>
                    <a:pt x="636" y="258"/>
                    <a:pt x="633" y="258"/>
                  </a:cubicBezTo>
                  <a:cubicBezTo>
                    <a:pt x="625" y="258"/>
                    <a:pt x="619" y="250"/>
                    <a:pt x="619" y="241"/>
                  </a:cubicBezTo>
                  <a:lnTo>
                    <a:pt x="512" y="15"/>
                  </a:lnTo>
                  <a:cubicBezTo>
                    <a:pt x="509" y="5"/>
                    <a:pt x="502" y="1"/>
                    <a:pt x="49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2"/>
            <p:cNvSpPr/>
            <p:nvPr/>
          </p:nvSpPr>
          <p:spPr>
            <a:xfrm>
              <a:off x="3099166" y="3622286"/>
              <a:ext cx="33008" cy="46598"/>
            </a:xfrm>
            <a:custGeom>
              <a:avLst/>
              <a:gdLst/>
              <a:ahLst/>
              <a:cxnLst/>
              <a:rect l="l" t="t" r="r" b="b"/>
              <a:pathLst>
                <a:path w="940" h="1327" extrusionOk="0">
                  <a:moveTo>
                    <a:pt x="496" y="0"/>
                  </a:moveTo>
                  <a:cubicBezTo>
                    <a:pt x="476" y="0"/>
                    <a:pt x="447" y="28"/>
                    <a:pt x="430" y="62"/>
                  </a:cubicBezTo>
                  <a:lnTo>
                    <a:pt x="322" y="408"/>
                  </a:lnTo>
                  <a:cubicBezTo>
                    <a:pt x="322" y="431"/>
                    <a:pt x="311" y="455"/>
                    <a:pt x="299" y="467"/>
                  </a:cubicBezTo>
                  <a:lnTo>
                    <a:pt x="61" y="646"/>
                  </a:lnTo>
                  <a:cubicBezTo>
                    <a:pt x="25" y="681"/>
                    <a:pt x="1" y="741"/>
                    <a:pt x="37" y="765"/>
                  </a:cubicBezTo>
                  <a:lnTo>
                    <a:pt x="203" y="896"/>
                  </a:lnTo>
                  <a:cubicBezTo>
                    <a:pt x="215" y="908"/>
                    <a:pt x="215" y="919"/>
                    <a:pt x="215" y="931"/>
                  </a:cubicBezTo>
                  <a:lnTo>
                    <a:pt x="180" y="1277"/>
                  </a:lnTo>
                  <a:cubicBezTo>
                    <a:pt x="172" y="1306"/>
                    <a:pt x="183" y="1326"/>
                    <a:pt x="201" y="1326"/>
                  </a:cubicBezTo>
                  <a:cubicBezTo>
                    <a:pt x="212" y="1326"/>
                    <a:pt x="225" y="1319"/>
                    <a:pt x="239" y="1300"/>
                  </a:cubicBezTo>
                  <a:lnTo>
                    <a:pt x="453" y="1027"/>
                  </a:lnTo>
                  <a:cubicBezTo>
                    <a:pt x="465" y="1015"/>
                    <a:pt x="477" y="1003"/>
                    <a:pt x="501" y="1003"/>
                  </a:cubicBezTo>
                  <a:lnTo>
                    <a:pt x="703" y="1027"/>
                  </a:lnTo>
                  <a:cubicBezTo>
                    <a:pt x="707" y="1028"/>
                    <a:pt x="710" y="1028"/>
                    <a:pt x="713" y="1028"/>
                  </a:cubicBezTo>
                  <a:cubicBezTo>
                    <a:pt x="747" y="1028"/>
                    <a:pt x="786" y="975"/>
                    <a:pt x="775" y="931"/>
                  </a:cubicBezTo>
                  <a:lnTo>
                    <a:pt x="739" y="634"/>
                  </a:lnTo>
                  <a:cubicBezTo>
                    <a:pt x="727" y="622"/>
                    <a:pt x="739" y="598"/>
                    <a:pt x="751" y="574"/>
                  </a:cubicBezTo>
                  <a:lnTo>
                    <a:pt x="918" y="253"/>
                  </a:lnTo>
                  <a:cubicBezTo>
                    <a:pt x="939" y="210"/>
                    <a:pt x="932" y="168"/>
                    <a:pt x="904" y="168"/>
                  </a:cubicBezTo>
                  <a:cubicBezTo>
                    <a:pt x="901" y="168"/>
                    <a:pt x="898" y="168"/>
                    <a:pt x="894" y="169"/>
                  </a:cubicBezTo>
                  <a:lnTo>
                    <a:pt x="656" y="253"/>
                  </a:lnTo>
                  <a:cubicBezTo>
                    <a:pt x="652" y="256"/>
                    <a:pt x="649" y="258"/>
                    <a:pt x="645" y="258"/>
                  </a:cubicBezTo>
                  <a:cubicBezTo>
                    <a:pt x="637" y="258"/>
                    <a:pt x="629" y="249"/>
                    <a:pt x="620" y="241"/>
                  </a:cubicBezTo>
                  <a:lnTo>
                    <a:pt x="513" y="15"/>
                  </a:lnTo>
                  <a:cubicBezTo>
                    <a:pt x="510" y="4"/>
                    <a:pt x="503" y="0"/>
                    <a:pt x="49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2"/>
            <p:cNvSpPr/>
            <p:nvPr/>
          </p:nvSpPr>
          <p:spPr>
            <a:xfrm>
              <a:off x="3141409" y="3598022"/>
              <a:ext cx="32938" cy="46598"/>
            </a:xfrm>
            <a:custGeom>
              <a:avLst/>
              <a:gdLst/>
              <a:ahLst/>
              <a:cxnLst/>
              <a:rect l="l" t="t" r="r" b="b"/>
              <a:pathLst>
                <a:path w="938" h="1327" extrusionOk="0">
                  <a:moveTo>
                    <a:pt x="488" y="1"/>
                  </a:moveTo>
                  <a:cubicBezTo>
                    <a:pt x="465" y="1"/>
                    <a:pt x="438" y="29"/>
                    <a:pt x="429" y="63"/>
                  </a:cubicBezTo>
                  <a:lnTo>
                    <a:pt x="322" y="408"/>
                  </a:lnTo>
                  <a:cubicBezTo>
                    <a:pt x="310" y="432"/>
                    <a:pt x="298" y="456"/>
                    <a:pt x="286" y="467"/>
                  </a:cubicBezTo>
                  <a:lnTo>
                    <a:pt x="48" y="646"/>
                  </a:lnTo>
                  <a:cubicBezTo>
                    <a:pt x="12" y="682"/>
                    <a:pt x="1" y="753"/>
                    <a:pt x="24" y="765"/>
                  </a:cubicBezTo>
                  <a:lnTo>
                    <a:pt x="191" y="896"/>
                  </a:lnTo>
                  <a:cubicBezTo>
                    <a:pt x="203" y="908"/>
                    <a:pt x="215" y="920"/>
                    <a:pt x="203" y="944"/>
                  </a:cubicBezTo>
                  <a:lnTo>
                    <a:pt x="167" y="1277"/>
                  </a:lnTo>
                  <a:cubicBezTo>
                    <a:pt x="160" y="1307"/>
                    <a:pt x="175" y="1327"/>
                    <a:pt x="196" y="1327"/>
                  </a:cubicBezTo>
                  <a:cubicBezTo>
                    <a:pt x="210" y="1327"/>
                    <a:pt x="225" y="1319"/>
                    <a:pt x="239" y="1301"/>
                  </a:cubicBezTo>
                  <a:lnTo>
                    <a:pt x="441" y="1027"/>
                  </a:lnTo>
                  <a:cubicBezTo>
                    <a:pt x="453" y="1015"/>
                    <a:pt x="465" y="1003"/>
                    <a:pt x="489" y="1003"/>
                  </a:cubicBezTo>
                  <a:lnTo>
                    <a:pt x="703" y="1027"/>
                  </a:lnTo>
                  <a:cubicBezTo>
                    <a:pt x="705" y="1028"/>
                    <a:pt x="707" y="1029"/>
                    <a:pt x="710" y="1029"/>
                  </a:cubicBezTo>
                  <a:cubicBezTo>
                    <a:pt x="735" y="1029"/>
                    <a:pt x="773" y="975"/>
                    <a:pt x="763" y="932"/>
                  </a:cubicBezTo>
                  <a:lnTo>
                    <a:pt x="727" y="646"/>
                  </a:lnTo>
                  <a:cubicBezTo>
                    <a:pt x="727" y="622"/>
                    <a:pt x="727" y="598"/>
                    <a:pt x="739" y="575"/>
                  </a:cubicBezTo>
                  <a:lnTo>
                    <a:pt x="905" y="253"/>
                  </a:lnTo>
                  <a:cubicBezTo>
                    <a:pt x="937" y="211"/>
                    <a:pt x="922" y="168"/>
                    <a:pt x="892" y="168"/>
                  </a:cubicBezTo>
                  <a:cubicBezTo>
                    <a:pt x="889" y="168"/>
                    <a:pt x="885" y="169"/>
                    <a:pt x="882" y="170"/>
                  </a:cubicBezTo>
                  <a:lnTo>
                    <a:pt x="643" y="253"/>
                  </a:lnTo>
                  <a:cubicBezTo>
                    <a:pt x="640" y="257"/>
                    <a:pt x="636" y="258"/>
                    <a:pt x="633" y="258"/>
                  </a:cubicBezTo>
                  <a:cubicBezTo>
                    <a:pt x="625" y="258"/>
                    <a:pt x="616" y="250"/>
                    <a:pt x="608" y="241"/>
                  </a:cubicBezTo>
                  <a:lnTo>
                    <a:pt x="512" y="15"/>
                  </a:lnTo>
                  <a:cubicBezTo>
                    <a:pt x="506" y="5"/>
                    <a:pt x="497" y="1"/>
                    <a:pt x="48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2"/>
            <p:cNvSpPr/>
            <p:nvPr/>
          </p:nvSpPr>
          <p:spPr>
            <a:xfrm>
              <a:off x="3120937" y="3364086"/>
              <a:ext cx="65244" cy="152961"/>
            </a:xfrm>
            <a:custGeom>
              <a:avLst/>
              <a:gdLst/>
              <a:ahLst/>
              <a:cxnLst/>
              <a:rect l="l" t="t" r="r" b="b"/>
              <a:pathLst>
                <a:path w="1858" h="4356" extrusionOk="0">
                  <a:moveTo>
                    <a:pt x="105" y="0"/>
                  </a:moveTo>
                  <a:cubicBezTo>
                    <a:pt x="68" y="0"/>
                    <a:pt x="33" y="4"/>
                    <a:pt x="0" y="10"/>
                  </a:cubicBezTo>
                  <a:lnTo>
                    <a:pt x="226" y="1176"/>
                  </a:lnTo>
                  <a:lnTo>
                    <a:pt x="929" y="1938"/>
                  </a:lnTo>
                  <a:lnTo>
                    <a:pt x="191" y="3689"/>
                  </a:lnTo>
                  <a:lnTo>
                    <a:pt x="453" y="4355"/>
                  </a:lnTo>
                  <a:cubicBezTo>
                    <a:pt x="453" y="4355"/>
                    <a:pt x="1857" y="1915"/>
                    <a:pt x="1762" y="1748"/>
                  </a:cubicBezTo>
                  <a:cubicBezTo>
                    <a:pt x="1679" y="1581"/>
                    <a:pt x="1107" y="629"/>
                    <a:pt x="810" y="355"/>
                  </a:cubicBezTo>
                  <a:cubicBezTo>
                    <a:pt x="521" y="86"/>
                    <a:pt x="291" y="0"/>
                    <a:pt x="105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2"/>
            <p:cNvSpPr/>
            <p:nvPr/>
          </p:nvSpPr>
          <p:spPr>
            <a:xfrm>
              <a:off x="3109209" y="3362014"/>
              <a:ext cx="80308" cy="132875"/>
            </a:xfrm>
            <a:custGeom>
              <a:avLst/>
              <a:gdLst/>
              <a:ahLst/>
              <a:cxnLst/>
              <a:rect l="l" t="t" r="r" b="b"/>
              <a:pathLst>
                <a:path w="2287" h="3784" extrusionOk="0">
                  <a:moveTo>
                    <a:pt x="283" y="0"/>
                  </a:moveTo>
                  <a:cubicBezTo>
                    <a:pt x="120" y="0"/>
                    <a:pt x="1" y="21"/>
                    <a:pt x="1" y="21"/>
                  </a:cubicBezTo>
                  <a:lnTo>
                    <a:pt x="560" y="1235"/>
                  </a:lnTo>
                  <a:lnTo>
                    <a:pt x="1215" y="2021"/>
                  </a:lnTo>
                  <a:lnTo>
                    <a:pt x="703" y="3367"/>
                  </a:lnTo>
                  <a:lnTo>
                    <a:pt x="1144" y="3783"/>
                  </a:lnTo>
                  <a:cubicBezTo>
                    <a:pt x="1144" y="3783"/>
                    <a:pt x="1549" y="3081"/>
                    <a:pt x="1751" y="2688"/>
                  </a:cubicBezTo>
                  <a:cubicBezTo>
                    <a:pt x="2061" y="2081"/>
                    <a:pt x="2132" y="1962"/>
                    <a:pt x="2180" y="1831"/>
                  </a:cubicBezTo>
                  <a:cubicBezTo>
                    <a:pt x="2239" y="1640"/>
                    <a:pt x="2287" y="1581"/>
                    <a:pt x="2144" y="1366"/>
                  </a:cubicBezTo>
                  <a:cubicBezTo>
                    <a:pt x="1989" y="1152"/>
                    <a:pt x="1084" y="211"/>
                    <a:pt x="834" y="104"/>
                  </a:cubicBezTo>
                  <a:cubicBezTo>
                    <a:pt x="656" y="21"/>
                    <a:pt x="447" y="0"/>
                    <a:pt x="28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2"/>
            <p:cNvSpPr/>
            <p:nvPr/>
          </p:nvSpPr>
          <p:spPr>
            <a:xfrm>
              <a:off x="3109209" y="3362014"/>
              <a:ext cx="80308" cy="132875"/>
            </a:xfrm>
            <a:custGeom>
              <a:avLst/>
              <a:gdLst/>
              <a:ahLst/>
              <a:cxnLst/>
              <a:rect l="l" t="t" r="r" b="b"/>
              <a:pathLst>
                <a:path w="2287" h="3784" extrusionOk="0">
                  <a:moveTo>
                    <a:pt x="283" y="0"/>
                  </a:moveTo>
                  <a:cubicBezTo>
                    <a:pt x="120" y="0"/>
                    <a:pt x="1" y="21"/>
                    <a:pt x="1" y="21"/>
                  </a:cubicBezTo>
                  <a:lnTo>
                    <a:pt x="560" y="1235"/>
                  </a:lnTo>
                  <a:lnTo>
                    <a:pt x="1215" y="2021"/>
                  </a:lnTo>
                  <a:lnTo>
                    <a:pt x="703" y="3367"/>
                  </a:lnTo>
                  <a:lnTo>
                    <a:pt x="1144" y="3783"/>
                  </a:lnTo>
                  <a:cubicBezTo>
                    <a:pt x="1144" y="3783"/>
                    <a:pt x="1549" y="3081"/>
                    <a:pt x="1751" y="2688"/>
                  </a:cubicBezTo>
                  <a:cubicBezTo>
                    <a:pt x="2061" y="2081"/>
                    <a:pt x="2132" y="1962"/>
                    <a:pt x="2180" y="1831"/>
                  </a:cubicBezTo>
                  <a:cubicBezTo>
                    <a:pt x="2239" y="1640"/>
                    <a:pt x="2287" y="1581"/>
                    <a:pt x="2144" y="1366"/>
                  </a:cubicBezTo>
                  <a:cubicBezTo>
                    <a:pt x="1989" y="1152"/>
                    <a:pt x="1084" y="211"/>
                    <a:pt x="834" y="104"/>
                  </a:cubicBezTo>
                  <a:cubicBezTo>
                    <a:pt x="656" y="21"/>
                    <a:pt x="447" y="0"/>
                    <a:pt x="283" y="0"/>
                  </a:cubicBezTo>
                  <a:close/>
                </a:path>
              </a:pathLst>
            </a:cu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2"/>
            <p:cNvSpPr/>
            <p:nvPr/>
          </p:nvSpPr>
          <p:spPr>
            <a:xfrm>
              <a:off x="3026021" y="3810503"/>
              <a:ext cx="22193" cy="41857"/>
            </a:xfrm>
            <a:custGeom>
              <a:avLst/>
              <a:gdLst/>
              <a:ahLst/>
              <a:cxnLst/>
              <a:rect l="l" t="t" r="r" b="b"/>
              <a:pathLst>
                <a:path w="632" h="1192" extrusionOk="0">
                  <a:moveTo>
                    <a:pt x="631" y="1"/>
                  </a:moveTo>
                  <a:lnTo>
                    <a:pt x="0" y="108"/>
                  </a:lnTo>
                  <a:lnTo>
                    <a:pt x="0" y="1191"/>
                  </a:lnTo>
                  <a:lnTo>
                    <a:pt x="631" y="1084"/>
                  </a:lnTo>
                  <a:lnTo>
                    <a:pt x="631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2"/>
            <p:cNvSpPr/>
            <p:nvPr/>
          </p:nvSpPr>
          <p:spPr>
            <a:xfrm>
              <a:off x="3116758" y="3764081"/>
              <a:ext cx="23000" cy="43543"/>
            </a:xfrm>
            <a:custGeom>
              <a:avLst/>
              <a:gdLst/>
              <a:ahLst/>
              <a:cxnLst/>
              <a:rect l="l" t="t" r="r" b="b"/>
              <a:pathLst>
                <a:path w="655" h="1240" extrusionOk="0">
                  <a:moveTo>
                    <a:pt x="655" y="1"/>
                  </a:moveTo>
                  <a:lnTo>
                    <a:pt x="0" y="96"/>
                  </a:lnTo>
                  <a:lnTo>
                    <a:pt x="0" y="1239"/>
                  </a:lnTo>
                  <a:lnTo>
                    <a:pt x="631" y="1156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2"/>
            <p:cNvSpPr/>
            <p:nvPr/>
          </p:nvSpPr>
          <p:spPr>
            <a:xfrm>
              <a:off x="3020157" y="3519505"/>
              <a:ext cx="122551" cy="315298"/>
            </a:xfrm>
            <a:custGeom>
              <a:avLst/>
              <a:gdLst/>
              <a:ahLst/>
              <a:cxnLst/>
              <a:rect l="l" t="t" r="r" b="b"/>
              <a:pathLst>
                <a:path w="3490" h="8979" extrusionOk="0">
                  <a:moveTo>
                    <a:pt x="3299" y="1"/>
                  </a:moveTo>
                  <a:lnTo>
                    <a:pt x="251" y="668"/>
                  </a:lnTo>
                  <a:cubicBezTo>
                    <a:pt x="251" y="1275"/>
                    <a:pt x="215" y="4787"/>
                    <a:pt x="215" y="4787"/>
                  </a:cubicBezTo>
                  <a:cubicBezTo>
                    <a:pt x="191" y="4966"/>
                    <a:pt x="25" y="5299"/>
                    <a:pt x="13" y="5930"/>
                  </a:cubicBezTo>
                  <a:cubicBezTo>
                    <a:pt x="1" y="6835"/>
                    <a:pt x="144" y="8942"/>
                    <a:pt x="144" y="8942"/>
                  </a:cubicBezTo>
                  <a:cubicBezTo>
                    <a:pt x="144" y="8942"/>
                    <a:pt x="225" y="8978"/>
                    <a:pt x="361" y="8978"/>
                  </a:cubicBezTo>
                  <a:cubicBezTo>
                    <a:pt x="485" y="8978"/>
                    <a:pt x="653" y="8949"/>
                    <a:pt x="846" y="8835"/>
                  </a:cubicBezTo>
                  <a:cubicBezTo>
                    <a:pt x="846" y="8835"/>
                    <a:pt x="1334" y="5728"/>
                    <a:pt x="1453" y="4811"/>
                  </a:cubicBezTo>
                  <a:cubicBezTo>
                    <a:pt x="1549" y="4013"/>
                    <a:pt x="1941" y="2120"/>
                    <a:pt x="1941" y="2120"/>
                  </a:cubicBezTo>
                  <a:lnTo>
                    <a:pt x="2370" y="4418"/>
                  </a:lnTo>
                  <a:cubicBezTo>
                    <a:pt x="2299" y="4751"/>
                    <a:pt x="2275" y="5097"/>
                    <a:pt x="2299" y="5442"/>
                  </a:cubicBezTo>
                  <a:cubicBezTo>
                    <a:pt x="2322" y="5847"/>
                    <a:pt x="2703" y="7859"/>
                    <a:pt x="2703" y="7859"/>
                  </a:cubicBezTo>
                  <a:cubicBezTo>
                    <a:pt x="2703" y="7859"/>
                    <a:pt x="2801" y="7906"/>
                    <a:pt x="2966" y="7906"/>
                  </a:cubicBezTo>
                  <a:cubicBezTo>
                    <a:pt x="3090" y="7906"/>
                    <a:pt x="3253" y="7879"/>
                    <a:pt x="3442" y="7787"/>
                  </a:cubicBezTo>
                  <a:cubicBezTo>
                    <a:pt x="3442" y="7787"/>
                    <a:pt x="3477" y="4513"/>
                    <a:pt x="3477" y="4132"/>
                  </a:cubicBezTo>
                  <a:cubicBezTo>
                    <a:pt x="3489" y="3704"/>
                    <a:pt x="3299" y="1"/>
                    <a:pt x="329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2"/>
            <p:cNvSpPr/>
            <p:nvPr/>
          </p:nvSpPr>
          <p:spPr>
            <a:xfrm>
              <a:off x="3019736" y="3834240"/>
              <a:ext cx="57729" cy="63804"/>
            </a:xfrm>
            <a:custGeom>
              <a:avLst/>
              <a:gdLst/>
              <a:ahLst/>
              <a:cxnLst/>
              <a:rect l="l" t="t" r="r" b="b"/>
              <a:pathLst>
                <a:path w="1644" h="1817" extrusionOk="0">
                  <a:moveTo>
                    <a:pt x="823" y="1"/>
                  </a:moveTo>
                  <a:cubicBezTo>
                    <a:pt x="819" y="1"/>
                    <a:pt x="815" y="2"/>
                    <a:pt x="810" y="3"/>
                  </a:cubicBezTo>
                  <a:lnTo>
                    <a:pt x="810" y="98"/>
                  </a:lnTo>
                  <a:cubicBezTo>
                    <a:pt x="810" y="158"/>
                    <a:pt x="584" y="217"/>
                    <a:pt x="489" y="229"/>
                  </a:cubicBezTo>
                  <a:cubicBezTo>
                    <a:pt x="455" y="237"/>
                    <a:pt x="420" y="241"/>
                    <a:pt x="385" y="241"/>
                  </a:cubicBezTo>
                  <a:cubicBezTo>
                    <a:pt x="309" y="241"/>
                    <a:pt x="233" y="222"/>
                    <a:pt x="167" y="182"/>
                  </a:cubicBezTo>
                  <a:lnTo>
                    <a:pt x="167" y="110"/>
                  </a:lnTo>
                  <a:cubicBezTo>
                    <a:pt x="132" y="110"/>
                    <a:pt x="96" y="241"/>
                    <a:pt x="72" y="360"/>
                  </a:cubicBezTo>
                  <a:cubicBezTo>
                    <a:pt x="37" y="491"/>
                    <a:pt x="1" y="646"/>
                    <a:pt x="48" y="765"/>
                  </a:cubicBezTo>
                  <a:cubicBezTo>
                    <a:pt x="84" y="825"/>
                    <a:pt x="120" y="884"/>
                    <a:pt x="167" y="944"/>
                  </a:cubicBezTo>
                  <a:cubicBezTo>
                    <a:pt x="251" y="1039"/>
                    <a:pt x="310" y="1158"/>
                    <a:pt x="334" y="1277"/>
                  </a:cubicBezTo>
                  <a:cubicBezTo>
                    <a:pt x="334" y="1337"/>
                    <a:pt x="334" y="1396"/>
                    <a:pt x="346" y="1456"/>
                  </a:cubicBezTo>
                  <a:cubicBezTo>
                    <a:pt x="370" y="1646"/>
                    <a:pt x="525" y="1789"/>
                    <a:pt x="715" y="1813"/>
                  </a:cubicBezTo>
                  <a:cubicBezTo>
                    <a:pt x="750" y="1816"/>
                    <a:pt x="784" y="1817"/>
                    <a:pt x="818" y="1817"/>
                  </a:cubicBezTo>
                  <a:cubicBezTo>
                    <a:pt x="1091" y="1817"/>
                    <a:pt x="1350" y="1733"/>
                    <a:pt x="1572" y="1575"/>
                  </a:cubicBezTo>
                  <a:cubicBezTo>
                    <a:pt x="1644" y="1515"/>
                    <a:pt x="1620" y="1325"/>
                    <a:pt x="1584" y="1265"/>
                  </a:cubicBezTo>
                  <a:cubicBezTo>
                    <a:pt x="1525" y="1194"/>
                    <a:pt x="1465" y="1134"/>
                    <a:pt x="1394" y="1075"/>
                  </a:cubicBezTo>
                  <a:cubicBezTo>
                    <a:pt x="1191" y="848"/>
                    <a:pt x="1120" y="789"/>
                    <a:pt x="1025" y="587"/>
                  </a:cubicBezTo>
                  <a:cubicBezTo>
                    <a:pt x="977" y="479"/>
                    <a:pt x="941" y="384"/>
                    <a:pt x="918" y="277"/>
                  </a:cubicBezTo>
                  <a:cubicBezTo>
                    <a:pt x="894" y="217"/>
                    <a:pt x="882" y="158"/>
                    <a:pt x="882" y="110"/>
                  </a:cubicBezTo>
                  <a:cubicBezTo>
                    <a:pt x="871" y="37"/>
                    <a:pt x="852" y="1"/>
                    <a:pt x="8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2"/>
            <p:cNvSpPr/>
            <p:nvPr/>
          </p:nvSpPr>
          <p:spPr>
            <a:xfrm>
              <a:off x="3107980" y="3797545"/>
              <a:ext cx="84873" cy="37362"/>
            </a:xfrm>
            <a:custGeom>
              <a:avLst/>
              <a:gdLst/>
              <a:ahLst/>
              <a:cxnLst/>
              <a:rect l="l" t="t" r="r" b="b"/>
              <a:pathLst>
                <a:path w="2417" h="1064" extrusionOk="0">
                  <a:moveTo>
                    <a:pt x="881" y="0"/>
                  </a:moveTo>
                  <a:lnTo>
                    <a:pt x="881" y="96"/>
                  </a:lnTo>
                  <a:cubicBezTo>
                    <a:pt x="787" y="163"/>
                    <a:pt x="620" y="200"/>
                    <a:pt x="478" y="200"/>
                  </a:cubicBezTo>
                  <a:cubicBezTo>
                    <a:pt x="369" y="200"/>
                    <a:pt x="274" y="178"/>
                    <a:pt x="238" y="131"/>
                  </a:cubicBezTo>
                  <a:lnTo>
                    <a:pt x="238" y="72"/>
                  </a:lnTo>
                  <a:cubicBezTo>
                    <a:pt x="179" y="72"/>
                    <a:pt x="131" y="358"/>
                    <a:pt x="95" y="548"/>
                  </a:cubicBezTo>
                  <a:cubicBezTo>
                    <a:pt x="60" y="715"/>
                    <a:pt x="0" y="917"/>
                    <a:pt x="131" y="977"/>
                  </a:cubicBezTo>
                  <a:cubicBezTo>
                    <a:pt x="176" y="1001"/>
                    <a:pt x="244" y="1010"/>
                    <a:pt x="321" y="1010"/>
                  </a:cubicBezTo>
                  <a:cubicBezTo>
                    <a:pt x="470" y="1010"/>
                    <a:pt x="652" y="976"/>
                    <a:pt x="762" y="953"/>
                  </a:cubicBezTo>
                  <a:cubicBezTo>
                    <a:pt x="786" y="947"/>
                    <a:pt x="811" y="944"/>
                    <a:pt x="838" y="944"/>
                  </a:cubicBezTo>
                  <a:cubicBezTo>
                    <a:pt x="1013" y="944"/>
                    <a:pt x="1243" y="1060"/>
                    <a:pt x="1429" y="1060"/>
                  </a:cubicBezTo>
                  <a:cubicBezTo>
                    <a:pt x="1463" y="1062"/>
                    <a:pt x="1497" y="1063"/>
                    <a:pt x="1530" y="1063"/>
                  </a:cubicBezTo>
                  <a:cubicBezTo>
                    <a:pt x="1876" y="1063"/>
                    <a:pt x="2155" y="954"/>
                    <a:pt x="2274" y="846"/>
                  </a:cubicBezTo>
                  <a:cubicBezTo>
                    <a:pt x="2405" y="739"/>
                    <a:pt x="2417" y="572"/>
                    <a:pt x="2286" y="536"/>
                  </a:cubicBezTo>
                  <a:cubicBezTo>
                    <a:pt x="2084" y="489"/>
                    <a:pt x="1619" y="381"/>
                    <a:pt x="1381" y="310"/>
                  </a:cubicBezTo>
                  <a:cubicBezTo>
                    <a:pt x="1250" y="262"/>
                    <a:pt x="1119" y="191"/>
                    <a:pt x="1012" y="108"/>
                  </a:cubicBezTo>
                  <a:cubicBezTo>
                    <a:pt x="941" y="36"/>
                    <a:pt x="917" y="0"/>
                    <a:pt x="8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2"/>
            <p:cNvSpPr/>
            <p:nvPr/>
          </p:nvSpPr>
          <p:spPr>
            <a:xfrm>
              <a:off x="3086208" y="3561748"/>
              <a:ext cx="30971" cy="106644"/>
            </a:xfrm>
            <a:custGeom>
              <a:avLst/>
              <a:gdLst/>
              <a:ahLst/>
              <a:cxnLst/>
              <a:rect l="l" t="t" r="r" b="b"/>
              <a:pathLst>
                <a:path w="882" h="3037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2" y="274"/>
                    <a:pt x="334" y="500"/>
                    <a:pt x="1" y="655"/>
                  </a:cubicBezTo>
                  <a:lnTo>
                    <a:pt x="465" y="3036"/>
                  </a:lnTo>
                  <a:lnTo>
                    <a:pt x="215" y="727"/>
                  </a:lnTo>
                  <a:cubicBezTo>
                    <a:pt x="715" y="346"/>
                    <a:pt x="882" y="0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2"/>
            <p:cNvSpPr/>
            <p:nvPr/>
          </p:nvSpPr>
          <p:spPr>
            <a:xfrm>
              <a:off x="3034800" y="3367000"/>
              <a:ext cx="103308" cy="180702"/>
            </a:xfrm>
            <a:custGeom>
              <a:avLst/>
              <a:gdLst/>
              <a:ahLst/>
              <a:cxnLst/>
              <a:rect l="l" t="t" r="r" b="b"/>
              <a:pathLst>
                <a:path w="2942" h="5146" extrusionOk="0">
                  <a:moveTo>
                    <a:pt x="2007" y="1"/>
                  </a:moveTo>
                  <a:cubicBezTo>
                    <a:pt x="1959" y="1"/>
                    <a:pt x="1910" y="4"/>
                    <a:pt x="1858" y="10"/>
                  </a:cubicBezTo>
                  <a:lnTo>
                    <a:pt x="929" y="200"/>
                  </a:lnTo>
                  <a:cubicBezTo>
                    <a:pt x="715" y="284"/>
                    <a:pt x="286" y="427"/>
                    <a:pt x="179" y="879"/>
                  </a:cubicBezTo>
                  <a:cubicBezTo>
                    <a:pt x="72" y="1415"/>
                    <a:pt x="36" y="2534"/>
                    <a:pt x="36" y="2534"/>
                  </a:cubicBezTo>
                  <a:lnTo>
                    <a:pt x="0" y="5034"/>
                  </a:lnTo>
                  <a:cubicBezTo>
                    <a:pt x="127" y="5105"/>
                    <a:pt x="357" y="5145"/>
                    <a:pt x="641" y="5145"/>
                  </a:cubicBezTo>
                  <a:cubicBezTo>
                    <a:pt x="1315" y="5145"/>
                    <a:pt x="2296" y="4918"/>
                    <a:pt x="2941" y="4332"/>
                  </a:cubicBezTo>
                  <a:cubicBezTo>
                    <a:pt x="2941" y="4332"/>
                    <a:pt x="2834" y="1367"/>
                    <a:pt x="2834" y="903"/>
                  </a:cubicBezTo>
                  <a:cubicBezTo>
                    <a:pt x="2834" y="472"/>
                    <a:pt x="2609" y="1"/>
                    <a:pt x="200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2"/>
            <p:cNvSpPr/>
            <p:nvPr/>
          </p:nvSpPr>
          <p:spPr>
            <a:xfrm>
              <a:off x="3099166" y="3362751"/>
              <a:ext cx="41014" cy="182703"/>
            </a:xfrm>
            <a:custGeom>
              <a:avLst/>
              <a:gdLst/>
              <a:ahLst/>
              <a:cxnLst/>
              <a:rect l="l" t="t" r="r" b="b"/>
              <a:pathLst>
                <a:path w="1168" h="5203" extrusionOk="0">
                  <a:moveTo>
                    <a:pt x="387" y="0"/>
                  </a:moveTo>
                  <a:cubicBezTo>
                    <a:pt x="277" y="0"/>
                    <a:pt x="150" y="8"/>
                    <a:pt x="1" y="24"/>
                  </a:cubicBezTo>
                  <a:lnTo>
                    <a:pt x="13" y="83"/>
                  </a:lnTo>
                  <a:cubicBezTo>
                    <a:pt x="203" y="214"/>
                    <a:pt x="346" y="417"/>
                    <a:pt x="418" y="643"/>
                  </a:cubicBezTo>
                  <a:cubicBezTo>
                    <a:pt x="501" y="1000"/>
                    <a:pt x="513" y="5203"/>
                    <a:pt x="513" y="5203"/>
                  </a:cubicBezTo>
                  <a:cubicBezTo>
                    <a:pt x="513" y="5203"/>
                    <a:pt x="965" y="5036"/>
                    <a:pt x="1168" y="4846"/>
                  </a:cubicBezTo>
                  <a:cubicBezTo>
                    <a:pt x="1168" y="4846"/>
                    <a:pt x="1144" y="1524"/>
                    <a:pt x="1096" y="988"/>
                  </a:cubicBezTo>
                  <a:cubicBezTo>
                    <a:pt x="1045" y="285"/>
                    <a:pt x="1038" y="0"/>
                    <a:pt x="38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2"/>
            <p:cNvSpPr/>
            <p:nvPr/>
          </p:nvSpPr>
          <p:spPr>
            <a:xfrm>
              <a:off x="3024336" y="3370266"/>
              <a:ext cx="59415" cy="186742"/>
            </a:xfrm>
            <a:custGeom>
              <a:avLst/>
              <a:gdLst/>
              <a:ahLst/>
              <a:cxnLst/>
              <a:rect l="l" t="t" r="r" b="b"/>
              <a:pathLst>
                <a:path w="1692" h="5318" extrusionOk="0">
                  <a:moveTo>
                    <a:pt x="1037" y="0"/>
                  </a:moveTo>
                  <a:cubicBezTo>
                    <a:pt x="798" y="95"/>
                    <a:pt x="560" y="203"/>
                    <a:pt x="334" y="334"/>
                  </a:cubicBezTo>
                  <a:cubicBezTo>
                    <a:pt x="156" y="429"/>
                    <a:pt x="36" y="1155"/>
                    <a:pt x="13" y="1703"/>
                  </a:cubicBezTo>
                  <a:cubicBezTo>
                    <a:pt x="1" y="2179"/>
                    <a:pt x="84" y="5215"/>
                    <a:pt x="84" y="5215"/>
                  </a:cubicBezTo>
                  <a:cubicBezTo>
                    <a:pt x="263" y="5291"/>
                    <a:pt x="473" y="5318"/>
                    <a:pt x="682" y="5318"/>
                  </a:cubicBezTo>
                  <a:cubicBezTo>
                    <a:pt x="1193" y="5318"/>
                    <a:pt x="1691" y="5156"/>
                    <a:pt x="1691" y="5156"/>
                  </a:cubicBezTo>
                  <a:cubicBezTo>
                    <a:pt x="1691" y="5156"/>
                    <a:pt x="1644" y="2965"/>
                    <a:pt x="1644" y="1715"/>
                  </a:cubicBezTo>
                  <a:cubicBezTo>
                    <a:pt x="1632" y="262"/>
                    <a:pt x="1037" y="0"/>
                    <a:pt x="103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2"/>
            <p:cNvSpPr/>
            <p:nvPr/>
          </p:nvSpPr>
          <p:spPr>
            <a:xfrm>
              <a:off x="3058643" y="3398674"/>
              <a:ext cx="17171" cy="54393"/>
            </a:xfrm>
            <a:custGeom>
              <a:avLst/>
              <a:gdLst/>
              <a:ahLst/>
              <a:cxnLst/>
              <a:rect l="l" t="t" r="r" b="b"/>
              <a:pathLst>
                <a:path w="489" h="1549" extrusionOk="0">
                  <a:moveTo>
                    <a:pt x="0" y="1"/>
                  </a:moveTo>
                  <a:lnTo>
                    <a:pt x="214" y="322"/>
                  </a:lnTo>
                  <a:lnTo>
                    <a:pt x="60" y="703"/>
                  </a:lnTo>
                  <a:lnTo>
                    <a:pt x="488" y="1549"/>
                  </a:lnTo>
                  <a:lnTo>
                    <a:pt x="488" y="1549"/>
                  </a:lnTo>
                  <a:lnTo>
                    <a:pt x="131" y="691"/>
                  </a:lnTo>
                  <a:lnTo>
                    <a:pt x="274" y="2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2"/>
            <p:cNvSpPr/>
            <p:nvPr/>
          </p:nvSpPr>
          <p:spPr>
            <a:xfrm>
              <a:off x="3120516" y="3382802"/>
              <a:ext cx="11728" cy="60222"/>
            </a:xfrm>
            <a:custGeom>
              <a:avLst/>
              <a:gdLst/>
              <a:ahLst/>
              <a:cxnLst/>
              <a:rect l="l" t="t" r="r" b="b"/>
              <a:pathLst>
                <a:path w="334" h="1715" extrusionOk="0">
                  <a:moveTo>
                    <a:pt x="155" y="0"/>
                  </a:moveTo>
                  <a:lnTo>
                    <a:pt x="36" y="405"/>
                  </a:lnTo>
                  <a:lnTo>
                    <a:pt x="262" y="655"/>
                  </a:lnTo>
                  <a:lnTo>
                    <a:pt x="0" y="1715"/>
                  </a:lnTo>
                  <a:lnTo>
                    <a:pt x="334" y="631"/>
                  </a:lnTo>
                  <a:lnTo>
                    <a:pt x="95" y="35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2"/>
            <p:cNvSpPr/>
            <p:nvPr/>
          </p:nvSpPr>
          <p:spPr>
            <a:xfrm>
              <a:off x="3069494" y="3263867"/>
              <a:ext cx="67772" cy="61873"/>
            </a:xfrm>
            <a:custGeom>
              <a:avLst/>
              <a:gdLst/>
              <a:ahLst/>
              <a:cxnLst/>
              <a:rect l="l" t="t" r="r" b="b"/>
              <a:pathLst>
                <a:path w="1930" h="1762" extrusionOk="0">
                  <a:moveTo>
                    <a:pt x="1107" y="1"/>
                  </a:moveTo>
                  <a:cubicBezTo>
                    <a:pt x="853" y="1"/>
                    <a:pt x="583" y="117"/>
                    <a:pt x="382" y="339"/>
                  </a:cubicBezTo>
                  <a:cubicBezTo>
                    <a:pt x="24" y="732"/>
                    <a:pt x="1" y="1280"/>
                    <a:pt x="322" y="1578"/>
                  </a:cubicBezTo>
                  <a:cubicBezTo>
                    <a:pt x="456" y="1702"/>
                    <a:pt x="630" y="1762"/>
                    <a:pt x="812" y="1762"/>
                  </a:cubicBezTo>
                  <a:cubicBezTo>
                    <a:pt x="1067" y="1762"/>
                    <a:pt x="1340" y="1645"/>
                    <a:pt x="1548" y="1423"/>
                  </a:cubicBezTo>
                  <a:cubicBezTo>
                    <a:pt x="1906" y="1030"/>
                    <a:pt x="1929" y="482"/>
                    <a:pt x="1596" y="185"/>
                  </a:cubicBezTo>
                  <a:cubicBezTo>
                    <a:pt x="1462" y="60"/>
                    <a:pt x="1288" y="1"/>
                    <a:pt x="11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2"/>
            <p:cNvSpPr/>
            <p:nvPr/>
          </p:nvSpPr>
          <p:spPr>
            <a:xfrm>
              <a:off x="3050672" y="3325529"/>
              <a:ext cx="12993" cy="29707"/>
            </a:xfrm>
            <a:custGeom>
              <a:avLst/>
              <a:gdLst/>
              <a:ahLst/>
              <a:cxnLst/>
              <a:rect l="l" t="t" r="r" b="b"/>
              <a:pathLst>
                <a:path w="370" h="846" extrusionOk="0">
                  <a:moveTo>
                    <a:pt x="1" y="0"/>
                  </a:moveTo>
                  <a:cubicBezTo>
                    <a:pt x="1" y="0"/>
                    <a:pt x="144" y="643"/>
                    <a:pt x="191" y="738"/>
                  </a:cubicBezTo>
                  <a:cubicBezTo>
                    <a:pt x="227" y="798"/>
                    <a:pt x="299" y="834"/>
                    <a:pt x="370" y="846"/>
                  </a:cubicBezTo>
                  <a:lnTo>
                    <a:pt x="358" y="3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2"/>
            <p:cNvSpPr/>
            <p:nvPr/>
          </p:nvSpPr>
          <p:spPr>
            <a:xfrm>
              <a:off x="3043157" y="3291222"/>
              <a:ext cx="16750" cy="34342"/>
            </a:xfrm>
            <a:custGeom>
              <a:avLst/>
              <a:gdLst/>
              <a:ahLst/>
              <a:cxnLst/>
              <a:rect l="l" t="t" r="r" b="b"/>
              <a:pathLst>
                <a:path w="477" h="978" extrusionOk="0">
                  <a:moveTo>
                    <a:pt x="393" y="1"/>
                  </a:moveTo>
                  <a:cubicBezTo>
                    <a:pt x="286" y="13"/>
                    <a:pt x="191" y="60"/>
                    <a:pt x="120" y="144"/>
                  </a:cubicBezTo>
                  <a:cubicBezTo>
                    <a:pt x="1" y="287"/>
                    <a:pt x="72" y="644"/>
                    <a:pt x="215" y="977"/>
                  </a:cubicBezTo>
                  <a:lnTo>
                    <a:pt x="477" y="965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2"/>
            <p:cNvSpPr/>
            <p:nvPr/>
          </p:nvSpPr>
          <p:spPr>
            <a:xfrm>
              <a:off x="3038557" y="3269240"/>
              <a:ext cx="91615" cy="120901"/>
            </a:xfrm>
            <a:custGeom>
              <a:avLst/>
              <a:gdLst/>
              <a:ahLst/>
              <a:cxnLst/>
              <a:rect l="l" t="t" r="r" b="b"/>
              <a:pathLst>
                <a:path w="2609" h="3443" extrusionOk="0">
                  <a:moveTo>
                    <a:pt x="1891" y="0"/>
                  </a:moveTo>
                  <a:cubicBezTo>
                    <a:pt x="1590" y="0"/>
                    <a:pt x="1244" y="138"/>
                    <a:pt x="1001" y="329"/>
                  </a:cubicBezTo>
                  <a:cubicBezTo>
                    <a:pt x="501" y="734"/>
                    <a:pt x="691" y="1579"/>
                    <a:pt x="691" y="1579"/>
                  </a:cubicBezTo>
                  <a:cubicBezTo>
                    <a:pt x="681" y="1585"/>
                    <a:pt x="671" y="1588"/>
                    <a:pt x="660" y="1588"/>
                  </a:cubicBezTo>
                  <a:cubicBezTo>
                    <a:pt x="608" y="1588"/>
                    <a:pt x="550" y="1522"/>
                    <a:pt x="501" y="1472"/>
                  </a:cubicBezTo>
                  <a:cubicBezTo>
                    <a:pt x="470" y="1447"/>
                    <a:pt x="414" y="1424"/>
                    <a:pt x="351" y="1424"/>
                  </a:cubicBezTo>
                  <a:cubicBezTo>
                    <a:pt x="266" y="1424"/>
                    <a:pt x="169" y="1466"/>
                    <a:pt x="108" y="1603"/>
                  </a:cubicBezTo>
                  <a:cubicBezTo>
                    <a:pt x="1" y="1853"/>
                    <a:pt x="203" y="2127"/>
                    <a:pt x="370" y="2139"/>
                  </a:cubicBezTo>
                  <a:cubicBezTo>
                    <a:pt x="401" y="2144"/>
                    <a:pt x="429" y="2146"/>
                    <a:pt x="455" y="2146"/>
                  </a:cubicBezTo>
                  <a:cubicBezTo>
                    <a:pt x="674" y="2146"/>
                    <a:pt x="703" y="1984"/>
                    <a:pt x="703" y="1984"/>
                  </a:cubicBezTo>
                  <a:lnTo>
                    <a:pt x="727" y="3068"/>
                  </a:lnTo>
                  <a:cubicBezTo>
                    <a:pt x="900" y="3251"/>
                    <a:pt x="1255" y="3443"/>
                    <a:pt x="1504" y="3443"/>
                  </a:cubicBezTo>
                  <a:cubicBezTo>
                    <a:pt x="1546" y="3443"/>
                    <a:pt x="1585" y="3437"/>
                    <a:pt x="1620" y="3425"/>
                  </a:cubicBezTo>
                  <a:cubicBezTo>
                    <a:pt x="1810" y="3353"/>
                    <a:pt x="1858" y="3020"/>
                    <a:pt x="1667" y="2842"/>
                  </a:cubicBezTo>
                  <a:lnTo>
                    <a:pt x="1667" y="2520"/>
                  </a:lnTo>
                  <a:cubicBezTo>
                    <a:pt x="1798" y="2520"/>
                    <a:pt x="1929" y="2496"/>
                    <a:pt x="2060" y="2472"/>
                  </a:cubicBezTo>
                  <a:cubicBezTo>
                    <a:pt x="2275" y="2401"/>
                    <a:pt x="2406" y="2210"/>
                    <a:pt x="2465" y="1960"/>
                  </a:cubicBezTo>
                  <a:cubicBezTo>
                    <a:pt x="2572" y="1579"/>
                    <a:pt x="2608" y="1270"/>
                    <a:pt x="2525" y="556"/>
                  </a:cubicBezTo>
                  <a:cubicBezTo>
                    <a:pt x="2476" y="153"/>
                    <a:pt x="2208" y="0"/>
                    <a:pt x="1891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2"/>
            <p:cNvSpPr/>
            <p:nvPr/>
          </p:nvSpPr>
          <p:spPr>
            <a:xfrm>
              <a:off x="3052779" y="3255299"/>
              <a:ext cx="81151" cy="72372"/>
            </a:xfrm>
            <a:custGeom>
              <a:avLst/>
              <a:gdLst/>
              <a:ahLst/>
              <a:cxnLst/>
              <a:rect l="l" t="t" r="r" b="b"/>
              <a:pathLst>
                <a:path w="2311" h="2061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1893" y="238"/>
                    <a:pt x="1453" y="191"/>
                    <a:pt x="1048" y="214"/>
                  </a:cubicBezTo>
                  <a:cubicBezTo>
                    <a:pt x="477" y="250"/>
                    <a:pt x="310" y="452"/>
                    <a:pt x="179" y="607"/>
                  </a:cubicBezTo>
                  <a:cubicBezTo>
                    <a:pt x="72" y="726"/>
                    <a:pt x="48" y="893"/>
                    <a:pt x="119" y="1024"/>
                  </a:cubicBezTo>
                  <a:cubicBezTo>
                    <a:pt x="119" y="1024"/>
                    <a:pt x="0" y="1798"/>
                    <a:pt x="96" y="1869"/>
                  </a:cubicBezTo>
                  <a:cubicBezTo>
                    <a:pt x="153" y="1915"/>
                    <a:pt x="254" y="2060"/>
                    <a:pt x="283" y="2060"/>
                  </a:cubicBezTo>
                  <a:cubicBezTo>
                    <a:pt x="284" y="2060"/>
                    <a:pt x="285" y="2060"/>
                    <a:pt x="286" y="2060"/>
                  </a:cubicBezTo>
                  <a:cubicBezTo>
                    <a:pt x="369" y="2048"/>
                    <a:pt x="417" y="1655"/>
                    <a:pt x="465" y="1417"/>
                  </a:cubicBezTo>
                  <a:cubicBezTo>
                    <a:pt x="512" y="1143"/>
                    <a:pt x="536" y="1036"/>
                    <a:pt x="631" y="1036"/>
                  </a:cubicBezTo>
                  <a:cubicBezTo>
                    <a:pt x="953" y="1024"/>
                    <a:pt x="1262" y="964"/>
                    <a:pt x="1572" y="893"/>
                  </a:cubicBezTo>
                  <a:cubicBezTo>
                    <a:pt x="1739" y="845"/>
                    <a:pt x="1893" y="786"/>
                    <a:pt x="2036" y="691"/>
                  </a:cubicBezTo>
                  <a:cubicBezTo>
                    <a:pt x="2227" y="512"/>
                    <a:pt x="2310" y="250"/>
                    <a:pt x="22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2"/>
            <p:cNvSpPr/>
            <p:nvPr/>
          </p:nvSpPr>
          <p:spPr>
            <a:xfrm>
              <a:off x="3045650" y="3284761"/>
              <a:ext cx="13028" cy="8603"/>
            </a:xfrm>
            <a:custGeom>
              <a:avLst/>
              <a:gdLst/>
              <a:ahLst/>
              <a:cxnLst/>
              <a:rect l="l" t="t" r="r" b="b"/>
              <a:pathLst>
                <a:path w="371" h="245" extrusionOk="0">
                  <a:moveTo>
                    <a:pt x="189" y="0"/>
                  </a:moveTo>
                  <a:cubicBezTo>
                    <a:pt x="109" y="0"/>
                    <a:pt x="31" y="47"/>
                    <a:pt x="1" y="125"/>
                  </a:cubicBezTo>
                  <a:lnTo>
                    <a:pt x="322" y="244"/>
                  </a:lnTo>
                  <a:cubicBezTo>
                    <a:pt x="322" y="244"/>
                    <a:pt x="322" y="233"/>
                    <a:pt x="322" y="233"/>
                  </a:cubicBezTo>
                  <a:cubicBezTo>
                    <a:pt x="370" y="137"/>
                    <a:pt x="322" y="42"/>
                    <a:pt x="239" y="6"/>
                  </a:cubicBezTo>
                  <a:cubicBezTo>
                    <a:pt x="223" y="2"/>
                    <a:pt x="206" y="0"/>
                    <a:pt x="1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2"/>
            <p:cNvSpPr/>
            <p:nvPr/>
          </p:nvSpPr>
          <p:spPr>
            <a:xfrm>
              <a:off x="3066579" y="3348530"/>
              <a:ext cx="30550" cy="13414"/>
            </a:xfrm>
            <a:custGeom>
              <a:avLst/>
              <a:gdLst/>
              <a:ahLst/>
              <a:cxnLst/>
              <a:rect l="l" t="t" r="r" b="b"/>
              <a:pathLst>
                <a:path w="870" h="382" extrusionOk="0">
                  <a:moveTo>
                    <a:pt x="0" y="0"/>
                  </a:moveTo>
                  <a:cubicBezTo>
                    <a:pt x="24" y="95"/>
                    <a:pt x="72" y="179"/>
                    <a:pt x="131" y="250"/>
                  </a:cubicBezTo>
                  <a:cubicBezTo>
                    <a:pt x="250" y="381"/>
                    <a:pt x="869" y="381"/>
                    <a:pt x="869" y="381"/>
                  </a:cubicBezTo>
                  <a:lnTo>
                    <a:pt x="869" y="262"/>
                  </a:lnTo>
                  <a:cubicBezTo>
                    <a:pt x="869" y="262"/>
                    <a:pt x="393" y="250"/>
                    <a:pt x="227" y="191"/>
                  </a:cubicBezTo>
                  <a:cubicBezTo>
                    <a:pt x="131" y="155"/>
                    <a:pt x="48" y="83"/>
                    <a:pt x="0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2"/>
            <p:cNvSpPr/>
            <p:nvPr/>
          </p:nvSpPr>
          <p:spPr>
            <a:xfrm>
              <a:off x="3086208" y="3312045"/>
              <a:ext cx="7163" cy="7234"/>
            </a:xfrm>
            <a:custGeom>
              <a:avLst/>
              <a:gdLst/>
              <a:ahLst/>
              <a:cxnLst/>
              <a:rect l="l" t="t" r="r" b="b"/>
              <a:pathLst>
                <a:path w="204" h="206" extrusionOk="0">
                  <a:moveTo>
                    <a:pt x="115" y="1"/>
                  </a:moveTo>
                  <a:cubicBezTo>
                    <a:pt x="109" y="1"/>
                    <a:pt x="103" y="2"/>
                    <a:pt x="96" y="3"/>
                  </a:cubicBezTo>
                  <a:cubicBezTo>
                    <a:pt x="49" y="15"/>
                    <a:pt x="1" y="63"/>
                    <a:pt x="1" y="122"/>
                  </a:cubicBezTo>
                  <a:cubicBezTo>
                    <a:pt x="1" y="122"/>
                    <a:pt x="1" y="134"/>
                    <a:pt x="13" y="134"/>
                  </a:cubicBezTo>
                  <a:cubicBezTo>
                    <a:pt x="13" y="182"/>
                    <a:pt x="60" y="206"/>
                    <a:pt x="96" y="206"/>
                  </a:cubicBezTo>
                  <a:cubicBezTo>
                    <a:pt x="156" y="194"/>
                    <a:pt x="191" y="146"/>
                    <a:pt x="203" y="87"/>
                  </a:cubicBezTo>
                  <a:cubicBezTo>
                    <a:pt x="203" y="75"/>
                    <a:pt x="203" y="75"/>
                    <a:pt x="191" y="63"/>
                  </a:cubicBezTo>
                  <a:cubicBezTo>
                    <a:pt x="191" y="32"/>
                    <a:pt x="156" y="1"/>
                    <a:pt x="1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2"/>
            <p:cNvSpPr/>
            <p:nvPr/>
          </p:nvSpPr>
          <p:spPr>
            <a:xfrm>
              <a:off x="3081608" y="3301230"/>
              <a:ext cx="8006" cy="7199"/>
            </a:xfrm>
            <a:custGeom>
              <a:avLst/>
              <a:gdLst/>
              <a:ahLst/>
              <a:cxnLst/>
              <a:rect l="l" t="t" r="r" b="b"/>
              <a:pathLst>
                <a:path w="228" h="205" extrusionOk="0">
                  <a:moveTo>
                    <a:pt x="143" y="0"/>
                  </a:moveTo>
                  <a:cubicBezTo>
                    <a:pt x="119" y="0"/>
                    <a:pt x="94" y="9"/>
                    <a:pt x="72" y="26"/>
                  </a:cubicBezTo>
                  <a:cubicBezTo>
                    <a:pt x="13" y="61"/>
                    <a:pt x="1" y="145"/>
                    <a:pt x="25" y="204"/>
                  </a:cubicBezTo>
                  <a:lnTo>
                    <a:pt x="227" y="49"/>
                  </a:lnTo>
                  <a:cubicBezTo>
                    <a:pt x="227" y="49"/>
                    <a:pt x="227" y="37"/>
                    <a:pt x="215" y="37"/>
                  </a:cubicBezTo>
                  <a:cubicBezTo>
                    <a:pt x="196" y="12"/>
                    <a:pt x="170" y="0"/>
                    <a:pt x="1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2"/>
            <p:cNvSpPr/>
            <p:nvPr/>
          </p:nvSpPr>
          <p:spPr>
            <a:xfrm>
              <a:off x="3094987" y="3337644"/>
              <a:ext cx="8428" cy="5127"/>
            </a:xfrm>
            <a:custGeom>
              <a:avLst/>
              <a:gdLst/>
              <a:ahLst/>
              <a:cxnLst/>
              <a:rect l="l" t="t" r="r" b="b"/>
              <a:pathLst>
                <a:path w="240" h="146" extrusionOk="0">
                  <a:moveTo>
                    <a:pt x="13" y="1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" y="72"/>
                    <a:pt x="37" y="132"/>
                    <a:pt x="84" y="143"/>
                  </a:cubicBezTo>
                  <a:cubicBezTo>
                    <a:pt x="92" y="145"/>
                    <a:pt x="99" y="145"/>
                    <a:pt x="106" y="145"/>
                  </a:cubicBezTo>
                  <a:cubicBezTo>
                    <a:pt x="168" y="145"/>
                    <a:pt x="218" y="102"/>
                    <a:pt x="239" y="48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2"/>
            <p:cNvSpPr/>
            <p:nvPr/>
          </p:nvSpPr>
          <p:spPr>
            <a:xfrm>
              <a:off x="3116337" y="3293820"/>
              <a:ext cx="7971" cy="6215"/>
            </a:xfrm>
            <a:custGeom>
              <a:avLst/>
              <a:gdLst/>
              <a:ahLst/>
              <a:cxnLst/>
              <a:rect l="l" t="t" r="r" b="b"/>
              <a:pathLst>
                <a:path w="227" h="177" extrusionOk="0">
                  <a:moveTo>
                    <a:pt x="117" y="1"/>
                  </a:moveTo>
                  <a:cubicBezTo>
                    <a:pt x="72" y="1"/>
                    <a:pt x="26" y="23"/>
                    <a:pt x="0" y="58"/>
                  </a:cubicBezTo>
                  <a:lnTo>
                    <a:pt x="191" y="177"/>
                  </a:lnTo>
                  <a:cubicBezTo>
                    <a:pt x="226" y="117"/>
                    <a:pt x="214" y="46"/>
                    <a:pt x="167" y="10"/>
                  </a:cubicBezTo>
                  <a:cubicBezTo>
                    <a:pt x="151" y="4"/>
                    <a:pt x="134" y="1"/>
                    <a:pt x="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2"/>
            <p:cNvSpPr/>
            <p:nvPr/>
          </p:nvSpPr>
          <p:spPr>
            <a:xfrm>
              <a:off x="3114230" y="3306181"/>
              <a:ext cx="6742" cy="7234"/>
            </a:xfrm>
            <a:custGeom>
              <a:avLst/>
              <a:gdLst/>
              <a:ahLst/>
              <a:cxnLst/>
              <a:rect l="l" t="t" r="r" b="b"/>
              <a:pathLst>
                <a:path w="192" h="206" extrusionOk="0">
                  <a:moveTo>
                    <a:pt x="119" y="1"/>
                  </a:moveTo>
                  <a:cubicBezTo>
                    <a:pt x="112" y="1"/>
                    <a:pt x="104" y="2"/>
                    <a:pt x="96" y="4"/>
                  </a:cubicBezTo>
                  <a:cubicBezTo>
                    <a:pt x="36" y="15"/>
                    <a:pt x="1" y="63"/>
                    <a:pt x="1" y="123"/>
                  </a:cubicBezTo>
                  <a:cubicBezTo>
                    <a:pt x="1" y="123"/>
                    <a:pt x="1" y="135"/>
                    <a:pt x="1" y="135"/>
                  </a:cubicBezTo>
                  <a:cubicBezTo>
                    <a:pt x="13" y="182"/>
                    <a:pt x="60" y="206"/>
                    <a:pt x="96" y="206"/>
                  </a:cubicBezTo>
                  <a:cubicBezTo>
                    <a:pt x="155" y="194"/>
                    <a:pt x="191" y="146"/>
                    <a:pt x="191" y="87"/>
                  </a:cubicBezTo>
                  <a:cubicBezTo>
                    <a:pt x="191" y="75"/>
                    <a:pt x="191" y="75"/>
                    <a:pt x="191" y="63"/>
                  </a:cubicBezTo>
                  <a:cubicBezTo>
                    <a:pt x="181" y="24"/>
                    <a:pt x="155" y="1"/>
                    <a:pt x="1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2"/>
            <p:cNvSpPr/>
            <p:nvPr/>
          </p:nvSpPr>
          <p:spPr>
            <a:xfrm>
              <a:off x="3103766" y="3308815"/>
              <a:ext cx="11764" cy="20086"/>
            </a:xfrm>
            <a:custGeom>
              <a:avLst/>
              <a:gdLst/>
              <a:ahLst/>
              <a:cxnLst/>
              <a:rect l="l" t="t" r="r" b="b"/>
              <a:pathLst>
                <a:path w="335" h="572" extrusionOk="0">
                  <a:moveTo>
                    <a:pt x="1" y="0"/>
                  </a:moveTo>
                  <a:lnTo>
                    <a:pt x="37" y="572"/>
                  </a:lnTo>
                  <a:lnTo>
                    <a:pt x="334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2"/>
            <p:cNvSpPr/>
            <p:nvPr/>
          </p:nvSpPr>
          <p:spPr>
            <a:xfrm>
              <a:off x="3075779" y="3378202"/>
              <a:ext cx="31814" cy="17487"/>
            </a:xfrm>
            <a:custGeom>
              <a:avLst/>
              <a:gdLst/>
              <a:ahLst/>
              <a:cxnLst/>
              <a:rect l="l" t="t" r="r" b="b"/>
              <a:pathLst>
                <a:path w="906" h="498" extrusionOk="0">
                  <a:moveTo>
                    <a:pt x="584" y="0"/>
                  </a:moveTo>
                  <a:lnTo>
                    <a:pt x="560" y="262"/>
                  </a:lnTo>
                  <a:lnTo>
                    <a:pt x="250" y="84"/>
                  </a:lnTo>
                  <a:lnTo>
                    <a:pt x="0" y="370"/>
                  </a:lnTo>
                  <a:cubicBezTo>
                    <a:pt x="111" y="455"/>
                    <a:pt x="246" y="497"/>
                    <a:pt x="383" y="497"/>
                  </a:cubicBezTo>
                  <a:cubicBezTo>
                    <a:pt x="438" y="497"/>
                    <a:pt x="493" y="490"/>
                    <a:pt x="548" y="477"/>
                  </a:cubicBezTo>
                  <a:cubicBezTo>
                    <a:pt x="738" y="417"/>
                    <a:pt x="846" y="334"/>
                    <a:pt x="905" y="191"/>
                  </a:cubicBezTo>
                  <a:lnTo>
                    <a:pt x="584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2"/>
            <p:cNvSpPr/>
            <p:nvPr/>
          </p:nvSpPr>
          <p:spPr>
            <a:xfrm>
              <a:off x="3075779" y="3378202"/>
              <a:ext cx="31814" cy="17487"/>
            </a:xfrm>
            <a:custGeom>
              <a:avLst/>
              <a:gdLst/>
              <a:ahLst/>
              <a:cxnLst/>
              <a:rect l="l" t="t" r="r" b="b"/>
              <a:pathLst>
                <a:path w="906" h="498" extrusionOk="0">
                  <a:moveTo>
                    <a:pt x="584" y="0"/>
                  </a:moveTo>
                  <a:lnTo>
                    <a:pt x="560" y="262"/>
                  </a:lnTo>
                  <a:lnTo>
                    <a:pt x="250" y="84"/>
                  </a:lnTo>
                  <a:lnTo>
                    <a:pt x="0" y="370"/>
                  </a:lnTo>
                  <a:cubicBezTo>
                    <a:pt x="111" y="455"/>
                    <a:pt x="246" y="497"/>
                    <a:pt x="383" y="497"/>
                  </a:cubicBezTo>
                  <a:cubicBezTo>
                    <a:pt x="438" y="497"/>
                    <a:pt x="493" y="490"/>
                    <a:pt x="548" y="477"/>
                  </a:cubicBezTo>
                  <a:cubicBezTo>
                    <a:pt x="738" y="417"/>
                    <a:pt x="846" y="334"/>
                    <a:pt x="905" y="191"/>
                  </a:cubicBezTo>
                  <a:lnTo>
                    <a:pt x="584" y="0"/>
                  </a:ln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2"/>
            <p:cNvSpPr/>
            <p:nvPr/>
          </p:nvSpPr>
          <p:spPr>
            <a:xfrm>
              <a:off x="3085787" y="3383223"/>
              <a:ext cx="18014" cy="19383"/>
            </a:xfrm>
            <a:custGeom>
              <a:avLst/>
              <a:gdLst/>
              <a:ahLst/>
              <a:cxnLst/>
              <a:rect l="l" t="t" r="r" b="b"/>
              <a:pathLst>
                <a:path w="513" h="552" extrusionOk="0">
                  <a:moveTo>
                    <a:pt x="477" y="0"/>
                  </a:moveTo>
                  <a:lnTo>
                    <a:pt x="275" y="131"/>
                  </a:lnTo>
                  <a:lnTo>
                    <a:pt x="1" y="143"/>
                  </a:lnTo>
                  <a:cubicBezTo>
                    <a:pt x="1" y="298"/>
                    <a:pt x="72" y="453"/>
                    <a:pt x="203" y="548"/>
                  </a:cubicBezTo>
                  <a:cubicBezTo>
                    <a:pt x="218" y="550"/>
                    <a:pt x="232" y="551"/>
                    <a:pt x="245" y="551"/>
                  </a:cubicBezTo>
                  <a:cubicBezTo>
                    <a:pt x="311" y="551"/>
                    <a:pt x="368" y="528"/>
                    <a:pt x="418" y="488"/>
                  </a:cubicBezTo>
                  <a:cubicBezTo>
                    <a:pt x="465" y="417"/>
                    <a:pt x="489" y="334"/>
                    <a:pt x="501" y="250"/>
                  </a:cubicBezTo>
                  <a:cubicBezTo>
                    <a:pt x="513" y="167"/>
                    <a:pt x="501" y="84"/>
                    <a:pt x="47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2"/>
            <p:cNvSpPr/>
            <p:nvPr/>
          </p:nvSpPr>
          <p:spPr>
            <a:xfrm>
              <a:off x="3088315" y="3400359"/>
              <a:ext cx="23878" cy="88700"/>
            </a:xfrm>
            <a:custGeom>
              <a:avLst/>
              <a:gdLst/>
              <a:ahLst/>
              <a:cxnLst/>
              <a:rect l="l" t="t" r="r" b="b"/>
              <a:pathLst>
                <a:path w="680" h="2526" extrusionOk="0">
                  <a:moveTo>
                    <a:pt x="346" y="0"/>
                  </a:moveTo>
                  <a:lnTo>
                    <a:pt x="131" y="60"/>
                  </a:lnTo>
                  <a:cubicBezTo>
                    <a:pt x="131" y="60"/>
                    <a:pt x="0" y="1882"/>
                    <a:pt x="0" y="2013"/>
                  </a:cubicBezTo>
                  <a:cubicBezTo>
                    <a:pt x="12" y="2140"/>
                    <a:pt x="237" y="2526"/>
                    <a:pt x="359" y="2526"/>
                  </a:cubicBezTo>
                  <a:cubicBezTo>
                    <a:pt x="363" y="2526"/>
                    <a:pt x="366" y="2525"/>
                    <a:pt x="370" y="2525"/>
                  </a:cubicBezTo>
                  <a:cubicBezTo>
                    <a:pt x="489" y="2501"/>
                    <a:pt x="679" y="1965"/>
                    <a:pt x="667" y="1834"/>
                  </a:cubicBezTo>
                  <a:cubicBezTo>
                    <a:pt x="655" y="1691"/>
                    <a:pt x="346" y="0"/>
                    <a:pt x="34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2"/>
            <p:cNvSpPr/>
            <p:nvPr/>
          </p:nvSpPr>
          <p:spPr>
            <a:xfrm>
              <a:off x="3092915" y="3400359"/>
              <a:ext cx="7550" cy="3792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215" y="0"/>
                  </a:moveTo>
                  <a:cubicBezTo>
                    <a:pt x="165" y="40"/>
                    <a:pt x="100" y="63"/>
                    <a:pt x="38" y="63"/>
                  </a:cubicBezTo>
                  <a:cubicBezTo>
                    <a:pt x="25" y="63"/>
                    <a:pt x="13" y="62"/>
                    <a:pt x="0" y="60"/>
                  </a:cubicBezTo>
                  <a:lnTo>
                    <a:pt x="0" y="108"/>
                  </a:lnTo>
                  <a:cubicBezTo>
                    <a:pt x="72" y="108"/>
                    <a:pt x="155" y="84"/>
                    <a:pt x="215" y="24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2"/>
            <p:cNvSpPr/>
            <p:nvPr/>
          </p:nvSpPr>
          <p:spPr>
            <a:xfrm>
              <a:off x="3054851" y="3362330"/>
              <a:ext cx="40593" cy="38907"/>
            </a:xfrm>
            <a:custGeom>
              <a:avLst/>
              <a:gdLst/>
              <a:ahLst/>
              <a:cxnLst/>
              <a:rect l="l" t="t" r="r" b="b"/>
              <a:pathLst>
                <a:path w="1156" h="1108" extrusionOk="0">
                  <a:moveTo>
                    <a:pt x="263" y="0"/>
                  </a:moveTo>
                  <a:cubicBezTo>
                    <a:pt x="263" y="0"/>
                    <a:pt x="49" y="119"/>
                    <a:pt x="1" y="488"/>
                  </a:cubicBezTo>
                  <a:cubicBezTo>
                    <a:pt x="144" y="774"/>
                    <a:pt x="394" y="1000"/>
                    <a:pt x="703" y="1107"/>
                  </a:cubicBezTo>
                  <a:lnTo>
                    <a:pt x="882" y="738"/>
                  </a:lnTo>
                  <a:lnTo>
                    <a:pt x="1156" y="726"/>
                  </a:lnTo>
                  <a:lnTo>
                    <a:pt x="263" y="202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2"/>
            <p:cNvSpPr/>
            <p:nvPr/>
          </p:nvSpPr>
          <p:spPr>
            <a:xfrm>
              <a:off x="3095408" y="3359731"/>
              <a:ext cx="15099" cy="28970"/>
            </a:xfrm>
            <a:custGeom>
              <a:avLst/>
              <a:gdLst/>
              <a:ahLst/>
              <a:cxnLst/>
              <a:rect l="l" t="t" r="r" b="b"/>
              <a:pathLst>
                <a:path w="430" h="825" extrusionOk="0">
                  <a:moveTo>
                    <a:pt x="81" y="1"/>
                  </a:moveTo>
                  <a:cubicBezTo>
                    <a:pt x="70" y="1"/>
                    <a:pt x="59" y="1"/>
                    <a:pt x="48" y="3"/>
                  </a:cubicBezTo>
                  <a:lnTo>
                    <a:pt x="60" y="253"/>
                  </a:lnTo>
                  <a:cubicBezTo>
                    <a:pt x="60" y="253"/>
                    <a:pt x="25" y="610"/>
                    <a:pt x="1" y="800"/>
                  </a:cubicBezTo>
                  <a:lnTo>
                    <a:pt x="203" y="669"/>
                  </a:lnTo>
                  <a:lnTo>
                    <a:pt x="406" y="824"/>
                  </a:lnTo>
                  <a:cubicBezTo>
                    <a:pt x="406" y="824"/>
                    <a:pt x="429" y="253"/>
                    <a:pt x="346" y="122"/>
                  </a:cubicBezTo>
                  <a:cubicBezTo>
                    <a:pt x="271" y="47"/>
                    <a:pt x="177" y="1"/>
                    <a:pt x="8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2"/>
            <p:cNvSpPr/>
            <p:nvPr/>
          </p:nvSpPr>
          <p:spPr>
            <a:xfrm>
              <a:off x="2957863" y="3383645"/>
              <a:ext cx="112508" cy="177155"/>
            </a:xfrm>
            <a:custGeom>
              <a:avLst/>
              <a:gdLst/>
              <a:ahLst/>
              <a:cxnLst/>
              <a:rect l="l" t="t" r="r" b="b"/>
              <a:pathLst>
                <a:path w="3204" h="5045" extrusionOk="0">
                  <a:moveTo>
                    <a:pt x="2215" y="0"/>
                  </a:moveTo>
                  <a:cubicBezTo>
                    <a:pt x="2215" y="0"/>
                    <a:pt x="2049" y="48"/>
                    <a:pt x="1727" y="393"/>
                  </a:cubicBezTo>
                  <a:cubicBezTo>
                    <a:pt x="1418" y="727"/>
                    <a:pt x="155" y="2858"/>
                    <a:pt x="84" y="2977"/>
                  </a:cubicBezTo>
                  <a:cubicBezTo>
                    <a:pt x="1" y="3108"/>
                    <a:pt x="24" y="3263"/>
                    <a:pt x="167" y="3417"/>
                  </a:cubicBezTo>
                  <a:cubicBezTo>
                    <a:pt x="322" y="3572"/>
                    <a:pt x="1548" y="4489"/>
                    <a:pt x="1548" y="4489"/>
                  </a:cubicBezTo>
                  <a:cubicBezTo>
                    <a:pt x="1632" y="4560"/>
                    <a:pt x="1679" y="4632"/>
                    <a:pt x="1822" y="4775"/>
                  </a:cubicBezTo>
                  <a:cubicBezTo>
                    <a:pt x="1882" y="4846"/>
                    <a:pt x="1953" y="4894"/>
                    <a:pt x="2037" y="4941"/>
                  </a:cubicBezTo>
                  <a:cubicBezTo>
                    <a:pt x="2144" y="4989"/>
                    <a:pt x="2263" y="5025"/>
                    <a:pt x="2382" y="5037"/>
                  </a:cubicBezTo>
                  <a:cubicBezTo>
                    <a:pt x="2418" y="5042"/>
                    <a:pt x="2453" y="5044"/>
                    <a:pt x="2487" y="5044"/>
                  </a:cubicBezTo>
                  <a:cubicBezTo>
                    <a:pt x="2614" y="5044"/>
                    <a:pt x="2734" y="5012"/>
                    <a:pt x="2846" y="4965"/>
                  </a:cubicBezTo>
                  <a:cubicBezTo>
                    <a:pt x="2942" y="4929"/>
                    <a:pt x="3013" y="4870"/>
                    <a:pt x="3084" y="4798"/>
                  </a:cubicBezTo>
                  <a:cubicBezTo>
                    <a:pt x="3144" y="4727"/>
                    <a:pt x="3192" y="4644"/>
                    <a:pt x="3203" y="4548"/>
                  </a:cubicBezTo>
                  <a:cubicBezTo>
                    <a:pt x="3203" y="4537"/>
                    <a:pt x="3203" y="4525"/>
                    <a:pt x="3203" y="4501"/>
                  </a:cubicBezTo>
                  <a:cubicBezTo>
                    <a:pt x="3192" y="4477"/>
                    <a:pt x="3156" y="4465"/>
                    <a:pt x="3132" y="4465"/>
                  </a:cubicBezTo>
                  <a:cubicBezTo>
                    <a:pt x="2953" y="4429"/>
                    <a:pt x="2787" y="4394"/>
                    <a:pt x="2620" y="4358"/>
                  </a:cubicBezTo>
                  <a:cubicBezTo>
                    <a:pt x="2477" y="4310"/>
                    <a:pt x="2394" y="4263"/>
                    <a:pt x="2418" y="4239"/>
                  </a:cubicBezTo>
                  <a:cubicBezTo>
                    <a:pt x="2424" y="4233"/>
                    <a:pt x="2434" y="4230"/>
                    <a:pt x="2448" y="4230"/>
                  </a:cubicBezTo>
                  <a:cubicBezTo>
                    <a:pt x="2480" y="4230"/>
                    <a:pt x="2531" y="4241"/>
                    <a:pt x="2600" y="4241"/>
                  </a:cubicBezTo>
                  <a:cubicBezTo>
                    <a:pt x="2617" y="4241"/>
                    <a:pt x="2636" y="4241"/>
                    <a:pt x="2656" y="4239"/>
                  </a:cubicBezTo>
                  <a:cubicBezTo>
                    <a:pt x="2787" y="4215"/>
                    <a:pt x="2906" y="4120"/>
                    <a:pt x="2906" y="4048"/>
                  </a:cubicBezTo>
                  <a:cubicBezTo>
                    <a:pt x="2897" y="4006"/>
                    <a:pt x="2895" y="4000"/>
                    <a:pt x="2846" y="4000"/>
                  </a:cubicBezTo>
                  <a:cubicBezTo>
                    <a:pt x="2827" y="4000"/>
                    <a:pt x="2800" y="4001"/>
                    <a:pt x="2763" y="4001"/>
                  </a:cubicBezTo>
                  <a:cubicBezTo>
                    <a:pt x="2632" y="3977"/>
                    <a:pt x="2489" y="3977"/>
                    <a:pt x="2346" y="3977"/>
                  </a:cubicBezTo>
                  <a:cubicBezTo>
                    <a:pt x="2314" y="3980"/>
                    <a:pt x="2282" y="3982"/>
                    <a:pt x="2250" y="3982"/>
                  </a:cubicBezTo>
                  <a:cubicBezTo>
                    <a:pt x="2163" y="3982"/>
                    <a:pt x="2076" y="3971"/>
                    <a:pt x="1989" y="3953"/>
                  </a:cubicBezTo>
                  <a:cubicBezTo>
                    <a:pt x="1727" y="3894"/>
                    <a:pt x="989" y="2905"/>
                    <a:pt x="989" y="2905"/>
                  </a:cubicBezTo>
                  <a:lnTo>
                    <a:pt x="2263" y="1238"/>
                  </a:lnTo>
                  <a:cubicBezTo>
                    <a:pt x="2263" y="1238"/>
                    <a:pt x="2584" y="572"/>
                    <a:pt x="2215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2"/>
            <p:cNvSpPr/>
            <p:nvPr/>
          </p:nvSpPr>
          <p:spPr>
            <a:xfrm>
              <a:off x="2954948" y="3380695"/>
              <a:ext cx="97866" cy="155981"/>
            </a:xfrm>
            <a:custGeom>
              <a:avLst/>
              <a:gdLst/>
              <a:ahLst/>
              <a:cxnLst/>
              <a:rect l="l" t="t" r="r" b="b"/>
              <a:pathLst>
                <a:path w="2787" h="4442" extrusionOk="0">
                  <a:moveTo>
                    <a:pt x="2370" y="1"/>
                  </a:moveTo>
                  <a:cubicBezTo>
                    <a:pt x="1631" y="168"/>
                    <a:pt x="227" y="2739"/>
                    <a:pt x="107" y="3013"/>
                  </a:cubicBezTo>
                  <a:cubicBezTo>
                    <a:pt x="0" y="3299"/>
                    <a:pt x="12" y="3358"/>
                    <a:pt x="107" y="3466"/>
                  </a:cubicBezTo>
                  <a:cubicBezTo>
                    <a:pt x="215" y="3573"/>
                    <a:pt x="1453" y="4442"/>
                    <a:pt x="1453" y="4442"/>
                  </a:cubicBezTo>
                  <a:lnTo>
                    <a:pt x="1846" y="3870"/>
                  </a:lnTo>
                  <a:lnTo>
                    <a:pt x="1143" y="2977"/>
                  </a:lnTo>
                  <a:cubicBezTo>
                    <a:pt x="1143" y="2977"/>
                    <a:pt x="1941" y="2013"/>
                    <a:pt x="2370" y="1358"/>
                  </a:cubicBezTo>
                  <a:cubicBezTo>
                    <a:pt x="2786" y="691"/>
                    <a:pt x="2370" y="1"/>
                    <a:pt x="237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2"/>
            <p:cNvSpPr/>
            <p:nvPr/>
          </p:nvSpPr>
          <p:spPr>
            <a:xfrm>
              <a:off x="2954948" y="3380695"/>
              <a:ext cx="97866" cy="155981"/>
            </a:xfrm>
            <a:custGeom>
              <a:avLst/>
              <a:gdLst/>
              <a:ahLst/>
              <a:cxnLst/>
              <a:rect l="l" t="t" r="r" b="b"/>
              <a:pathLst>
                <a:path w="2787" h="4442" extrusionOk="0">
                  <a:moveTo>
                    <a:pt x="2370" y="1"/>
                  </a:moveTo>
                  <a:cubicBezTo>
                    <a:pt x="1631" y="168"/>
                    <a:pt x="227" y="2739"/>
                    <a:pt x="107" y="3013"/>
                  </a:cubicBezTo>
                  <a:cubicBezTo>
                    <a:pt x="0" y="3299"/>
                    <a:pt x="12" y="3358"/>
                    <a:pt x="107" y="3466"/>
                  </a:cubicBezTo>
                  <a:cubicBezTo>
                    <a:pt x="215" y="3573"/>
                    <a:pt x="1453" y="4442"/>
                    <a:pt x="1453" y="4442"/>
                  </a:cubicBezTo>
                  <a:lnTo>
                    <a:pt x="1846" y="3870"/>
                  </a:lnTo>
                  <a:lnTo>
                    <a:pt x="1143" y="2977"/>
                  </a:lnTo>
                  <a:cubicBezTo>
                    <a:pt x="1143" y="2977"/>
                    <a:pt x="1941" y="2013"/>
                    <a:pt x="2370" y="1358"/>
                  </a:cubicBezTo>
                  <a:cubicBezTo>
                    <a:pt x="2786" y="691"/>
                    <a:pt x="2370" y="1"/>
                    <a:pt x="2370" y="1"/>
                  </a:cubicBezTo>
                  <a:close/>
                </a:path>
              </a:pathLst>
            </a:cu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2"/>
            <p:cNvSpPr/>
            <p:nvPr/>
          </p:nvSpPr>
          <p:spPr>
            <a:xfrm>
              <a:off x="2364174" y="3408927"/>
              <a:ext cx="367549" cy="737555"/>
            </a:xfrm>
            <a:custGeom>
              <a:avLst/>
              <a:gdLst/>
              <a:ahLst/>
              <a:cxnLst/>
              <a:rect l="l" t="t" r="r" b="b"/>
              <a:pathLst>
                <a:path w="10467" h="21004" extrusionOk="0">
                  <a:moveTo>
                    <a:pt x="9484" y="1"/>
                  </a:moveTo>
                  <a:cubicBezTo>
                    <a:pt x="9413" y="1"/>
                    <a:pt x="9341" y="18"/>
                    <a:pt x="9276" y="54"/>
                  </a:cubicBezTo>
                  <a:lnTo>
                    <a:pt x="203" y="5281"/>
                  </a:lnTo>
                  <a:cubicBezTo>
                    <a:pt x="84" y="5364"/>
                    <a:pt x="1" y="5507"/>
                    <a:pt x="1" y="5650"/>
                  </a:cubicBezTo>
                  <a:lnTo>
                    <a:pt x="1" y="20271"/>
                  </a:lnTo>
                  <a:cubicBezTo>
                    <a:pt x="1" y="20414"/>
                    <a:pt x="84" y="20545"/>
                    <a:pt x="203" y="20628"/>
                  </a:cubicBezTo>
                  <a:lnTo>
                    <a:pt x="775" y="20950"/>
                  </a:lnTo>
                  <a:cubicBezTo>
                    <a:pt x="840" y="20985"/>
                    <a:pt x="912" y="21003"/>
                    <a:pt x="983" y="21003"/>
                  </a:cubicBezTo>
                  <a:cubicBezTo>
                    <a:pt x="1054" y="21003"/>
                    <a:pt x="1126" y="20985"/>
                    <a:pt x="1191" y="20950"/>
                  </a:cubicBezTo>
                  <a:lnTo>
                    <a:pt x="10252" y="15723"/>
                  </a:lnTo>
                  <a:cubicBezTo>
                    <a:pt x="10371" y="15639"/>
                    <a:pt x="10454" y="15508"/>
                    <a:pt x="10466" y="15354"/>
                  </a:cubicBezTo>
                  <a:lnTo>
                    <a:pt x="10466" y="745"/>
                  </a:lnTo>
                  <a:cubicBezTo>
                    <a:pt x="10454" y="590"/>
                    <a:pt x="10371" y="459"/>
                    <a:pt x="10252" y="376"/>
                  </a:cubicBezTo>
                  <a:lnTo>
                    <a:pt x="9692" y="54"/>
                  </a:lnTo>
                  <a:cubicBezTo>
                    <a:pt x="9627" y="18"/>
                    <a:pt x="9556" y="1"/>
                    <a:pt x="948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2"/>
            <p:cNvSpPr/>
            <p:nvPr/>
          </p:nvSpPr>
          <p:spPr>
            <a:xfrm>
              <a:off x="2365016" y="3602306"/>
              <a:ext cx="35" cy="3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2"/>
            <p:cNvSpPr/>
            <p:nvPr/>
          </p:nvSpPr>
          <p:spPr>
            <a:xfrm>
              <a:off x="2364174" y="3602306"/>
              <a:ext cx="878" cy="2107"/>
            </a:xfrm>
            <a:custGeom>
              <a:avLst/>
              <a:gdLst/>
              <a:ahLst/>
              <a:cxnLst/>
              <a:rect l="l" t="t" r="r" b="b"/>
              <a:pathLst>
                <a:path w="25" h="60" extrusionOk="0">
                  <a:moveTo>
                    <a:pt x="1" y="60"/>
                  </a:moveTo>
                  <a:cubicBezTo>
                    <a:pt x="13" y="48"/>
                    <a:pt x="13" y="24"/>
                    <a:pt x="25" y="0"/>
                  </a:cubicBezTo>
                  <a:cubicBezTo>
                    <a:pt x="13" y="24"/>
                    <a:pt x="13" y="48"/>
                    <a:pt x="1" y="6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2"/>
            <p:cNvSpPr/>
            <p:nvPr/>
          </p:nvSpPr>
          <p:spPr>
            <a:xfrm>
              <a:off x="2365016" y="3408927"/>
              <a:ext cx="366285" cy="210971"/>
            </a:xfrm>
            <a:custGeom>
              <a:avLst/>
              <a:gdLst/>
              <a:ahLst/>
              <a:cxnLst/>
              <a:rect l="l" t="t" r="r" b="b"/>
              <a:pathLst>
                <a:path w="10431" h="6008" extrusionOk="0">
                  <a:moveTo>
                    <a:pt x="10423" y="685"/>
                  </a:moveTo>
                  <a:cubicBezTo>
                    <a:pt x="10426" y="704"/>
                    <a:pt x="10429" y="724"/>
                    <a:pt x="10430" y="745"/>
                  </a:cubicBezTo>
                  <a:cubicBezTo>
                    <a:pt x="10430" y="723"/>
                    <a:pt x="10428" y="703"/>
                    <a:pt x="10423" y="685"/>
                  </a:cubicBezTo>
                  <a:close/>
                  <a:moveTo>
                    <a:pt x="9448" y="1"/>
                  </a:moveTo>
                  <a:cubicBezTo>
                    <a:pt x="9377" y="1"/>
                    <a:pt x="9305" y="18"/>
                    <a:pt x="9240" y="54"/>
                  </a:cubicBezTo>
                  <a:lnTo>
                    <a:pt x="179" y="5281"/>
                  </a:lnTo>
                  <a:cubicBezTo>
                    <a:pt x="96" y="5341"/>
                    <a:pt x="36" y="5412"/>
                    <a:pt x="1" y="5507"/>
                  </a:cubicBezTo>
                  <a:cubicBezTo>
                    <a:pt x="13" y="5483"/>
                    <a:pt x="24" y="5460"/>
                    <a:pt x="36" y="5448"/>
                  </a:cubicBezTo>
                  <a:lnTo>
                    <a:pt x="1013" y="6007"/>
                  </a:lnTo>
                  <a:cubicBezTo>
                    <a:pt x="1048" y="5948"/>
                    <a:pt x="1096" y="5888"/>
                    <a:pt x="1156" y="5852"/>
                  </a:cubicBezTo>
                  <a:lnTo>
                    <a:pt x="10216" y="626"/>
                  </a:lnTo>
                  <a:cubicBezTo>
                    <a:pt x="10251" y="605"/>
                    <a:pt x="10284" y="595"/>
                    <a:pt x="10313" y="595"/>
                  </a:cubicBezTo>
                  <a:cubicBezTo>
                    <a:pt x="10366" y="595"/>
                    <a:pt x="10406" y="628"/>
                    <a:pt x="10423" y="685"/>
                  </a:cubicBezTo>
                  <a:lnTo>
                    <a:pt x="10423" y="685"/>
                  </a:lnTo>
                  <a:cubicBezTo>
                    <a:pt x="10399" y="556"/>
                    <a:pt x="10331" y="448"/>
                    <a:pt x="10228" y="376"/>
                  </a:cubicBezTo>
                  <a:lnTo>
                    <a:pt x="9657" y="54"/>
                  </a:lnTo>
                  <a:cubicBezTo>
                    <a:pt x="9591" y="18"/>
                    <a:pt x="9520" y="1"/>
                    <a:pt x="9448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2"/>
            <p:cNvSpPr/>
            <p:nvPr/>
          </p:nvSpPr>
          <p:spPr>
            <a:xfrm>
              <a:off x="2421446" y="3485583"/>
              <a:ext cx="280990" cy="514856"/>
            </a:xfrm>
            <a:custGeom>
              <a:avLst/>
              <a:gdLst/>
              <a:ahLst/>
              <a:cxnLst/>
              <a:rect l="l" t="t" r="r" b="b"/>
              <a:pathLst>
                <a:path w="8002" h="14662" extrusionOk="0">
                  <a:moveTo>
                    <a:pt x="7909" y="0"/>
                  </a:moveTo>
                  <a:cubicBezTo>
                    <a:pt x="7884" y="0"/>
                    <a:pt x="7855" y="8"/>
                    <a:pt x="7823" y="26"/>
                  </a:cubicBezTo>
                  <a:lnTo>
                    <a:pt x="168" y="4443"/>
                  </a:lnTo>
                  <a:cubicBezTo>
                    <a:pt x="72" y="4515"/>
                    <a:pt x="1" y="4622"/>
                    <a:pt x="1" y="4753"/>
                  </a:cubicBezTo>
                  <a:lnTo>
                    <a:pt x="1" y="14540"/>
                  </a:lnTo>
                  <a:cubicBezTo>
                    <a:pt x="1" y="14615"/>
                    <a:pt x="36" y="14661"/>
                    <a:pt x="90" y="14661"/>
                  </a:cubicBezTo>
                  <a:cubicBezTo>
                    <a:pt x="113" y="14661"/>
                    <a:pt x="139" y="14653"/>
                    <a:pt x="168" y="14635"/>
                  </a:cubicBezTo>
                  <a:lnTo>
                    <a:pt x="7823" y="10206"/>
                  </a:lnTo>
                  <a:cubicBezTo>
                    <a:pt x="7931" y="10146"/>
                    <a:pt x="8002" y="10027"/>
                    <a:pt x="8002" y="9908"/>
                  </a:cubicBezTo>
                  <a:lnTo>
                    <a:pt x="8002" y="121"/>
                  </a:lnTo>
                  <a:cubicBezTo>
                    <a:pt x="8002" y="46"/>
                    <a:pt x="7967" y="0"/>
                    <a:pt x="790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2"/>
            <p:cNvSpPr/>
            <p:nvPr/>
          </p:nvSpPr>
          <p:spPr>
            <a:xfrm>
              <a:off x="2364174" y="3600199"/>
              <a:ext cx="39750" cy="546389"/>
            </a:xfrm>
            <a:custGeom>
              <a:avLst/>
              <a:gdLst/>
              <a:ahLst/>
              <a:cxnLst/>
              <a:rect l="l" t="t" r="r" b="b"/>
              <a:pathLst>
                <a:path w="1132" h="15560" extrusionOk="0">
                  <a:moveTo>
                    <a:pt x="60" y="1"/>
                  </a:moveTo>
                  <a:cubicBezTo>
                    <a:pt x="37" y="36"/>
                    <a:pt x="13" y="84"/>
                    <a:pt x="13" y="120"/>
                  </a:cubicBezTo>
                  <a:cubicBezTo>
                    <a:pt x="1" y="144"/>
                    <a:pt x="1" y="179"/>
                    <a:pt x="1" y="203"/>
                  </a:cubicBezTo>
                  <a:lnTo>
                    <a:pt x="1" y="14824"/>
                  </a:lnTo>
                  <a:cubicBezTo>
                    <a:pt x="1" y="14967"/>
                    <a:pt x="84" y="15098"/>
                    <a:pt x="203" y="15181"/>
                  </a:cubicBezTo>
                  <a:lnTo>
                    <a:pt x="763" y="15503"/>
                  </a:lnTo>
                  <a:cubicBezTo>
                    <a:pt x="775" y="15514"/>
                    <a:pt x="799" y="15514"/>
                    <a:pt x="810" y="15526"/>
                  </a:cubicBezTo>
                  <a:lnTo>
                    <a:pt x="834" y="15538"/>
                  </a:lnTo>
                  <a:cubicBezTo>
                    <a:pt x="858" y="15538"/>
                    <a:pt x="870" y="15550"/>
                    <a:pt x="894" y="15550"/>
                  </a:cubicBezTo>
                  <a:cubicBezTo>
                    <a:pt x="918" y="15556"/>
                    <a:pt x="944" y="15559"/>
                    <a:pt x="973" y="15559"/>
                  </a:cubicBezTo>
                  <a:cubicBezTo>
                    <a:pt x="1001" y="15559"/>
                    <a:pt x="1031" y="15556"/>
                    <a:pt x="1060" y="15550"/>
                  </a:cubicBezTo>
                  <a:lnTo>
                    <a:pt x="1096" y="15538"/>
                  </a:lnTo>
                  <a:lnTo>
                    <a:pt x="1132" y="15526"/>
                  </a:lnTo>
                  <a:lnTo>
                    <a:pt x="1132" y="15526"/>
                  </a:lnTo>
                  <a:cubicBezTo>
                    <a:pt x="1116" y="15530"/>
                    <a:pt x="1101" y="15532"/>
                    <a:pt x="1087" y="15532"/>
                  </a:cubicBezTo>
                  <a:cubicBezTo>
                    <a:pt x="1018" y="15532"/>
                    <a:pt x="977" y="15483"/>
                    <a:pt x="977" y="15384"/>
                  </a:cubicBezTo>
                  <a:lnTo>
                    <a:pt x="977" y="763"/>
                  </a:lnTo>
                  <a:cubicBezTo>
                    <a:pt x="977" y="691"/>
                    <a:pt x="1001" y="620"/>
                    <a:pt x="1037" y="560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2"/>
            <p:cNvSpPr/>
            <p:nvPr/>
          </p:nvSpPr>
          <p:spPr>
            <a:xfrm>
              <a:off x="2464532" y="4014872"/>
              <a:ext cx="32973" cy="46598"/>
            </a:xfrm>
            <a:custGeom>
              <a:avLst/>
              <a:gdLst/>
              <a:ahLst/>
              <a:cxnLst/>
              <a:rect l="l" t="t" r="r" b="b"/>
              <a:pathLst>
                <a:path w="939" h="1327" extrusionOk="0">
                  <a:moveTo>
                    <a:pt x="488" y="0"/>
                  </a:moveTo>
                  <a:cubicBezTo>
                    <a:pt x="464" y="0"/>
                    <a:pt x="437" y="28"/>
                    <a:pt x="429" y="62"/>
                  </a:cubicBezTo>
                  <a:lnTo>
                    <a:pt x="322" y="407"/>
                  </a:lnTo>
                  <a:cubicBezTo>
                    <a:pt x="310" y="431"/>
                    <a:pt x="298" y="455"/>
                    <a:pt x="286" y="467"/>
                  </a:cubicBezTo>
                  <a:lnTo>
                    <a:pt x="48" y="646"/>
                  </a:lnTo>
                  <a:cubicBezTo>
                    <a:pt x="12" y="681"/>
                    <a:pt x="0" y="753"/>
                    <a:pt x="24" y="765"/>
                  </a:cubicBezTo>
                  <a:lnTo>
                    <a:pt x="191" y="896"/>
                  </a:lnTo>
                  <a:cubicBezTo>
                    <a:pt x="203" y="908"/>
                    <a:pt x="215" y="919"/>
                    <a:pt x="203" y="943"/>
                  </a:cubicBezTo>
                  <a:lnTo>
                    <a:pt x="167" y="1277"/>
                  </a:lnTo>
                  <a:cubicBezTo>
                    <a:pt x="167" y="1306"/>
                    <a:pt x="181" y="1326"/>
                    <a:pt x="199" y="1326"/>
                  </a:cubicBezTo>
                  <a:cubicBezTo>
                    <a:pt x="211" y="1326"/>
                    <a:pt x="225" y="1319"/>
                    <a:pt x="238" y="1300"/>
                  </a:cubicBezTo>
                  <a:lnTo>
                    <a:pt x="441" y="1027"/>
                  </a:lnTo>
                  <a:cubicBezTo>
                    <a:pt x="453" y="1015"/>
                    <a:pt x="477" y="1003"/>
                    <a:pt x="488" y="1003"/>
                  </a:cubicBezTo>
                  <a:lnTo>
                    <a:pt x="703" y="1027"/>
                  </a:lnTo>
                  <a:cubicBezTo>
                    <a:pt x="706" y="1028"/>
                    <a:pt x="709" y="1028"/>
                    <a:pt x="712" y="1028"/>
                  </a:cubicBezTo>
                  <a:cubicBezTo>
                    <a:pt x="744" y="1028"/>
                    <a:pt x="773" y="975"/>
                    <a:pt x="762" y="931"/>
                  </a:cubicBezTo>
                  <a:lnTo>
                    <a:pt x="727" y="646"/>
                  </a:lnTo>
                  <a:cubicBezTo>
                    <a:pt x="727" y="622"/>
                    <a:pt x="727" y="598"/>
                    <a:pt x="738" y="574"/>
                  </a:cubicBezTo>
                  <a:lnTo>
                    <a:pt x="917" y="253"/>
                  </a:lnTo>
                  <a:cubicBezTo>
                    <a:pt x="938" y="210"/>
                    <a:pt x="922" y="167"/>
                    <a:pt x="892" y="167"/>
                  </a:cubicBezTo>
                  <a:cubicBezTo>
                    <a:pt x="889" y="167"/>
                    <a:pt x="885" y="168"/>
                    <a:pt x="881" y="169"/>
                  </a:cubicBezTo>
                  <a:lnTo>
                    <a:pt x="643" y="253"/>
                  </a:lnTo>
                  <a:cubicBezTo>
                    <a:pt x="643" y="253"/>
                    <a:pt x="643" y="265"/>
                    <a:pt x="643" y="265"/>
                  </a:cubicBezTo>
                  <a:cubicBezTo>
                    <a:pt x="631" y="265"/>
                    <a:pt x="619" y="253"/>
                    <a:pt x="619" y="241"/>
                  </a:cubicBezTo>
                  <a:lnTo>
                    <a:pt x="512" y="15"/>
                  </a:lnTo>
                  <a:cubicBezTo>
                    <a:pt x="506" y="4"/>
                    <a:pt x="497" y="0"/>
                    <a:pt x="48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2"/>
            <p:cNvSpPr/>
            <p:nvPr/>
          </p:nvSpPr>
          <p:spPr>
            <a:xfrm>
              <a:off x="2506319" y="3990923"/>
              <a:ext cx="32973" cy="46282"/>
            </a:xfrm>
            <a:custGeom>
              <a:avLst/>
              <a:gdLst/>
              <a:ahLst/>
              <a:cxnLst/>
              <a:rect l="l" t="t" r="r" b="b"/>
              <a:pathLst>
                <a:path w="939" h="1318" extrusionOk="0">
                  <a:moveTo>
                    <a:pt x="491" y="1"/>
                  </a:moveTo>
                  <a:cubicBezTo>
                    <a:pt x="472" y="1"/>
                    <a:pt x="445" y="22"/>
                    <a:pt x="430" y="54"/>
                  </a:cubicBezTo>
                  <a:lnTo>
                    <a:pt x="322" y="411"/>
                  </a:lnTo>
                  <a:cubicBezTo>
                    <a:pt x="322" y="423"/>
                    <a:pt x="310" y="447"/>
                    <a:pt x="287" y="458"/>
                  </a:cubicBezTo>
                  <a:lnTo>
                    <a:pt x="49" y="637"/>
                  </a:lnTo>
                  <a:cubicBezTo>
                    <a:pt x="13" y="673"/>
                    <a:pt x="1" y="744"/>
                    <a:pt x="25" y="756"/>
                  </a:cubicBezTo>
                  <a:lnTo>
                    <a:pt x="203" y="887"/>
                  </a:lnTo>
                  <a:cubicBezTo>
                    <a:pt x="215" y="899"/>
                    <a:pt x="215" y="911"/>
                    <a:pt x="215" y="935"/>
                  </a:cubicBezTo>
                  <a:lnTo>
                    <a:pt x="168" y="1268"/>
                  </a:lnTo>
                  <a:cubicBezTo>
                    <a:pt x="168" y="1297"/>
                    <a:pt x="181" y="1318"/>
                    <a:pt x="200" y="1318"/>
                  </a:cubicBezTo>
                  <a:cubicBezTo>
                    <a:pt x="212" y="1318"/>
                    <a:pt x="225" y="1310"/>
                    <a:pt x="239" y="1292"/>
                  </a:cubicBezTo>
                  <a:lnTo>
                    <a:pt x="453" y="1018"/>
                  </a:lnTo>
                  <a:cubicBezTo>
                    <a:pt x="465" y="1006"/>
                    <a:pt x="477" y="994"/>
                    <a:pt x="489" y="994"/>
                  </a:cubicBezTo>
                  <a:lnTo>
                    <a:pt x="703" y="1018"/>
                  </a:lnTo>
                  <a:cubicBezTo>
                    <a:pt x="707" y="1019"/>
                    <a:pt x="710" y="1020"/>
                    <a:pt x="713" y="1020"/>
                  </a:cubicBezTo>
                  <a:cubicBezTo>
                    <a:pt x="745" y="1020"/>
                    <a:pt x="775" y="966"/>
                    <a:pt x="775" y="923"/>
                  </a:cubicBezTo>
                  <a:lnTo>
                    <a:pt x="727" y="637"/>
                  </a:lnTo>
                  <a:cubicBezTo>
                    <a:pt x="727" y="613"/>
                    <a:pt x="739" y="589"/>
                    <a:pt x="739" y="566"/>
                  </a:cubicBezTo>
                  <a:lnTo>
                    <a:pt x="918" y="244"/>
                  </a:lnTo>
                  <a:cubicBezTo>
                    <a:pt x="939" y="202"/>
                    <a:pt x="932" y="159"/>
                    <a:pt x="904" y="159"/>
                  </a:cubicBezTo>
                  <a:cubicBezTo>
                    <a:pt x="901" y="159"/>
                    <a:pt x="898" y="160"/>
                    <a:pt x="894" y="161"/>
                  </a:cubicBezTo>
                  <a:lnTo>
                    <a:pt x="656" y="256"/>
                  </a:lnTo>
                  <a:cubicBezTo>
                    <a:pt x="644" y="256"/>
                    <a:pt x="620" y="244"/>
                    <a:pt x="620" y="232"/>
                  </a:cubicBezTo>
                  <a:lnTo>
                    <a:pt x="513" y="18"/>
                  </a:lnTo>
                  <a:cubicBezTo>
                    <a:pt x="509" y="6"/>
                    <a:pt x="501" y="1"/>
                    <a:pt x="49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2"/>
            <p:cNvSpPr/>
            <p:nvPr/>
          </p:nvSpPr>
          <p:spPr>
            <a:xfrm>
              <a:off x="2548141" y="3966694"/>
              <a:ext cx="32973" cy="46387"/>
            </a:xfrm>
            <a:custGeom>
              <a:avLst/>
              <a:gdLst/>
              <a:ahLst/>
              <a:cxnLst/>
              <a:rect l="l" t="t" r="r" b="b"/>
              <a:pathLst>
                <a:path w="939" h="1321" extrusionOk="0">
                  <a:moveTo>
                    <a:pt x="491" y="0"/>
                  </a:moveTo>
                  <a:cubicBezTo>
                    <a:pt x="471" y="0"/>
                    <a:pt x="445" y="21"/>
                    <a:pt x="429" y="53"/>
                  </a:cubicBezTo>
                  <a:lnTo>
                    <a:pt x="334" y="410"/>
                  </a:lnTo>
                  <a:cubicBezTo>
                    <a:pt x="322" y="422"/>
                    <a:pt x="310" y="446"/>
                    <a:pt x="298" y="458"/>
                  </a:cubicBezTo>
                  <a:lnTo>
                    <a:pt x="60" y="636"/>
                  </a:lnTo>
                  <a:cubicBezTo>
                    <a:pt x="24" y="672"/>
                    <a:pt x="1" y="744"/>
                    <a:pt x="36" y="756"/>
                  </a:cubicBezTo>
                  <a:lnTo>
                    <a:pt x="203" y="886"/>
                  </a:lnTo>
                  <a:cubicBezTo>
                    <a:pt x="215" y="898"/>
                    <a:pt x="215" y="910"/>
                    <a:pt x="215" y="934"/>
                  </a:cubicBezTo>
                  <a:lnTo>
                    <a:pt x="179" y="1267"/>
                  </a:lnTo>
                  <a:cubicBezTo>
                    <a:pt x="172" y="1302"/>
                    <a:pt x="185" y="1321"/>
                    <a:pt x="202" y="1321"/>
                  </a:cubicBezTo>
                  <a:cubicBezTo>
                    <a:pt x="215" y="1321"/>
                    <a:pt x="229" y="1311"/>
                    <a:pt x="239" y="1291"/>
                  </a:cubicBezTo>
                  <a:lnTo>
                    <a:pt x="453" y="1017"/>
                  </a:lnTo>
                  <a:cubicBezTo>
                    <a:pt x="465" y="1006"/>
                    <a:pt x="477" y="994"/>
                    <a:pt x="501" y="994"/>
                  </a:cubicBezTo>
                  <a:lnTo>
                    <a:pt x="703" y="1029"/>
                  </a:lnTo>
                  <a:cubicBezTo>
                    <a:pt x="739" y="1029"/>
                    <a:pt x="786" y="970"/>
                    <a:pt x="774" y="922"/>
                  </a:cubicBezTo>
                  <a:lnTo>
                    <a:pt x="739" y="636"/>
                  </a:lnTo>
                  <a:cubicBezTo>
                    <a:pt x="727" y="613"/>
                    <a:pt x="739" y="589"/>
                    <a:pt x="751" y="577"/>
                  </a:cubicBezTo>
                  <a:lnTo>
                    <a:pt x="917" y="255"/>
                  </a:lnTo>
                  <a:cubicBezTo>
                    <a:pt x="939" y="202"/>
                    <a:pt x="931" y="158"/>
                    <a:pt x="904" y="158"/>
                  </a:cubicBezTo>
                  <a:cubicBezTo>
                    <a:pt x="901" y="158"/>
                    <a:pt x="897" y="159"/>
                    <a:pt x="894" y="160"/>
                  </a:cubicBezTo>
                  <a:lnTo>
                    <a:pt x="655" y="255"/>
                  </a:lnTo>
                  <a:cubicBezTo>
                    <a:pt x="643" y="255"/>
                    <a:pt x="632" y="255"/>
                    <a:pt x="620" y="232"/>
                  </a:cubicBezTo>
                  <a:lnTo>
                    <a:pt x="513" y="17"/>
                  </a:lnTo>
                  <a:cubicBezTo>
                    <a:pt x="509" y="5"/>
                    <a:pt x="501" y="0"/>
                    <a:pt x="49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2"/>
            <p:cNvSpPr/>
            <p:nvPr/>
          </p:nvSpPr>
          <p:spPr>
            <a:xfrm>
              <a:off x="2590384" y="3942430"/>
              <a:ext cx="32973" cy="46422"/>
            </a:xfrm>
            <a:custGeom>
              <a:avLst/>
              <a:gdLst/>
              <a:ahLst/>
              <a:cxnLst/>
              <a:rect l="l" t="t" r="r" b="b"/>
              <a:pathLst>
                <a:path w="939" h="1322" extrusionOk="0">
                  <a:moveTo>
                    <a:pt x="482" y="1"/>
                  </a:moveTo>
                  <a:cubicBezTo>
                    <a:pt x="460" y="1"/>
                    <a:pt x="437" y="22"/>
                    <a:pt x="429" y="53"/>
                  </a:cubicBezTo>
                  <a:lnTo>
                    <a:pt x="322" y="411"/>
                  </a:lnTo>
                  <a:cubicBezTo>
                    <a:pt x="310" y="423"/>
                    <a:pt x="298" y="446"/>
                    <a:pt x="286" y="458"/>
                  </a:cubicBezTo>
                  <a:lnTo>
                    <a:pt x="48" y="637"/>
                  </a:lnTo>
                  <a:cubicBezTo>
                    <a:pt x="12" y="673"/>
                    <a:pt x="0" y="744"/>
                    <a:pt x="24" y="756"/>
                  </a:cubicBezTo>
                  <a:lnTo>
                    <a:pt x="191" y="887"/>
                  </a:lnTo>
                  <a:cubicBezTo>
                    <a:pt x="202" y="899"/>
                    <a:pt x="214" y="911"/>
                    <a:pt x="202" y="935"/>
                  </a:cubicBezTo>
                  <a:lnTo>
                    <a:pt x="167" y="1268"/>
                  </a:lnTo>
                  <a:cubicBezTo>
                    <a:pt x="167" y="1303"/>
                    <a:pt x="179" y="1321"/>
                    <a:pt x="196" y="1321"/>
                  </a:cubicBezTo>
                  <a:cubicBezTo>
                    <a:pt x="208" y="1321"/>
                    <a:pt x="223" y="1312"/>
                    <a:pt x="238" y="1292"/>
                  </a:cubicBezTo>
                  <a:lnTo>
                    <a:pt x="441" y="1030"/>
                  </a:lnTo>
                  <a:cubicBezTo>
                    <a:pt x="453" y="1006"/>
                    <a:pt x="476" y="994"/>
                    <a:pt x="488" y="994"/>
                  </a:cubicBezTo>
                  <a:lnTo>
                    <a:pt x="703" y="1030"/>
                  </a:lnTo>
                  <a:cubicBezTo>
                    <a:pt x="738" y="1030"/>
                    <a:pt x="774" y="970"/>
                    <a:pt x="762" y="923"/>
                  </a:cubicBezTo>
                  <a:lnTo>
                    <a:pt x="726" y="637"/>
                  </a:lnTo>
                  <a:cubicBezTo>
                    <a:pt x="726" y="613"/>
                    <a:pt x="726" y="589"/>
                    <a:pt x="738" y="577"/>
                  </a:cubicBezTo>
                  <a:lnTo>
                    <a:pt x="917" y="256"/>
                  </a:lnTo>
                  <a:cubicBezTo>
                    <a:pt x="938" y="203"/>
                    <a:pt x="921" y="159"/>
                    <a:pt x="892" y="159"/>
                  </a:cubicBezTo>
                  <a:cubicBezTo>
                    <a:pt x="888" y="159"/>
                    <a:pt x="885" y="159"/>
                    <a:pt x="881" y="161"/>
                  </a:cubicBezTo>
                  <a:lnTo>
                    <a:pt x="643" y="256"/>
                  </a:lnTo>
                  <a:cubicBezTo>
                    <a:pt x="631" y="256"/>
                    <a:pt x="619" y="256"/>
                    <a:pt x="619" y="244"/>
                  </a:cubicBezTo>
                  <a:lnTo>
                    <a:pt x="512" y="18"/>
                  </a:lnTo>
                  <a:cubicBezTo>
                    <a:pt x="504" y="6"/>
                    <a:pt x="494" y="1"/>
                    <a:pt x="4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2"/>
            <p:cNvSpPr/>
            <p:nvPr/>
          </p:nvSpPr>
          <p:spPr>
            <a:xfrm>
              <a:off x="2632171" y="3918200"/>
              <a:ext cx="32973" cy="46387"/>
            </a:xfrm>
            <a:custGeom>
              <a:avLst/>
              <a:gdLst/>
              <a:ahLst/>
              <a:cxnLst/>
              <a:rect l="l" t="t" r="r" b="b"/>
              <a:pathLst>
                <a:path w="939" h="1321" extrusionOk="0">
                  <a:moveTo>
                    <a:pt x="490" y="0"/>
                  </a:moveTo>
                  <a:cubicBezTo>
                    <a:pt x="467" y="0"/>
                    <a:pt x="437" y="24"/>
                    <a:pt x="429" y="65"/>
                  </a:cubicBezTo>
                  <a:lnTo>
                    <a:pt x="322" y="410"/>
                  </a:lnTo>
                  <a:cubicBezTo>
                    <a:pt x="322" y="422"/>
                    <a:pt x="310" y="446"/>
                    <a:pt x="286" y="458"/>
                  </a:cubicBezTo>
                  <a:lnTo>
                    <a:pt x="48" y="636"/>
                  </a:lnTo>
                  <a:cubicBezTo>
                    <a:pt x="13" y="672"/>
                    <a:pt x="1" y="743"/>
                    <a:pt x="25" y="767"/>
                  </a:cubicBezTo>
                  <a:lnTo>
                    <a:pt x="203" y="886"/>
                  </a:lnTo>
                  <a:cubicBezTo>
                    <a:pt x="215" y="898"/>
                    <a:pt x="215" y="910"/>
                    <a:pt x="215" y="934"/>
                  </a:cubicBezTo>
                  <a:lnTo>
                    <a:pt x="167" y="1267"/>
                  </a:lnTo>
                  <a:cubicBezTo>
                    <a:pt x="167" y="1302"/>
                    <a:pt x="180" y="1321"/>
                    <a:pt x="197" y="1321"/>
                  </a:cubicBezTo>
                  <a:cubicBezTo>
                    <a:pt x="209" y="1321"/>
                    <a:pt x="224" y="1311"/>
                    <a:pt x="239" y="1291"/>
                  </a:cubicBezTo>
                  <a:lnTo>
                    <a:pt x="453" y="1029"/>
                  </a:lnTo>
                  <a:cubicBezTo>
                    <a:pt x="465" y="1005"/>
                    <a:pt x="477" y="1005"/>
                    <a:pt x="489" y="1005"/>
                  </a:cubicBezTo>
                  <a:lnTo>
                    <a:pt x="703" y="1029"/>
                  </a:lnTo>
                  <a:cubicBezTo>
                    <a:pt x="739" y="1029"/>
                    <a:pt x="775" y="970"/>
                    <a:pt x="775" y="922"/>
                  </a:cubicBezTo>
                  <a:lnTo>
                    <a:pt x="727" y="636"/>
                  </a:lnTo>
                  <a:cubicBezTo>
                    <a:pt x="727" y="613"/>
                    <a:pt x="739" y="589"/>
                    <a:pt x="739" y="577"/>
                  </a:cubicBezTo>
                  <a:lnTo>
                    <a:pt x="917" y="255"/>
                  </a:lnTo>
                  <a:cubicBezTo>
                    <a:pt x="939" y="202"/>
                    <a:pt x="931" y="158"/>
                    <a:pt x="904" y="158"/>
                  </a:cubicBezTo>
                  <a:cubicBezTo>
                    <a:pt x="901" y="158"/>
                    <a:pt x="897" y="159"/>
                    <a:pt x="894" y="160"/>
                  </a:cubicBezTo>
                  <a:lnTo>
                    <a:pt x="656" y="255"/>
                  </a:lnTo>
                  <a:lnTo>
                    <a:pt x="644" y="255"/>
                  </a:lnTo>
                  <a:cubicBezTo>
                    <a:pt x="632" y="255"/>
                    <a:pt x="620" y="255"/>
                    <a:pt x="620" y="243"/>
                  </a:cubicBezTo>
                  <a:lnTo>
                    <a:pt x="513" y="17"/>
                  </a:lnTo>
                  <a:cubicBezTo>
                    <a:pt x="509" y="6"/>
                    <a:pt x="500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2"/>
            <p:cNvSpPr/>
            <p:nvPr/>
          </p:nvSpPr>
          <p:spPr>
            <a:xfrm>
              <a:off x="2586206" y="3699715"/>
              <a:ext cx="75708" cy="142181"/>
            </a:xfrm>
            <a:custGeom>
              <a:avLst/>
              <a:gdLst/>
              <a:ahLst/>
              <a:cxnLst/>
              <a:rect l="l" t="t" r="r" b="b"/>
              <a:pathLst>
                <a:path w="2156" h="4049" extrusionOk="0">
                  <a:moveTo>
                    <a:pt x="347" y="1"/>
                  </a:moveTo>
                  <a:cubicBezTo>
                    <a:pt x="247" y="1"/>
                    <a:pt x="135" y="10"/>
                    <a:pt x="0" y="24"/>
                  </a:cubicBezTo>
                  <a:lnTo>
                    <a:pt x="262" y="1155"/>
                  </a:lnTo>
                  <a:lnTo>
                    <a:pt x="1238" y="1893"/>
                  </a:lnTo>
                  <a:lnTo>
                    <a:pt x="643" y="3417"/>
                  </a:lnTo>
                  <a:lnTo>
                    <a:pt x="893" y="4048"/>
                  </a:lnTo>
                  <a:cubicBezTo>
                    <a:pt x="893" y="4048"/>
                    <a:pt x="2155" y="1608"/>
                    <a:pt x="2072" y="1453"/>
                  </a:cubicBezTo>
                  <a:cubicBezTo>
                    <a:pt x="1988" y="1310"/>
                    <a:pt x="1250" y="512"/>
                    <a:pt x="976" y="262"/>
                  </a:cubicBezTo>
                  <a:cubicBezTo>
                    <a:pt x="756" y="59"/>
                    <a:pt x="591" y="1"/>
                    <a:pt x="347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2"/>
            <p:cNvSpPr/>
            <p:nvPr/>
          </p:nvSpPr>
          <p:spPr>
            <a:xfrm>
              <a:off x="2507583" y="3616703"/>
              <a:ext cx="13414" cy="9025"/>
            </a:xfrm>
            <a:custGeom>
              <a:avLst/>
              <a:gdLst/>
              <a:ahLst/>
              <a:cxnLst/>
              <a:rect l="l" t="t" r="r" b="b"/>
              <a:pathLst>
                <a:path w="382" h="257" extrusionOk="0">
                  <a:moveTo>
                    <a:pt x="197" y="1"/>
                  </a:moveTo>
                  <a:cubicBezTo>
                    <a:pt x="109" y="1"/>
                    <a:pt x="30" y="49"/>
                    <a:pt x="1" y="138"/>
                  </a:cubicBezTo>
                  <a:lnTo>
                    <a:pt x="334" y="257"/>
                  </a:lnTo>
                  <a:cubicBezTo>
                    <a:pt x="334" y="257"/>
                    <a:pt x="334" y="245"/>
                    <a:pt x="346" y="245"/>
                  </a:cubicBezTo>
                  <a:cubicBezTo>
                    <a:pt x="382" y="150"/>
                    <a:pt x="346" y="43"/>
                    <a:pt x="251" y="7"/>
                  </a:cubicBezTo>
                  <a:cubicBezTo>
                    <a:pt x="233" y="3"/>
                    <a:pt x="214" y="1"/>
                    <a:pt x="1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2"/>
            <p:cNvSpPr/>
            <p:nvPr/>
          </p:nvSpPr>
          <p:spPr>
            <a:xfrm>
              <a:off x="2515519" y="3609048"/>
              <a:ext cx="9235" cy="13344"/>
            </a:xfrm>
            <a:custGeom>
              <a:avLst/>
              <a:gdLst/>
              <a:ahLst/>
              <a:cxnLst/>
              <a:rect l="l" t="t" r="r" b="b"/>
              <a:pathLst>
                <a:path w="263" h="380" extrusionOk="0">
                  <a:moveTo>
                    <a:pt x="95" y="1"/>
                  </a:moveTo>
                  <a:cubicBezTo>
                    <a:pt x="62" y="1"/>
                    <a:pt x="29" y="11"/>
                    <a:pt x="1" y="34"/>
                  </a:cubicBezTo>
                  <a:lnTo>
                    <a:pt x="108" y="380"/>
                  </a:lnTo>
                  <a:cubicBezTo>
                    <a:pt x="215" y="332"/>
                    <a:pt x="263" y="213"/>
                    <a:pt x="239" y="106"/>
                  </a:cubicBezTo>
                  <a:cubicBezTo>
                    <a:pt x="239" y="94"/>
                    <a:pt x="239" y="82"/>
                    <a:pt x="227" y="70"/>
                  </a:cubicBezTo>
                  <a:cubicBezTo>
                    <a:pt x="198" y="27"/>
                    <a:pt x="147" y="1"/>
                    <a:pt x="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2"/>
            <p:cNvSpPr/>
            <p:nvPr/>
          </p:nvSpPr>
          <p:spPr>
            <a:xfrm>
              <a:off x="2509269" y="3592438"/>
              <a:ext cx="104537" cy="110472"/>
            </a:xfrm>
            <a:custGeom>
              <a:avLst/>
              <a:gdLst/>
              <a:ahLst/>
              <a:cxnLst/>
              <a:rect l="l" t="t" r="r" b="b"/>
              <a:pathLst>
                <a:path w="2977" h="3146" extrusionOk="0">
                  <a:moveTo>
                    <a:pt x="1762" y="0"/>
                  </a:moveTo>
                  <a:cubicBezTo>
                    <a:pt x="1666" y="0"/>
                    <a:pt x="1566" y="10"/>
                    <a:pt x="1465" y="31"/>
                  </a:cubicBezTo>
                  <a:cubicBezTo>
                    <a:pt x="643" y="198"/>
                    <a:pt x="0" y="996"/>
                    <a:pt x="24" y="1805"/>
                  </a:cubicBezTo>
                  <a:lnTo>
                    <a:pt x="24" y="2103"/>
                  </a:lnTo>
                  <a:cubicBezTo>
                    <a:pt x="24" y="2719"/>
                    <a:pt x="470" y="3146"/>
                    <a:pt x="1048" y="3146"/>
                  </a:cubicBezTo>
                  <a:cubicBezTo>
                    <a:pt x="1118" y="3146"/>
                    <a:pt x="1189" y="3140"/>
                    <a:pt x="1262" y="3127"/>
                  </a:cubicBezTo>
                  <a:lnTo>
                    <a:pt x="2965" y="2829"/>
                  </a:lnTo>
                  <a:lnTo>
                    <a:pt x="2977" y="1198"/>
                  </a:lnTo>
                  <a:cubicBezTo>
                    <a:pt x="2956" y="490"/>
                    <a:pt x="2434" y="0"/>
                    <a:pt x="17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2"/>
            <p:cNvSpPr/>
            <p:nvPr/>
          </p:nvSpPr>
          <p:spPr>
            <a:xfrm>
              <a:off x="2539362" y="3604342"/>
              <a:ext cx="53550" cy="57343"/>
            </a:xfrm>
            <a:custGeom>
              <a:avLst/>
              <a:gdLst/>
              <a:ahLst/>
              <a:cxnLst/>
              <a:rect l="l" t="t" r="r" b="b"/>
              <a:pathLst>
                <a:path w="1525" h="1633" extrusionOk="0">
                  <a:moveTo>
                    <a:pt x="1277" y="0"/>
                  </a:moveTo>
                  <a:cubicBezTo>
                    <a:pt x="1268" y="0"/>
                    <a:pt x="1259" y="1"/>
                    <a:pt x="1251" y="2"/>
                  </a:cubicBezTo>
                  <a:cubicBezTo>
                    <a:pt x="1024" y="2"/>
                    <a:pt x="643" y="145"/>
                    <a:pt x="322" y="692"/>
                  </a:cubicBezTo>
                  <a:cubicBezTo>
                    <a:pt x="1" y="1228"/>
                    <a:pt x="120" y="1633"/>
                    <a:pt x="120" y="1633"/>
                  </a:cubicBezTo>
                  <a:cubicBezTo>
                    <a:pt x="120" y="1633"/>
                    <a:pt x="453" y="1573"/>
                    <a:pt x="905" y="1240"/>
                  </a:cubicBezTo>
                  <a:cubicBezTo>
                    <a:pt x="1251" y="978"/>
                    <a:pt x="1477" y="597"/>
                    <a:pt x="1525" y="168"/>
                  </a:cubicBezTo>
                  <a:cubicBezTo>
                    <a:pt x="1480" y="69"/>
                    <a:pt x="1385" y="0"/>
                    <a:pt x="127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2"/>
            <p:cNvSpPr/>
            <p:nvPr/>
          </p:nvSpPr>
          <p:spPr>
            <a:xfrm>
              <a:off x="2526826" y="4144552"/>
              <a:ext cx="23457" cy="33500"/>
            </a:xfrm>
            <a:custGeom>
              <a:avLst/>
              <a:gdLst/>
              <a:ahLst/>
              <a:cxnLst/>
              <a:rect l="l" t="t" r="r" b="b"/>
              <a:pathLst>
                <a:path w="668" h="954" extrusionOk="0">
                  <a:moveTo>
                    <a:pt x="667" y="1"/>
                  </a:moveTo>
                  <a:lnTo>
                    <a:pt x="0" y="108"/>
                  </a:lnTo>
                  <a:lnTo>
                    <a:pt x="0" y="953"/>
                  </a:lnTo>
                  <a:lnTo>
                    <a:pt x="667" y="858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2"/>
            <p:cNvSpPr/>
            <p:nvPr/>
          </p:nvSpPr>
          <p:spPr>
            <a:xfrm>
              <a:off x="2554005" y="4129101"/>
              <a:ext cx="51443" cy="54358"/>
            </a:xfrm>
            <a:custGeom>
              <a:avLst/>
              <a:gdLst/>
              <a:ahLst/>
              <a:cxnLst/>
              <a:rect l="l" t="t" r="r" b="b"/>
              <a:pathLst>
                <a:path w="1465" h="1548" extrusionOk="0">
                  <a:moveTo>
                    <a:pt x="226" y="0"/>
                  </a:moveTo>
                  <a:cubicBezTo>
                    <a:pt x="119" y="83"/>
                    <a:pt x="48" y="191"/>
                    <a:pt x="24" y="322"/>
                  </a:cubicBezTo>
                  <a:cubicBezTo>
                    <a:pt x="0" y="452"/>
                    <a:pt x="84" y="548"/>
                    <a:pt x="131" y="667"/>
                  </a:cubicBezTo>
                  <a:cubicBezTo>
                    <a:pt x="215" y="845"/>
                    <a:pt x="262" y="1036"/>
                    <a:pt x="298" y="1226"/>
                  </a:cubicBezTo>
                  <a:cubicBezTo>
                    <a:pt x="346" y="1453"/>
                    <a:pt x="631" y="1548"/>
                    <a:pt x="893" y="1548"/>
                  </a:cubicBezTo>
                  <a:cubicBezTo>
                    <a:pt x="1131" y="1548"/>
                    <a:pt x="1358" y="1465"/>
                    <a:pt x="1405" y="1369"/>
                  </a:cubicBezTo>
                  <a:cubicBezTo>
                    <a:pt x="1465" y="1262"/>
                    <a:pt x="1429" y="1131"/>
                    <a:pt x="1334" y="1072"/>
                  </a:cubicBezTo>
                  <a:cubicBezTo>
                    <a:pt x="1203" y="1000"/>
                    <a:pt x="1024" y="941"/>
                    <a:pt x="988" y="845"/>
                  </a:cubicBezTo>
                  <a:cubicBezTo>
                    <a:pt x="977" y="917"/>
                    <a:pt x="917" y="953"/>
                    <a:pt x="846" y="953"/>
                  </a:cubicBezTo>
                  <a:cubicBezTo>
                    <a:pt x="727" y="953"/>
                    <a:pt x="226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2"/>
            <p:cNvSpPr/>
            <p:nvPr/>
          </p:nvSpPr>
          <p:spPr>
            <a:xfrm>
              <a:off x="2559834" y="4105679"/>
              <a:ext cx="39364" cy="65279"/>
            </a:xfrm>
            <a:custGeom>
              <a:avLst/>
              <a:gdLst/>
              <a:ahLst/>
              <a:cxnLst/>
              <a:rect l="l" t="t" r="r" b="b"/>
              <a:pathLst>
                <a:path w="1121" h="1859" extrusionOk="0">
                  <a:moveTo>
                    <a:pt x="215" y="0"/>
                  </a:moveTo>
                  <a:cubicBezTo>
                    <a:pt x="191" y="179"/>
                    <a:pt x="168" y="346"/>
                    <a:pt x="120" y="524"/>
                  </a:cubicBezTo>
                  <a:cubicBezTo>
                    <a:pt x="60" y="703"/>
                    <a:pt x="1" y="727"/>
                    <a:pt x="25" y="762"/>
                  </a:cubicBezTo>
                  <a:cubicBezTo>
                    <a:pt x="37" y="798"/>
                    <a:pt x="84" y="869"/>
                    <a:pt x="144" y="977"/>
                  </a:cubicBezTo>
                  <a:cubicBezTo>
                    <a:pt x="227" y="1155"/>
                    <a:pt x="251" y="1596"/>
                    <a:pt x="382" y="1727"/>
                  </a:cubicBezTo>
                  <a:cubicBezTo>
                    <a:pt x="476" y="1813"/>
                    <a:pt x="597" y="1858"/>
                    <a:pt x="719" y="1858"/>
                  </a:cubicBezTo>
                  <a:cubicBezTo>
                    <a:pt x="782" y="1858"/>
                    <a:pt x="845" y="1846"/>
                    <a:pt x="906" y="1822"/>
                  </a:cubicBezTo>
                  <a:cubicBezTo>
                    <a:pt x="1120" y="1762"/>
                    <a:pt x="942" y="1631"/>
                    <a:pt x="942" y="1631"/>
                  </a:cubicBezTo>
                  <a:cubicBezTo>
                    <a:pt x="870" y="1596"/>
                    <a:pt x="811" y="1524"/>
                    <a:pt x="787" y="1441"/>
                  </a:cubicBezTo>
                  <a:cubicBezTo>
                    <a:pt x="727" y="1179"/>
                    <a:pt x="703" y="905"/>
                    <a:pt x="715" y="631"/>
                  </a:cubicBezTo>
                  <a:lnTo>
                    <a:pt x="846" y="167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2"/>
            <p:cNvSpPr/>
            <p:nvPr/>
          </p:nvSpPr>
          <p:spPr>
            <a:xfrm>
              <a:off x="2505090" y="3838524"/>
              <a:ext cx="130066" cy="317545"/>
            </a:xfrm>
            <a:custGeom>
              <a:avLst/>
              <a:gdLst/>
              <a:ahLst/>
              <a:cxnLst/>
              <a:rect l="l" t="t" r="r" b="b"/>
              <a:pathLst>
                <a:path w="3704" h="9043" extrusionOk="0">
                  <a:moveTo>
                    <a:pt x="3286" y="0"/>
                  </a:moveTo>
                  <a:lnTo>
                    <a:pt x="286" y="441"/>
                  </a:lnTo>
                  <a:cubicBezTo>
                    <a:pt x="0" y="1262"/>
                    <a:pt x="226" y="2572"/>
                    <a:pt x="322" y="3608"/>
                  </a:cubicBezTo>
                  <a:cubicBezTo>
                    <a:pt x="405" y="4489"/>
                    <a:pt x="512" y="5251"/>
                    <a:pt x="512" y="5251"/>
                  </a:cubicBezTo>
                  <a:cubicBezTo>
                    <a:pt x="393" y="5608"/>
                    <a:pt x="345" y="5989"/>
                    <a:pt x="357" y="6358"/>
                  </a:cubicBezTo>
                  <a:cubicBezTo>
                    <a:pt x="369" y="7073"/>
                    <a:pt x="619" y="9001"/>
                    <a:pt x="619" y="9001"/>
                  </a:cubicBezTo>
                  <a:cubicBezTo>
                    <a:pt x="695" y="9029"/>
                    <a:pt x="774" y="9042"/>
                    <a:pt x="853" y="9042"/>
                  </a:cubicBezTo>
                  <a:cubicBezTo>
                    <a:pt x="1012" y="9042"/>
                    <a:pt x="1171" y="8989"/>
                    <a:pt x="1298" y="8894"/>
                  </a:cubicBezTo>
                  <a:cubicBezTo>
                    <a:pt x="1298" y="8894"/>
                    <a:pt x="1393" y="7704"/>
                    <a:pt x="1488" y="6870"/>
                  </a:cubicBezTo>
                  <a:cubicBezTo>
                    <a:pt x="1584" y="6001"/>
                    <a:pt x="1631" y="5382"/>
                    <a:pt x="1715" y="4882"/>
                  </a:cubicBezTo>
                  <a:cubicBezTo>
                    <a:pt x="1822" y="4239"/>
                    <a:pt x="1893" y="2262"/>
                    <a:pt x="1893" y="2262"/>
                  </a:cubicBezTo>
                  <a:lnTo>
                    <a:pt x="2381" y="4275"/>
                  </a:lnTo>
                  <a:cubicBezTo>
                    <a:pt x="2239" y="4596"/>
                    <a:pt x="2120" y="4929"/>
                    <a:pt x="2024" y="5275"/>
                  </a:cubicBezTo>
                  <a:cubicBezTo>
                    <a:pt x="1893" y="5799"/>
                    <a:pt x="1715" y="7894"/>
                    <a:pt x="1715" y="7894"/>
                  </a:cubicBezTo>
                  <a:cubicBezTo>
                    <a:pt x="1831" y="8011"/>
                    <a:pt x="1989" y="8069"/>
                    <a:pt x="2150" y="8069"/>
                  </a:cubicBezTo>
                  <a:cubicBezTo>
                    <a:pt x="2220" y="8069"/>
                    <a:pt x="2290" y="8058"/>
                    <a:pt x="2358" y="8037"/>
                  </a:cubicBezTo>
                  <a:cubicBezTo>
                    <a:pt x="2358" y="8037"/>
                    <a:pt x="3417" y="4703"/>
                    <a:pt x="3536" y="4358"/>
                  </a:cubicBezTo>
                  <a:cubicBezTo>
                    <a:pt x="3703" y="3894"/>
                    <a:pt x="3382" y="965"/>
                    <a:pt x="328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2"/>
            <p:cNvSpPr/>
            <p:nvPr/>
          </p:nvSpPr>
          <p:spPr>
            <a:xfrm>
              <a:off x="2571141" y="3887440"/>
              <a:ext cx="28865" cy="86137"/>
            </a:xfrm>
            <a:custGeom>
              <a:avLst/>
              <a:gdLst/>
              <a:ahLst/>
              <a:cxnLst/>
              <a:rect l="l" t="t" r="r" b="b"/>
              <a:pathLst>
                <a:path w="822" h="2453" extrusionOk="0">
                  <a:moveTo>
                    <a:pt x="822" y="0"/>
                  </a:moveTo>
                  <a:lnTo>
                    <a:pt x="822" y="0"/>
                  </a:lnTo>
                  <a:cubicBezTo>
                    <a:pt x="596" y="191"/>
                    <a:pt x="334" y="322"/>
                    <a:pt x="48" y="357"/>
                  </a:cubicBezTo>
                  <a:lnTo>
                    <a:pt x="0" y="869"/>
                  </a:lnTo>
                  <a:lnTo>
                    <a:pt x="393" y="2453"/>
                  </a:lnTo>
                  <a:lnTo>
                    <a:pt x="179" y="941"/>
                  </a:lnTo>
                  <a:lnTo>
                    <a:pt x="227" y="465"/>
                  </a:lnTo>
                  <a:cubicBezTo>
                    <a:pt x="465" y="369"/>
                    <a:pt x="667" y="215"/>
                    <a:pt x="8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2"/>
            <p:cNvSpPr/>
            <p:nvPr/>
          </p:nvSpPr>
          <p:spPr>
            <a:xfrm>
              <a:off x="2515098" y="3700558"/>
              <a:ext cx="106258" cy="161740"/>
            </a:xfrm>
            <a:custGeom>
              <a:avLst/>
              <a:gdLst/>
              <a:ahLst/>
              <a:cxnLst/>
              <a:rect l="l" t="t" r="r" b="b"/>
              <a:pathLst>
                <a:path w="3026" h="4606" extrusionOk="0">
                  <a:moveTo>
                    <a:pt x="2025" y="0"/>
                  </a:moveTo>
                  <a:lnTo>
                    <a:pt x="1704" y="60"/>
                  </a:lnTo>
                  <a:lnTo>
                    <a:pt x="799" y="381"/>
                  </a:lnTo>
                  <a:cubicBezTo>
                    <a:pt x="632" y="429"/>
                    <a:pt x="477" y="488"/>
                    <a:pt x="322" y="560"/>
                  </a:cubicBezTo>
                  <a:cubicBezTo>
                    <a:pt x="572" y="1119"/>
                    <a:pt x="227" y="1953"/>
                    <a:pt x="227" y="1953"/>
                  </a:cubicBezTo>
                  <a:lnTo>
                    <a:pt x="572" y="3132"/>
                  </a:lnTo>
                  <a:cubicBezTo>
                    <a:pt x="287" y="3489"/>
                    <a:pt x="84" y="3905"/>
                    <a:pt x="1" y="4370"/>
                  </a:cubicBezTo>
                  <a:cubicBezTo>
                    <a:pt x="105" y="4468"/>
                    <a:pt x="472" y="4605"/>
                    <a:pt x="988" y="4605"/>
                  </a:cubicBezTo>
                  <a:cubicBezTo>
                    <a:pt x="1537" y="4605"/>
                    <a:pt x="2253" y="4450"/>
                    <a:pt x="3001" y="3929"/>
                  </a:cubicBezTo>
                  <a:cubicBezTo>
                    <a:pt x="3001" y="3929"/>
                    <a:pt x="2870" y="3001"/>
                    <a:pt x="2811" y="2453"/>
                  </a:cubicBezTo>
                  <a:cubicBezTo>
                    <a:pt x="3025" y="1512"/>
                    <a:pt x="2966" y="1322"/>
                    <a:pt x="2906" y="1096"/>
                  </a:cubicBezTo>
                  <a:cubicBezTo>
                    <a:pt x="2739" y="453"/>
                    <a:pt x="2549" y="369"/>
                    <a:pt x="202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2"/>
            <p:cNvSpPr/>
            <p:nvPr/>
          </p:nvSpPr>
          <p:spPr>
            <a:xfrm>
              <a:off x="2521805" y="4161688"/>
              <a:ext cx="63172" cy="51514"/>
            </a:xfrm>
            <a:custGeom>
              <a:avLst/>
              <a:gdLst/>
              <a:ahLst/>
              <a:cxnLst/>
              <a:rect l="l" t="t" r="r" b="b"/>
              <a:pathLst>
                <a:path w="1799" h="1467" extrusionOk="0">
                  <a:moveTo>
                    <a:pt x="810" y="1"/>
                  </a:moveTo>
                  <a:lnTo>
                    <a:pt x="810" y="84"/>
                  </a:lnTo>
                  <a:cubicBezTo>
                    <a:pt x="810" y="144"/>
                    <a:pt x="524" y="191"/>
                    <a:pt x="441" y="215"/>
                  </a:cubicBezTo>
                  <a:cubicBezTo>
                    <a:pt x="416" y="218"/>
                    <a:pt x="390" y="219"/>
                    <a:pt x="365" y="219"/>
                  </a:cubicBezTo>
                  <a:cubicBezTo>
                    <a:pt x="285" y="219"/>
                    <a:pt x="207" y="204"/>
                    <a:pt x="143" y="167"/>
                  </a:cubicBezTo>
                  <a:lnTo>
                    <a:pt x="143" y="96"/>
                  </a:lnTo>
                  <a:cubicBezTo>
                    <a:pt x="108" y="96"/>
                    <a:pt x="84" y="215"/>
                    <a:pt x="48" y="322"/>
                  </a:cubicBezTo>
                  <a:cubicBezTo>
                    <a:pt x="12" y="429"/>
                    <a:pt x="0" y="537"/>
                    <a:pt x="12" y="632"/>
                  </a:cubicBezTo>
                  <a:cubicBezTo>
                    <a:pt x="60" y="739"/>
                    <a:pt x="215" y="822"/>
                    <a:pt x="286" y="906"/>
                  </a:cubicBezTo>
                  <a:cubicBezTo>
                    <a:pt x="381" y="1025"/>
                    <a:pt x="489" y="1144"/>
                    <a:pt x="596" y="1263"/>
                  </a:cubicBezTo>
                  <a:cubicBezTo>
                    <a:pt x="750" y="1395"/>
                    <a:pt x="946" y="1466"/>
                    <a:pt x="1145" y="1466"/>
                  </a:cubicBezTo>
                  <a:cubicBezTo>
                    <a:pt x="1160" y="1466"/>
                    <a:pt x="1176" y="1466"/>
                    <a:pt x="1191" y="1465"/>
                  </a:cubicBezTo>
                  <a:cubicBezTo>
                    <a:pt x="1441" y="1453"/>
                    <a:pt x="1798" y="1299"/>
                    <a:pt x="1739" y="1120"/>
                  </a:cubicBezTo>
                  <a:cubicBezTo>
                    <a:pt x="1667" y="953"/>
                    <a:pt x="1417" y="798"/>
                    <a:pt x="1227" y="656"/>
                  </a:cubicBezTo>
                  <a:cubicBezTo>
                    <a:pt x="1024" y="489"/>
                    <a:pt x="882" y="251"/>
                    <a:pt x="8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2"/>
            <p:cNvSpPr/>
            <p:nvPr/>
          </p:nvSpPr>
          <p:spPr>
            <a:xfrm>
              <a:off x="2526826" y="4161266"/>
              <a:ext cx="46422" cy="36028"/>
            </a:xfrm>
            <a:custGeom>
              <a:avLst/>
              <a:gdLst/>
              <a:ahLst/>
              <a:cxnLst/>
              <a:rect l="l" t="t" r="r" b="b"/>
              <a:pathLst>
                <a:path w="1322" h="1026" extrusionOk="0">
                  <a:moveTo>
                    <a:pt x="667" y="1"/>
                  </a:moveTo>
                  <a:lnTo>
                    <a:pt x="667" y="96"/>
                  </a:lnTo>
                  <a:cubicBezTo>
                    <a:pt x="667" y="156"/>
                    <a:pt x="381" y="203"/>
                    <a:pt x="298" y="215"/>
                  </a:cubicBezTo>
                  <a:cubicBezTo>
                    <a:pt x="264" y="223"/>
                    <a:pt x="230" y="227"/>
                    <a:pt x="197" y="227"/>
                  </a:cubicBezTo>
                  <a:cubicBezTo>
                    <a:pt x="125" y="227"/>
                    <a:pt x="57" y="208"/>
                    <a:pt x="0" y="168"/>
                  </a:cubicBezTo>
                  <a:lnTo>
                    <a:pt x="0" y="168"/>
                  </a:lnTo>
                  <a:cubicBezTo>
                    <a:pt x="0" y="168"/>
                    <a:pt x="203" y="608"/>
                    <a:pt x="381" y="787"/>
                  </a:cubicBezTo>
                  <a:cubicBezTo>
                    <a:pt x="517" y="942"/>
                    <a:pt x="716" y="1026"/>
                    <a:pt x="927" y="1026"/>
                  </a:cubicBezTo>
                  <a:cubicBezTo>
                    <a:pt x="975" y="1026"/>
                    <a:pt x="1023" y="1022"/>
                    <a:pt x="1072" y="1013"/>
                  </a:cubicBezTo>
                  <a:cubicBezTo>
                    <a:pt x="1298" y="953"/>
                    <a:pt x="1322" y="858"/>
                    <a:pt x="1227" y="763"/>
                  </a:cubicBezTo>
                  <a:lnTo>
                    <a:pt x="1096" y="668"/>
                  </a:lnTo>
                  <a:cubicBezTo>
                    <a:pt x="881" y="501"/>
                    <a:pt x="739" y="263"/>
                    <a:pt x="667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2"/>
            <p:cNvSpPr/>
            <p:nvPr/>
          </p:nvSpPr>
          <p:spPr>
            <a:xfrm>
              <a:off x="2528477" y="3786659"/>
              <a:ext cx="24721" cy="28900"/>
            </a:xfrm>
            <a:custGeom>
              <a:avLst/>
              <a:gdLst/>
              <a:ahLst/>
              <a:cxnLst/>
              <a:rect l="l" t="t" r="r" b="b"/>
              <a:pathLst>
                <a:path w="704" h="823" extrusionOk="0">
                  <a:moveTo>
                    <a:pt x="1" y="1"/>
                  </a:moveTo>
                  <a:lnTo>
                    <a:pt x="203" y="680"/>
                  </a:lnTo>
                  <a:lnTo>
                    <a:pt x="703" y="8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2"/>
            <p:cNvSpPr/>
            <p:nvPr/>
          </p:nvSpPr>
          <p:spPr>
            <a:xfrm>
              <a:off x="2521805" y="3610242"/>
              <a:ext cx="84065" cy="120690"/>
            </a:xfrm>
            <a:custGeom>
              <a:avLst/>
              <a:gdLst/>
              <a:ahLst/>
              <a:cxnLst/>
              <a:rect l="l" t="t" r="r" b="b"/>
              <a:pathLst>
                <a:path w="2394" h="3437" extrusionOk="0">
                  <a:moveTo>
                    <a:pt x="2025" y="0"/>
                  </a:moveTo>
                  <a:cubicBezTo>
                    <a:pt x="1977" y="429"/>
                    <a:pt x="1739" y="822"/>
                    <a:pt x="1393" y="1072"/>
                  </a:cubicBezTo>
                  <a:cubicBezTo>
                    <a:pt x="953" y="1405"/>
                    <a:pt x="608" y="1465"/>
                    <a:pt x="608" y="1465"/>
                  </a:cubicBezTo>
                  <a:cubicBezTo>
                    <a:pt x="561" y="1377"/>
                    <a:pt x="477" y="1335"/>
                    <a:pt x="386" y="1335"/>
                  </a:cubicBezTo>
                  <a:cubicBezTo>
                    <a:pt x="293" y="1335"/>
                    <a:pt x="192" y="1380"/>
                    <a:pt x="120" y="1465"/>
                  </a:cubicBezTo>
                  <a:cubicBezTo>
                    <a:pt x="120" y="1477"/>
                    <a:pt x="120" y="1489"/>
                    <a:pt x="108" y="1489"/>
                  </a:cubicBezTo>
                  <a:cubicBezTo>
                    <a:pt x="0" y="1667"/>
                    <a:pt x="60" y="1894"/>
                    <a:pt x="239" y="1989"/>
                  </a:cubicBezTo>
                  <a:cubicBezTo>
                    <a:pt x="310" y="2036"/>
                    <a:pt x="371" y="2052"/>
                    <a:pt x="420" y="2052"/>
                  </a:cubicBezTo>
                  <a:cubicBezTo>
                    <a:pt x="519" y="2052"/>
                    <a:pt x="572" y="1989"/>
                    <a:pt x="572" y="1989"/>
                  </a:cubicBezTo>
                  <a:lnTo>
                    <a:pt x="608" y="2977"/>
                  </a:lnTo>
                  <a:cubicBezTo>
                    <a:pt x="751" y="3144"/>
                    <a:pt x="929" y="3287"/>
                    <a:pt x="1120" y="3394"/>
                  </a:cubicBezTo>
                  <a:cubicBezTo>
                    <a:pt x="1185" y="3424"/>
                    <a:pt x="1261" y="3437"/>
                    <a:pt x="1338" y="3437"/>
                  </a:cubicBezTo>
                  <a:cubicBezTo>
                    <a:pt x="1596" y="3437"/>
                    <a:pt x="1875" y="3290"/>
                    <a:pt x="1894" y="3144"/>
                  </a:cubicBezTo>
                  <a:cubicBezTo>
                    <a:pt x="1905" y="2941"/>
                    <a:pt x="1513" y="2632"/>
                    <a:pt x="1513" y="2632"/>
                  </a:cubicBezTo>
                  <a:lnTo>
                    <a:pt x="1513" y="2310"/>
                  </a:lnTo>
                  <a:cubicBezTo>
                    <a:pt x="1727" y="2298"/>
                    <a:pt x="1953" y="2286"/>
                    <a:pt x="2060" y="2215"/>
                  </a:cubicBezTo>
                  <a:cubicBezTo>
                    <a:pt x="2179" y="2144"/>
                    <a:pt x="2394" y="1929"/>
                    <a:pt x="2394" y="1227"/>
                  </a:cubicBezTo>
                  <a:cubicBezTo>
                    <a:pt x="2394" y="405"/>
                    <a:pt x="2179" y="60"/>
                    <a:pt x="2025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2"/>
            <p:cNvSpPr/>
            <p:nvPr/>
          </p:nvSpPr>
          <p:spPr>
            <a:xfrm>
              <a:off x="2569035" y="3651537"/>
              <a:ext cx="6321" cy="6742"/>
            </a:xfrm>
            <a:custGeom>
              <a:avLst/>
              <a:gdLst/>
              <a:ahLst/>
              <a:cxnLst/>
              <a:rect l="l" t="t" r="r" b="b"/>
              <a:pathLst>
                <a:path w="180" h="192" extrusionOk="0">
                  <a:moveTo>
                    <a:pt x="104" y="0"/>
                  </a:moveTo>
                  <a:cubicBezTo>
                    <a:pt x="97" y="0"/>
                    <a:pt x="91" y="1"/>
                    <a:pt x="84" y="3"/>
                  </a:cubicBezTo>
                  <a:cubicBezTo>
                    <a:pt x="37" y="27"/>
                    <a:pt x="1" y="63"/>
                    <a:pt x="1" y="122"/>
                  </a:cubicBezTo>
                  <a:cubicBezTo>
                    <a:pt x="1" y="122"/>
                    <a:pt x="1" y="134"/>
                    <a:pt x="13" y="146"/>
                  </a:cubicBezTo>
                  <a:cubicBezTo>
                    <a:pt x="21" y="172"/>
                    <a:pt x="42" y="191"/>
                    <a:pt x="67" y="191"/>
                  </a:cubicBezTo>
                  <a:cubicBezTo>
                    <a:pt x="76" y="191"/>
                    <a:pt x="86" y="188"/>
                    <a:pt x="96" y="182"/>
                  </a:cubicBezTo>
                  <a:cubicBezTo>
                    <a:pt x="156" y="170"/>
                    <a:pt x="179" y="122"/>
                    <a:pt x="179" y="75"/>
                  </a:cubicBezTo>
                  <a:cubicBezTo>
                    <a:pt x="179" y="75"/>
                    <a:pt x="179" y="63"/>
                    <a:pt x="179" y="51"/>
                  </a:cubicBezTo>
                  <a:cubicBezTo>
                    <a:pt x="170" y="21"/>
                    <a:pt x="136" y="0"/>
                    <a:pt x="1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2"/>
            <p:cNvSpPr/>
            <p:nvPr/>
          </p:nvSpPr>
          <p:spPr>
            <a:xfrm>
              <a:off x="2576163" y="3674608"/>
              <a:ext cx="7971" cy="4249"/>
            </a:xfrm>
            <a:custGeom>
              <a:avLst/>
              <a:gdLst/>
              <a:ahLst/>
              <a:cxnLst/>
              <a:rect l="l" t="t" r="r" b="b"/>
              <a:pathLst>
                <a:path w="227" h="121" extrusionOk="0">
                  <a:moveTo>
                    <a:pt x="12" y="1"/>
                  </a:moveTo>
                  <a:cubicBezTo>
                    <a:pt x="12" y="1"/>
                    <a:pt x="12" y="1"/>
                    <a:pt x="12" y="13"/>
                  </a:cubicBezTo>
                  <a:cubicBezTo>
                    <a:pt x="0" y="61"/>
                    <a:pt x="36" y="108"/>
                    <a:pt x="96" y="120"/>
                  </a:cubicBezTo>
                  <a:cubicBezTo>
                    <a:pt x="155" y="120"/>
                    <a:pt x="203" y="84"/>
                    <a:pt x="226" y="25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2"/>
            <p:cNvSpPr/>
            <p:nvPr/>
          </p:nvSpPr>
          <p:spPr>
            <a:xfrm>
              <a:off x="2593720" y="3634225"/>
              <a:ext cx="7550" cy="5302"/>
            </a:xfrm>
            <a:custGeom>
              <a:avLst/>
              <a:gdLst/>
              <a:ahLst/>
              <a:cxnLst/>
              <a:rect l="l" t="t" r="r" b="b"/>
              <a:pathLst>
                <a:path w="215" h="151" extrusionOk="0">
                  <a:moveTo>
                    <a:pt x="116" y="0"/>
                  </a:moveTo>
                  <a:cubicBezTo>
                    <a:pt x="71" y="0"/>
                    <a:pt x="28" y="30"/>
                    <a:pt x="0" y="68"/>
                  </a:cubicBezTo>
                  <a:lnTo>
                    <a:pt x="191" y="151"/>
                  </a:lnTo>
                  <a:cubicBezTo>
                    <a:pt x="215" y="103"/>
                    <a:pt x="203" y="44"/>
                    <a:pt x="155" y="8"/>
                  </a:cubicBezTo>
                  <a:cubicBezTo>
                    <a:pt x="142" y="3"/>
                    <a:pt x="129" y="0"/>
                    <a:pt x="1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2"/>
            <p:cNvSpPr/>
            <p:nvPr/>
          </p:nvSpPr>
          <p:spPr>
            <a:xfrm>
              <a:off x="2563205" y="3641108"/>
              <a:ext cx="6286" cy="6777"/>
            </a:xfrm>
            <a:custGeom>
              <a:avLst/>
              <a:gdLst/>
              <a:ahLst/>
              <a:cxnLst/>
              <a:rect l="l" t="t" r="r" b="b"/>
              <a:pathLst>
                <a:path w="179" h="193" extrusionOk="0">
                  <a:moveTo>
                    <a:pt x="102" y="1"/>
                  </a:moveTo>
                  <a:cubicBezTo>
                    <a:pt x="77" y="1"/>
                    <a:pt x="52" y="10"/>
                    <a:pt x="36" y="26"/>
                  </a:cubicBezTo>
                  <a:cubicBezTo>
                    <a:pt x="0" y="74"/>
                    <a:pt x="0" y="145"/>
                    <a:pt x="48" y="193"/>
                  </a:cubicBezTo>
                  <a:lnTo>
                    <a:pt x="179" y="38"/>
                  </a:lnTo>
                  <a:cubicBezTo>
                    <a:pt x="160" y="13"/>
                    <a:pt x="130" y="1"/>
                    <a:pt x="1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2"/>
            <p:cNvSpPr/>
            <p:nvPr/>
          </p:nvSpPr>
          <p:spPr>
            <a:xfrm>
              <a:off x="2592878" y="3644795"/>
              <a:ext cx="6321" cy="6567"/>
            </a:xfrm>
            <a:custGeom>
              <a:avLst/>
              <a:gdLst/>
              <a:ahLst/>
              <a:cxnLst/>
              <a:rect l="l" t="t" r="r" b="b"/>
              <a:pathLst>
                <a:path w="180" h="187" extrusionOk="0">
                  <a:moveTo>
                    <a:pt x="109" y="0"/>
                  </a:moveTo>
                  <a:cubicBezTo>
                    <a:pt x="101" y="0"/>
                    <a:pt x="92" y="2"/>
                    <a:pt x="84" y="5"/>
                  </a:cubicBezTo>
                  <a:cubicBezTo>
                    <a:pt x="24" y="17"/>
                    <a:pt x="1" y="64"/>
                    <a:pt x="1" y="112"/>
                  </a:cubicBezTo>
                  <a:cubicBezTo>
                    <a:pt x="1" y="124"/>
                    <a:pt x="1" y="124"/>
                    <a:pt x="1" y="136"/>
                  </a:cubicBezTo>
                  <a:cubicBezTo>
                    <a:pt x="10" y="165"/>
                    <a:pt x="44" y="186"/>
                    <a:pt x="76" y="186"/>
                  </a:cubicBezTo>
                  <a:cubicBezTo>
                    <a:pt x="83" y="186"/>
                    <a:pt x="89" y="185"/>
                    <a:pt x="96" y="183"/>
                  </a:cubicBezTo>
                  <a:cubicBezTo>
                    <a:pt x="143" y="171"/>
                    <a:pt x="179" y="124"/>
                    <a:pt x="179" y="64"/>
                  </a:cubicBezTo>
                  <a:cubicBezTo>
                    <a:pt x="179" y="64"/>
                    <a:pt x="179" y="52"/>
                    <a:pt x="167" y="52"/>
                  </a:cubicBezTo>
                  <a:cubicBezTo>
                    <a:pt x="158" y="16"/>
                    <a:pt x="135" y="0"/>
                    <a:pt x="1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2"/>
            <p:cNvSpPr/>
            <p:nvPr/>
          </p:nvSpPr>
          <p:spPr>
            <a:xfrm>
              <a:off x="2584942" y="3646621"/>
              <a:ext cx="10078" cy="20086"/>
            </a:xfrm>
            <a:custGeom>
              <a:avLst/>
              <a:gdLst/>
              <a:ahLst/>
              <a:cxnLst/>
              <a:rect l="l" t="t" r="r" b="b"/>
              <a:pathLst>
                <a:path w="287" h="572" extrusionOk="0">
                  <a:moveTo>
                    <a:pt x="0" y="0"/>
                  </a:moveTo>
                  <a:lnTo>
                    <a:pt x="12" y="572"/>
                  </a:lnTo>
                  <a:lnTo>
                    <a:pt x="286" y="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2"/>
            <p:cNvSpPr/>
            <p:nvPr/>
          </p:nvSpPr>
          <p:spPr>
            <a:xfrm>
              <a:off x="2548141" y="3684650"/>
              <a:ext cx="27214" cy="11764"/>
            </a:xfrm>
            <a:custGeom>
              <a:avLst/>
              <a:gdLst/>
              <a:ahLst/>
              <a:cxnLst/>
              <a:rect l="l" t="t" r="r" b="b"/>
              <a:pathLst>
                <a:path w="775" h="335" extrusionOk="0">
                  <a:moveTo>
                    <a:pt x="1" y="1"/>
                  </a:moveTo>
                  <a:cubicBezTo>
                    <a:pt x="36" y="84"/>
                    <a:pt x="96" y="156"/>
                    <a:pt x="167" y="203"/>
                  </a:cubicBezTo>
                  <a:cubicBezTo>
                    <a:pt x="310" y="286"/>
                    <a:pt x="774" y="334"/>
                    <a:pt x="774" y="334"/>
                  </a:cubicBezTo>
                  <a:lnTo>
                    <a:pt x="763" y="191"/>
                  </a:lnTo>
                  <a:cubicBezTo>
                    <a:pt x="738" y="193"/>
                    <a:pt x="711" y="193"/>
                    <a:pt x="681" y="193"/>
                  </a:cubicBezTo>
                  <a:cubicBezTo>
                    <a:pt x="448" y="193"/>
                    <a:pt x="74" y="148"/>
                    <a:pt x="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2"/>
            <p:cNvSpPr/>
            <p:nvPr/>
          </p:nvSpPr>
          <p:spPr>
            <a:xfrm>
              <a:off x="2452418" y="3720187"/>
              <a:ext cx="106644" cy="161424"/>
            </a:xfrm>
            <a:custGeom>
              <a:avLst/>
              <a:gdLst/>
              <a:ahLst/>
              <a:cxnLst/>
              <a:rect l="l" t="t" r="r" b="b"/>
              <a:pathLst>
                <a:path w="3037" h="4597" extrusionOk="0">
                  <a:moveTo>
                    <a:pt x="2107" y="1"/>
                  </a:moveTo>
                  <a:lnTo>
                    <a:pt x="2107" y="1"/>
                  </a:lnTo>
                  <a:cubicBezTo>
                    <a:pt x="1810" y="96"/>
                    <a:pt x="1548" y="298"/>
                    <a:pt x="1381" y="560"/>
                  </a:cubicBezTo>
                  <a:cubicBezTo>
                    <a:pt x="1083" y="1001"/>
                    <a:pt x="167" y="2644"/>
                    <a:pt x="83" y="2763"/>
                  </a:cubicBezTo>
                  <a:cubicBezTo>
                    <a:pt x="0" y="2894"/>
                    <a:pt x="36" y="3073"/>
                    <a:pt x="167" y="3156"/>
                  </a:cubicBezTo>
                  <a:cubicBezTo>
                    <a:pt x="310" y="3275"/>
                    <a:pt x="1512" y="4227"/>
                    <a:pt x="1512" y="4227"/>
                  </a:cubicBezTo>
                  <a:cubicBezTo>
                    <a:pt x="1572" y="4275"/>
                    <a:pt x="1631" y="4335"/>
                    <a:pt x="1750" y="4442"/>
                  </a:cubicBezTo>
                  <a:cubicBezTo>
                    <a:pt x="1810" y="4489"/>
                    <a:pt x="1881" y="4537"/>
                    <a:pt x="1953" y="4561"/>
                  </a:cubicBezTo>
                  <a:cubicBezTo>
                    <a:pt x="2060" y="4585"/>
                    <a:pt x="2167" y="4597"/>
                    <a:pt x="2274" y="4597"/>
                  </a:cubicBezTo>
                  <a:cubicBezTo>
                    <a:pt x="2429" y="4573"/>
                    <a:pt x="2572" y="4525"/>
                    <a:pt x="2703" y="4442"/>
                  </a:cubicBezTo>
                  <a:cubicBezTo>
                    <a:pt x="2786" y="4394"/>
                    <a:pt x="2858" y="4335"/>
                    <a:pt x="2917" y="4251"/>
                  </a:cubicBezTo>
                  <a:cubicBezTo>
                    <a:pt x="2977" y="4180"/>
                    <a:pt x="3012" y="4096"/>
                    <a:pt x="3024" y="4013"/>
                  </a:cubicBezTo>
                  <a:cubicBezTo>
                    <a:pt x="3036" y="3989"/>
                    <a:pt x="3036" y="3977"/>
                    <a:pt x="3024" y="3966"/>
                  </a:cubicBezTo>
                  <a:cubicBezTo>
                    <a:pt x="3024" y="3942"/>
                    <a:pt x="2988" y="3942"/>
                    <a:pt x="2965" y="3930"/>
                  </a:cubicBezTo>
                  <a:cubicBezTo>
                    <a:pt x="2916" y="3933"/>
                    <a:pt x="2868" y="3935"/>
                    <a:pt x="2821" y="3935"/>
                  </a:cubicBezTo>
                  <a:cubicBezTo>
                    <a:pt x="2707" y="3935"/>
                    <a:pt x="2598" y="3926"/>
                    <a:pt x="2488" y="3918"/>
                  </a:cubicBezTo>
                  <a:cubicBezTo>
                    <a:pt x="2369" y="3894"/>
                    <a:pt x="2286" y="3858"/>
                    <a:pt x="2310" y="3846"/>
                  </a:cubicBezTo>
                  <a:cubicBezTo>
                    <a:pt x="2346" y="3823"/>
                    <a:pt x="2417" y="3846"/>
                    <a:pt x="2536" y="3799"/>
                  </a:cubicBezTo>
                  <a:cubicBezTo>
                    <a:pt x="2655" y="3763"/>
                    <a:pt x="2762" y="3656"/>
                    <a:pt x="2750" y="3596"/>
                  </a:cubicBezTo>
                  <a:cubicBezTo>
                    <a:pt x="2750" y="3556"/>
                    <a:pt x="2750" y="3542"/>
                    <a:pt x="2729" y="3542"/>
                  </a:cubicBezTo>
                  <a:cubicBezTo>
                    <a:pt x="2712" y="3542"/>
                    <a:pt x="2683" y="3550"/>
                    <a:pt x="2631" y="3561"/>
                  </a:cubicBezTo>
                  <a:cubicBezTo>
                    <a:pt x="2500" y="3573"/>
                    <a:pt x="2369" y="3585"/>
                    <a:pt x="2250" y="3608"/>
                  </a:cubicBezTo>
                  <a:cubicBezTo>
                    <a:pt x="2170" y="3635"/>
                    <a:pt x="2083" y="3649"/>
                    <a:pt x="1999" y="3649"/>
                  </a:cubicBezTo>
                  <a:cubicBezTo>
                    <a:pt x="1971" y="3649"/>
                    <a:pt x="1944" y="3647"/>
                    <a:pt x="1917" y="3644"/>
                  </a:cubicBezTo>
                  <a:cubicBezTo>
                    <a:pt x="1667" y="3632"/>
                    <a:pt x="1024" y="2811"/>
                    <a:pt x="1024" y="2811"/>
                  </a:cubicBezTo>
                  <a:lnTo>
                    <a:pt x="2012" y="1394"/>
                  </a:lnTo>
                  <a:cubicBezTo>
                    <a:pt x="2012" y="1394"/>
                    <a:pt x="2441" y="453"/>
                    <a:pt x="2107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2"/>
            <p:cNvSpPr/>
            <p:nvPr/>
          </p:nvSpPr>
          <p:spPr>
            <a:xfrm>
              <a:off x="1968252" y="3130079"/>
              <a:ext cx="367549" cy="737204"/>
            </a:xfrm>
            <a:custGeom>
              <a:avLst/>
              <a:gdLst/>
              <a:ahLst/>
              <a:cxnLst/>
              <a:rect l="l" t="t" r="r" b="b"/>
              <a:pathLst>
                <a:path w="10467" h="20994" extrusionOk="0">
                  <a:moveTo>
                    <a:pt x="9484" y="0"/>
                  </a:moveTo>
                  <a:cubicBezTo>
                    <a:pt x="9412" y="0"/>
                    <a:pt x="9341" y="18"/>
                    <a:pt x="9276" y="54"/>
                  </a:cubicBezTo>
                  <a:lnTo>
                    <a:pt x="215" y="5281"/>
                  </a:lnTo>
                  <a:cubicBezTo>
                    <a:pt x="96" y="5364"/>
                    <a:pt x="12" y="5495"/>
                    <a:pt x="1" y="5650"/>
                  </a:cubicBezTo>
                  <a:lnTo>
                    <a:pt x="1" y="20259"/>
                  </a:lnTo>
                  <a:cubicBezTo>
                    <a:pt x="12" y="20401"/>
                    <a:pt x="96" y="20544"/>
                    <a:pt x="215" y="20628"/>
                  </a:cubicBezTo>
                  <a:lnTo>
                    <a:pt x="774" y="20949"/>
                  </a:lnTo>
                  <a:cubicBezTo>
                    <a:pt x="840" y="20979"/>
                    <a:pt x="911" y="20994"/>
                    <a:pt x="983" y="20994"/>
                  </a:cubicBezTo>
                  <a:cubicBezTo>
                    <a:pt x="1054" y="20994"/>
                    <a:pt x="1126" y="20979"/>
                    <a:pt x="1191" y="20949"/>
                  </a:cubicBezTo>
                  <a:lnTo>
                    <a:pt x="10264" y="15710"/>
                  </a:lnTo>
                  <a:cubicBezTo>
                    <a:pt x="10383" y="15639"/>
                    <a:pt x="10466" y="15496"/>
                    <a:pt x="10466" y="15353"/>
                  </a:cubicBezTo>
                  <a:lnTo>
                    <a:pt x="10466" y="732"/>
                  </a:lnTo>
                  <a:cubicBezTo>
                    <a:pt x="10466" y="589"/>
                    <a:pt x="10383" y="459"/>
                    <a:pt x="10264" y="375"/>
                  </a:cubicBezTo>
                  <a:lnTo>
                    <a:pt x="9692" y="54"/>
                  </a:lnTo>
                  <a:cubicBezTo>
                    <a:pt x="9627" y="18"/>
                    <a:pt x="9555" y="0"/>
                    <a:pt x="948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2"/>
            <p:cNvSpPr/>
            <p:nvPr/>
          </p:nvSpPr>
          <p:spPr>
            <a:xfrm>
              <a:off x="1969516" y="3323001"/>
              <a:ext cx="35" cy="456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2"/>
            <p:cNvSpPr/>
            <p:nvPr/>
          </p:nvSpPr>
          <p:spPr>
            <a:xfrm>
              <a:off x="1968673" y="3323422"/>
              <a:ext cx="878" cy="2142"/>
            </a:xfrm>
            <a:custGeom>
              <a:avLst/>
              <a:gdLst/>
              <a:ahLst/>
              <a:cxnLst/>
              <a:rect l="l" t="t" r="r" b="b"/>
              <a:pathLst>
                <a:path w="25" h="61" extrusionOk="0">
                  <a:moveTo>
                    <a:pt x="0" y="60"/>
                  </a:moveTo>
                  <a:cubicBezTo>
                    <a:pt x="12" y="36"/>
                    <a:pt x="12" y="25"/>
                    <a:pt x="24" y="1"/>
                  </a:cubicBezTo>
                  <a:cubicBezTo>
                    <a:pt x="12" y="25"/>
                    <a:pt x="12" y="36"/>
                    <a:pt x="0" y="6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2"/>
            <p:cNvSpPr/>
            <p:nvPr/>
          </p:nvSpPr>
          <p:spPr>
            <a:xfrm>
              <a:off x="1969516" y="3130079"/>
              <a:ext cx="366285" cy="210936"/>
            </a:xfrm>
            <a:custGeom>
              <a:avLst/>
              <a:gdLst/>
              <a:ahLst/>
              <a:cxnLst/>
              <a:rect l="l" t="t" r="r" b="b"/>
              <a:pathLst>
                <a:path w="10431" h="6007" extrusionOk="0">
                  <a:moveTo>
                    <a:pt x="10420" y="664"/>
                  </a:moveTo>
                  <a:cubicBezTo>
                    <a:pt x="10425" y="687"/>
                    <a:pt x="10428" y="709"/>
                    <a:pt x="10430" y="732"/>
                  </a:cubicBezTo>
                  <a:cubicBezTo>
                    <a:pt x="10430" y="707"/>
                    <a:pt x="10427" y="684"/>
                    <a:pt x="10420" y="664"/>
                  </a:cubicBezTo>
                  <a:close/>
                  <a:moveTo>
                    <a:pt x="9460" y="0"/>
                  </a:moveTo>
                  <a:cubicBezTo>
                    <a:pt x="9388" y="0"/>
                    <a:pt x="9317" y="18"/>
                    <a:pt x="9251" y="54"/>
                  </a:cubicBezTo>
                  <a:lnTo>
                    <a:pt x="179" y="5281"/>
                  </a:lnTo>
                  <a:cubicBezTo>
                    <a:pt x="96" y="5328"/>
                    <a:pt x="36" y="5411"/>
                    <a:pt x="0" y="5495"/>
                  </a:cubicBezTo>
                  <a:cubicBezTo>
                    <a:pt x="12" y="5483"/>
                    <a:pt x="24" y="5459"/>
                    <a:pt x="36" y="5435"/>
                  </a:cubicBezTo>
                  <a:lnTo>
                    <a:pt x="1012" y="6007"/>
                  </a:lnTo>
                  <a:cubicBezTo>
                    <a:pt x="1048" y="5947"/>
                    <a:pt x="1096" y="5888"/>
                    <a:pt x="1155" y="5852"/>
                  </a:cubicBezTo>
                  <a:lnTo>
                    <a:pt x="10216" y="613"/>
                  </a:lnTo>
                  <a:cubicBezTo>
                    <a:pt x="10251" y="592"/>
                    <a:pt x="10283" y="583"/>
                    <a:pt x="10312" y="583"/>
                  </a:cubicBezTo>
                  <a:cubicBezTo>
                    <a:pt x="10363" y="583"/>
                    <a:pt x="10402" y="613"/>
                    <a:pt x="10420" y="664"/>
                  </a:cubicBezTo>
                  <a:lnTo>
                    <a:pt x="10420" y="664"/>
                  </a:lnTo>
                  <a:cubicBezTo>
                    <a:pt x="10394" y="548"/>
                    <a:pt x="10328" y="445"/>
                    <a:pt x="10228" y="375"/>
                  </a:cubicBezTo>
                  <a:lnTo>
                    <a:pt x="9668" y="54"/>
                  </a:lnTo>
                  <a:cubicBezTo>
                    <a:pt x="9603" y="18"/>
                    <a:pt x="9531" y="0"/>
                    <a:pt x="94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2"/>
            <p:cNvSpPr/>
            <p:nvPr/>
          </p:nvSpPr>
          <p:spPr>
            <a:xfrm>
              <a:off x="2025946" y="3206700"/>
              <a:ext cx="280990" cy="514540"/>
            </a:xfrm>
            <a:custGeom>
              <a:avLst/>
              <a:gdLst/>
              <a:ahLst/>
              <a:cxnLst/>
              <a:rect l="l" t="t" r="r" b="b"/>
              <a:pathLst>
                <a:path w="8002" h="14653" extrusionOk="0">
                  <a:moveTo>
                    <a:pt x="7908" y="1"/>
                  </a:moveTo>
                  <a:cubicBezTo>
                    <a:pt x="7884" y="1"/>
                    <a:pt x="7855" y="9"/>
                    <a:pt x="7823" y="27"/>
                  </a:cubicBezTo>
                  <a:lnTo>
                    <a:pt x="167" y="4444"/>
                  </a:lnTo>
                  <a:cubicBezTo>
                    <a:pt x="72" y="4515"/>
                    <a:pt x="1" y="4623"/>
                    <a:pt x="1" y="4742"/>
                  </a:cubicBezTo>
                  <a:lnTo>
                    <a:pt x="1" y="14529"/>
                  </a:lnTo>
                  <a:cubicBezTo>
                    <a:pt x="1" y="14610"/>
                    <a:pt x="34" y="14652"/>
                    <a:pt x="85" y="14652"/>
                  </a:cubicBezTo>
                  <a:cubicBezTo>
                    <a:pt x="109" y="14652"/>
                    <a:pt x="137" y="14643"/>
                    <a:pt x="167" y="14624"/>
                  </a:cubicBezTo>
                  <a:lnTo>
                    <a:pt x="7823" y="10207"/>
                  </a:lnTo>
                  <a:cubicBezTo>
                    <a:pt x="7930" y="10147"/>
                    <a:pt x="8002" y="10028"/>
                    <a:pt x="8002" y="9909"/>
                  </a:cubicBezTo>
                  <a:lnTo>
                    <a:pt x="8002" y="122"/>
                  </a:lnTo>
                  <a:cubicBezTo>
                    <a:pt x="8002" y="47"/>
                    <a:pt x="7966" y="1"/>
                    <a:pt x="790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2"/>
            <p:cNvSpPr/>
            <p:nvPr/>
          </p:nvSpPr>
          <p:spPr>
            <a:xfrm>
              <a:off x="1968252" y="3320929"/>
              <a:ext cx="40172" cy="546776"/>
            </a:xfrm>
            <a:custGeom>
              <a:avLst/>
              <a:gdLst/>
              <a:ahLst/>
              <a:cxnLst/>
              <a:rect l="l" t="t" r="r" b="b"/>
              <a:pathLst>
                <a:path w="1144" h="15571" extrusionOk="0">
                  <a:moveTo>
                    <a:pt x="1144" y="15538"/>
                  </a:moveTo>
                  <a:cubicBezTo>
                    <a:pt x="1140" y="15538"/>
                    <a:pt x="1137" y="15539"/>
                    <a:pt x="1134" y="15540"/>
                  </a:cubicBezTo>
                  <a:lnTo>
                    <a:pt x="1134" y="15540"/>
                  </a:lnTo>
                  <a:cubicBezTo>
                    <a:pt x="1137" y="15539"/>
                    <a:pt x="1140" y="15539"/>
                    <a:pt x="1144" y="15538"/>
                  </a:cubicBezTo>
                  <a:close/>
                  <a:moveTo>
                    <a:pt x="72" y="0"/>
                  </a:moveTo>
                  <a:cubicBezTo>
                    <a:pt x="48" y="48"/>
                    <a:pt x="24" y="84"/>
                    <a:pt x="12" y="131"/>
                  </a:cubicBezTo>
                  <a:cubicBezTo>
                    <a:pt x="12" y="155"/>
                    <a:pt x="1" y="179"/>
                    <a:pt x="1" y="215"/>
                  </a:cubicBezTo>
                  <a:lnTo>
                    <a:pt x="1" y="14824"/>
                  </a:lnTo>
                  <a:cubicBezTo>
                    <a:pt x="12" y="14978"/>
                    <a:pt x="96" y="15109"/>
                    <a:pt x="215" y="15193"/>
                  </a:cubicBezTo>
                  <a:lnTo>
                    <a:pt x="774" y="15514"/>
                  </a:lnTo>
                  <a:cubicBezTo>
                    <a:pt x="786" y="15526"/>
                    <a:pt x="810" y="15538"/>
                    <a:pt x="822" y="15538"/>
                  </a:cubicBezTo>
                  <a:lnTo>
                    <a:pt x="846" y="15550"/>
                  </a:lnTo>
                  <a:cubicBezTo>
                    <a:pt x="870" y="15550"/>
                    <a:pt x="882" y="15562"/>
                    <a:pt x="905" y="15562"/>
                  </a:cubicBezTo>
                  <a:cubicBezTo>
                    <a:pt x="929" y="15568"/>
                    <a:pt x="956" y="15571"/>
                    <a:pt x="984" y="15571"/>
                  </a:cubicBezTo>
                  <a:cubicBezTo>
                    <a:pt x="1013" y="15571"/>
                    <a:pt x="1042" y="15568"/>
                    <a:pt x="1072" y="15562"/>
                  </a:cubicBezTo>
                  <a:lnTo>
                    <a:pt x="1108" y="15550"/>
                  </a:lnTo>
                  <a:cubicBezTo>
                    <a:pt x="1117" y="15550"/>
                    <a:pt x="1125" y="15544"/>
                    <a:pt x="1134" y="15540"/>
                  </a:cubicBezTo>
                  <a:lnTo>
                    <a:pt x="1134" y="15540"/>
                  </a:lnTo>
                  <a:cubicBezTo>
                    <a:pt x="1123" y="15542"/>
                    <a:pt x="1113" y="15543"/>
                    <a:pt x="1104" y="15543"/>
                  </a:cubicBezTo>
                  <a:cubicBezTo>
                    <a:pt x="1032" y="15543"/>
                    <a:pt x="989" y="15486"/>
                    <a:pt x="989" y="15395"/>
                  </a:cubicBezTo>
                  <a:lnTo>
                    <a:pt x="989" y="774"/>
                  </a:lnTo>
                  <a:cubicBezTo>
                    <a:pt x="989" y="703"/>
                    <a:pt x="1013" y="631"/>
                    <a:pt x="1048" y="572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2"/>
            <p:cNvSpPr/>
            <p:nvPr/>
          </p:nvSpPr>
          <p:spPr>
            <a:xfrm>
              <a:off x="2068997" y="3735989"/>
              <a:ext cx="32938" cy="46422"/>
            </a:xfrm>
            <a:custGeom>
              <a:avLst/>
              <a:gdLst/>
              <a:ahLst/>
              <a:cxnLst/>
              <a:rect l="l" t="t" r="r" b="b"/>
              <a:pathLst>
                <a:path w="938" h="1322" extrusionOk="0">
                  <a:moveTo>
                    <a:pt x="494" y="1"/>
                  </a:moveTo>
                  <a:cubicBezTo>
                    <a:pt x="471" y="1"/>
                    <a:pt x="438" y="29"/>
                    <a:pt x="430" y="63"/>
                  </a:cubicBezTo>
                  <a:lnTo>
                    <a:pt x="322" y="408"/>
                  </a:lnTo>
                  <a:cubicBezTo>
                    <a:pt x="311" y="432"/>
                    <a:pt x="299" y="444"/>
                    <a:pt x="287" y="468"/>
                  </a:cubicBezTo>
                  <a:lnTo>
                    <a:pt x="49" y="646"/>
                  </a:lnTo>
                  <a:cubicBezTo>
                    <a:pt x="13" y="670"/>
                    <a:pt x="1" y="741"/>
                    <a:pt x="25" y="765"/>
                  </a:cubicBezTo>
                  <a:lnTo>
                    <a:pt x="191" y="884"/>
                  </a:lnTo>
                  <a:cubicBezTo>
                    <a:pt x="203" y="896"/>
                    <a:pt x="215" y="920"/>
                    <a:pt x="215" y="932"/>
                  </a:cubicBezTo>
                  <a:lnTo>
                    <a:pt x="168" y="1277"/>
                  </a:lnTo>
                  <a:cubicBezTo>
                    <a:pt x="168" y="1306"/>
                    <a:pt x="181" y="1322"/>
                    <a:pt x="199" y="1322"/>
                  </a:cubicBezTo>
                  <a:cubicBezTo>
                    <a:pt x="211" y="1322"/>
                    <a:pt x="225" y="1315"/>
                    <a:pt x="239" y="1301"/>
                  </a:cubicBezTo>
                  <a:lnTo>
                    <a:pt x="453" y="1027"/>
                  </a:lnTo>
                  <a:cubicBezTo>
                    <a:pt x="453" y="1015"/>
                    <a:pt x="477" y="1003"/>
                    <a:pt x="489" y="1003"/>
                  </a:cubicBezTo>
                  <a:lnTo>
                    <a:pt x="703" y="1027"/>
                  </a:lnTo>
                  <a:cubicBezTo>
                    <a:pt x="706" y="1028"/>
                    <a:pt x="709" y="1028"/>
                    <a:pt x="712" y="1028"/>
                  </a:cubicBezTo>
                  <a:cubicBezTo>
                    <a:pt x="744" y="1028"/>
                    <a:pt x="774" y="965"/>
                    <a:pt x="763" y="932"/>
                  </a:cubicBezTo>
                  <a:lnTo>
                    <a:pt x="727" y="634"/>
                  </a:lnTo>
                  <a:cubicBezTo>
                    <a:pt x="727" y="610"/>
                    <a:pt x="727" y="599"/>
                    <a:pt x="739" y="575"/>
                  </a:cubicBezTo>
                  <a:lnTo>
                    <a:pt x="918" y="253"/>
                  </a:lnTo>
                  <a:cubicBezTo>
                    <a:pt x="938" y="213"/>
                    <a:pt x="933" y="164"/>
                    <a:pt x="902" y="164"/>
                  </a:cubicBezTo>
                  <a:cubicBezTo>
                    <a:pt x="896" y="164"/>
                    <a:pt x="890" y="166"/>
                    <a:pt x="882" y="170"/>
                  </a:cubicBezTo>
                  <a:lnTo>
                    <a:pt x="644" y="253"/>
                  </a:lnTo>
                  <a:cubicBezTo>
                    <a:pt x="640" y="257"/>
                    <a:pt x="637" y="258"/>
                    <a:pt x="634" y="258"/>
                  </a:cubicBezTo>
                  <a:cubicBezTo>
                    <a:pt x="626" y="258"/>
                    <a:pt x="620" y="250"/>
                    <a:pt x="620" y="241"/>
                  </a:cubicBezTo>
                  <a:lnTo>
                    <a:pt x="513" y="15"/>
                  </a:lnTo>
                  <a:cubicBezTo>
                    <a:pt x="510" y="5"/>
                    <a:pt x="502" y="1"/>
                    <a:pt x="49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2"/>
            <p:cNvSpPr/>
            <p:nvPr/>
          </p:nvSpPr>
          <p:spPr>
            <a:xfrm>
              <a:off x="2110819" y="3711759"/>
              <a:ext cx="32938" cy="46422"/>
            </a:xfrm>
            <a:custGeom>
              <a:avLst/>
              <a:gdLst/>
              <a:ahLst/>
              <a:cxnLst/>
              <a:rect l="l" t="t" r="r" b="b"/>
              <a:pathLst>
                <a:path w="938" h="1322" extrusionOk="0">
                  <a:moveTo>
                    <a:pt x="495" y="0"/>
                  </a:moveTo>
                  <a:cubicBezTo>
                    <a:pt x="476" y="0"/>
                    <a:pt x="446" y="28"/>
                    <a:pt x="429" y="62"/>
                  </a:cubicBezTo>
                  <a:lnTo>
                    <a:pt x="322" y="407"/>
                  </a:lnTo>
                  <a:cubicBezTo>
                    <a:pt x="322" y="431"/>
                    <a:pt x="310" y="455"/>
                    <a:pt x="286" y="467"/>
                  </a:cubicBezTo>
                  <a:lnTo>
                    <a:pt x="48" y="646"/>
                  </a:lnTo>
                  <a:cubicBezTo>
                    <a:pt x="13" y="669"/>
                    <a:pt x="1" y="741"/>
                    <a:pt x="24" y="765"/>
                  </a:cubicBezTo>
                  <a:lnTo>
                    <a:pt x="203" y="884"/>
                  </a:lnTo>
                  <a:cubicBezTo>
                    <a:pt x="215" y="896"/>
                    <a:pt x="215" y="919"/>
                    <a:pt x="215" y="931"/>
                  </a:cubicBezTo>
                  <a:lnTo>
                    <a:pt x="167" y="1277"/>
                  </a:lnTo>
                  <a:cubicBezTo>
                    <a:pt x="167" y="1305"/>
                    <a:pt x="180" y="1321"/>
                    <a:pt x="199" y="1321"/>
                  </a:cubicBezTo>
                  <a:cubicBezTo>
                    <a:pt x="211" y="1321"/>
                    <a:pt x="225" y="1315"/>
                    <a:pt x="239" y="1300"/>
                  </a:cubicBezTo>
                  <a:lnTo>
                    <a:pt x="453" y="1027"/>
                  </a:lnTo>
                  <a:cubicBezTo>
                    <a:pt x="465" y="1015"/>
                    <a:pt x="477" y="1003"/>
                    <a:pt x="489" y="1003"/>
                  </a:cubicBezTo>
                  <a:lnTo>
                    <a:pt x="703" y="1027"/>
                  </a:lnTo>
                  <a:cubicBezTo>
                    <a:pt x="706" y="1028"/>
                    <a:pt x="709" y="1028"/>
                    <a:pt x="712" y="1028"/>
                  </a:cubicBezTo>
                  <a:cubicBezTo>
                    <a:pt x="745" y="1028"/>
                    <a:pt x="775" y="975"/>
                    <a:pt x="775" y="931"/>
                  </a:cubicBezTo>
                  <a:lnTo>
                    <a:pt x="727" y="634"/>
                  </a:lnTo>
                  <a:cubicBezTo>
                    <a:pt x="727" y="622"/>
                    <a:pt x="739" y="598"/>
                    <a:pt x="739" y="574"/>
                  </a:cubicBezTo>
                  <a:lnTo>
                    <a:pt x="917" y="253"/>
                  </a:lnTo>
                  <a:cubicBezTo>
                    <a:pt x="937" y="213"/>
                    <a:pt x="932" y="164"/>
                    <a:pt x="909" y="164"/>
                  </a:cubicBezTo>
                  <a:cubicBezTo>
                    <a:pt x="904" y="164"/>
                    <a:pt x="899" y="166"/>
                    <a:pt x="894" y="169"/>
                  </a:cubicBezTo>
                  <a:lnTo>
                    <a:pt x="655" y="253"/>
                  </a:lnTo>
                  <a:cubicBezTo>
                    <a:pt x="652" y="256"/>
                    <a:pt x="647" y="258"/>
                    <a:pt x="643" y="258"/>
                  </a:cubicBezTo>
                  <a:cubicBezTo>
                    <a:pt x="632" y="258"/>
                    <a:pt x="620" y="249"/>
                    <a:pt x="620" y="241"/>
                  </a:cubicBezTo>
                  <a:lnTo>
                    <a:pt x="513" y="15"/>
                  </a:lnTo>
                  <a:cubicBezTo>
                    <a:pt x="509" y="4"/>
                    <a:pt x="503" y="0"/>
                    <a:pt x="49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2"/>
            <p:cNvSpPr/>
            <p:nvPr/>
          </p:nvSpPr>
          <p:spPr>
            <a:xfrm>
              <a:off x="2152641" y="3687495"/>
              <a:ext cx="32938" cy="46422"/>
            </a:xfrm>
            <a:custGeom>
              <a:avLst/>
              <a:gdLst/>
              <a:ahLst/>
              <a:cxnLst/>
              <a:rect l="l" t="t" r="r" b="b"/>
              <a:pathLst>
                <a:path w="938" h="1322" extrusionOk="0">
                  <a:moveTo>
                    <a:pt x="495" y="0"/>
                  </a:moveTo>
                  <a:cubicBezTo>
                    <a:pt x="475" y="0"/>
                    <a:pt x="446" y="28"/>
                    <a:pt x="429" y="63"/>
                  </a:cubicBezTo>
                  <a:lnTo>
                    <a:pt x="334" y="408"/>
                  </a:lnTo>
                  <a:cubicBezTo>
                    <a:pt x="322" y="432"/>
                    <a:pt x="310" y="456"/>
                    <a:pt x="298" y="467"/>
                  </a:cubicBezTo>
                  <a:lnTo>
                    <a:pt x="60" y="646"/>
                  </a:lnTo>
                  <a:cubicBezTo>
                    <a:pt x="24" y="670"/>
                    <a:pt x="0" y="741"/>
                    <a:pt x="36" y="765"/>
                  </a:cubicBezTo>
                  <a:lnTo>
                    <a:pt x="203" y="884"/>
                  </a:lnTo>
                  <a:cubicBezTo>
                    <a:pt x="215" y="896"/>
                    <a:pt x="215" y="920"/>
                    <a:pt x="215" y="932"/>
                  </a:cubicBezTo>
                  <a:lnTo>
                    <a:pt x="179" y="1277"/>
                  </a:lnTo>
                  <a:cubicBezTo>
                    <a:pt x="172" y="1306"/>
                    <a:pt x="186" y="1322"/>
                    <a:pt x="204" y="1322"/>
                  </a:cubicBezTo>
                  <a:cubicBezTo>
                    <a:pt x="216" y="1322"/>
                    <a:pt x="229" y="1315"/>
                    <a:pt x="238" y="1301"/>
                  </a:cubicBezTo>
                  <a:lnTo>
                    <a:pt x="453" y="1027"/>
                  </a:lnTo>
                  <a:cubicBezTo>
                    <a:pt x="465" y="1015"/>
                    <a:pt x="476" y="1003"/>
                    <a:pt x="500" y="1003"/>
                  </a:cubicBezTo>
                  <a:lnTo>
                    <a:pt x="715" y="1027"/>
                  </a:lnTo>
                  <a:cubicBezTo>
                    <a:pt x="717" y="1028"/>
                    <a:pt x="719" y="1029"/>
                    <a:pt x="721" y="1029"/>
                  </a:cubicBezTo>
                  <a:cubicBezTo>
                    <a:pt x="746" y="1029"/>
                    <a:pt x="785" y="975"/>
                    <a:pt x="774" y="932"/>
                  </a:cubicBezTo>
                  <a:lnTo>
                    <a:pt x="738" y="634"/>
                  </a:lnTo>
                  <a:cubicBezTo>
                    <a:pt x="727" y="622"/>
                    <a:pt x="738" y="598"/>
                    <a:pt x="750" y="575"/>
                  </a:cubicBezTo>
                  <a:lnTo>
                    <a:pt x="917" y="253"/>
                  </a:lnTo>
                  <a:cubicBezTo>
                    <a:pt x="937" y="213"/>
                    <a:pt x="932" y="164"/>
                    <a:pt x="908" y="164"/>
                  </a:cubicBezTo>
                  <a:cubicBezTo>
                    <a:pt x="904" y="164"/>
                    <a:pt x="899" y="166"/>
                    <a:pt x="893" y="170"/>
                  </a:cubicBezTo>
                  <a:lnTo>
                    <a:pt x="655" y="253"/>
                  </a:lnTo>
                  <a:cubicBezTo>
                    <a:pt x="652" y="257"/>
                    <a:pt x="648" y="258"/>
                    <a:pt x="645" y="258"/>
                  </a:cubicBezTo>
                  <a:cubicBezTo>
                    <a:pt x="636" y="258"/>
                    <a:pt x="628" y="250"/>
                    <a:pt x="619" y="241"/>
                  </a:cubicBezTo>
                  <a:lnTo>
                    <a:pt x="512" y="15"/>
                  </a:lnTo>
                  <a:cubicBezTo>
                    <a:pt x="509" y="5"/>
                    <a:pt x="503" y="0"/>
                    <a:pt x="49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2"/>
            <p:cNvSpPr/>
            <p:nvPr/>
          </p:nvSpPr>
          <p:spPr>
            <a:xfrm>
              <a:off x="2194849" y="3663265"/>
              <a:ext cx="32973" cy="46703"/>
            </a:xfrm>
            <a:custGeom>
              <a:avLst/>
              <a:gdLst/>
              <a:ahLst/>
              <a:cxnLst/>
              <a:rect l="l" t="t" r="r" b="b"/>
              <a:pathLst>
                <a:path w="939" h="1330" extrusionOk="0">
                  <a:moveTo>
                    <a:pt x="489" y="0"/>
                  </a:moveTo>
                  <a:cubicBezTo>
                    <a:pt x="465" y="0"/>
                    <a:pt x="438" y="31"/>
                    <a:pt x="429" y="74"/>
                  </a:cubicBezTo>
                  <a:lnTo>
                    <a:pt x="322" y="419"/>
                  </a:lnTo>
                  <a:cubicBezTo>
                    <a:pt x="310" y="431"/>
                    <a:pt x="298" y="455"/>
                    <a:pt x="287" y="467"/>
                  </a:cubicBezTo>
                  <a:lnTo>
                    <a:pt x="48" y="657"/>
                  </a:lnTo>
                  <a:cubicBezTo>
                    <a:pt x="13" y="681"/>
                    <a:pt x="1" y="753"/>
                    <a:pt x="25" y="765"/>
                  </a:cubicBezTo>
                  <a:lnTo>
                    <a:pt x="191" y="895"/>
                  </a:lnTo>
                  <a:cubicBezTo>
                    <a:pt x="203" y="907"/>
                    <a:pt x="215" y="919"/>
                    <a:pt x="203" y="943"/>
                  </a:cubicBezTo>
                  <a:lnTo>
                    <a:pt x="167" y="1276"/>
                  </a:lnTo>
                  <a:cubicBezTo>
                    <a:pt x="167" y="1311"/>
                    <a:pt x="180" y="1330"/>
                    <a:pt x="197" y="1330"/>
                  </a:cubicBezTo>
                  <a:cubicBezTo>
                    <a:pt x="209" y="1330"/>
                    <a:pt x="224" y="1320"/>
                    <a:pt x="239" y="1300"/>
                  </a:cubicBezTo>
                  <a:lnTo>
                    <a:pt x="441" y="1038"/>
                  </a:lnTo>
                  <a:cubicBezTo>
                    <a:pt x="453" y="1015"/>
                    <a:pt x="477" y="1015"/>
                    <a:pt x="489" y="1015"/>
                  </a:cubicBezTo>
                  <a:lnTo>
                    <a:pt x="703" y="1038"/>
                  </a:lnTo>
                  <a:cubicBezTo>
                    <a:pt x="739" y="1038"/>
                    <a:pt x="775" y="979"/>
                    <a:pt x="763" y="931"/>
                  </a:cubicBezTo>
                  <a:lnTo>
                    <a:pt x="727" y="645"/>
                  </a:lnTo>
                  <a:cubicBezTo>
                    <a:pt x="727" y="622"/>
                    <a:pt x="727" y="598"/>
                    <a:pt x="739" y="586"/>
                  </a:cubicBezTo>
                  <a:lnTo>
                    <a:pt x="918" y="253"/>
                  </a:lnTo>
                  <a:cubicBezTo>
                    <a:pt x="939" y="210"/>
                    <a:pt x="922" y="167"/>
                    <a:pt x="893" y="167"/>
                  </a:cubicBezTo>
                  <a:cubicBezTo>
                    <a:pt x="889" y="167"/>
                    <a:pt x="886" y="168"/>
                    <a:pt x="882" y="169"/>
                  </a:cubicBezTo>
                  <a:lnTo>
                    <a:pt x="644" y="253"/>
                  </a:lnTo>
                  <a:cubicBezTo>
                    <a:pt x="640" y="256"/>
                    <a:pt x="637" y="257"/>
                    <a:pt x="634" y="257"/>
                  </a:cubicBezTo>
                  <a:cubicBezTo>
                    <a:pt x="626" y="257"/>
                    <a:pt x="620" y="249"/>
                    <a:pt x="620" y="241"/>
                  </a:cubicBezTo>
                  <a:lnTo>
                    <a:pt x="513" y="14"/>
                  </a:lnTo>
                  <a:cubicBezTo>
                    <a:pt x="506" y="5"/>
                    <a:pt x="498" y="0"/>
                    <a:pt x="489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2"/>
            <p:cNvSpPr/>
            <p:nvPr/>
          </p:nvSpPr>
          <p:spPr>
            <a:xfrm>
              <a:off x="2236671" y="3639001"/>
              <a:ext cx="32973" cy="46598"/>
            </a:xfrm>
            <a:custGeom>
              <a:avLst/>
              <a:gdLst/>
              <a:ahLst/>
              <a:cxnLst/>
              <a:rect l="l" t="t" r="r" b="b"/>
              <a:pathLst>
                <a:path w="939" h="1327" extrusionOk="0">
                  <a:moveTo>
                    <a:pt x="493" y="0"/>
                  </a:moveTo>
                  <a:cubicBezTo>
                    <a:pt x="471" y="0"/>
                    <a:pt x="438" y="28"/>
                    <a:pt x="429" y="62"/>
                  </a:cubicBezTo>
                  <a:lnTo>
                    <a:pt x="322" y="408"/>
                  </a:lnTo>
                  <a:cubicBezTo>
                    <a:pt x="322" y="432"/>
                    <a:pt x="310" y="455"/>
                    <a:pt x="286" y="467"/>
                  </a:cubicBezTo>
                  <a:lnTo>
                    <a:pt x="48" y="646"/>
                  </a:lnTo>
                  <a:cubicBezTo>
                    <a:pt x="12" y="682"/>
                    <a:pt x="0" y="741"/>
                    <a:pt x="24" y="765"/>
                  </a:cubicBezTo>
                  <a:lnTo>
                    <a:pt x="203" y="884"/>
                  </a:lnTo>
                  <a:cubicBezTo>
                    <a:pt x="215" y="896"/>
                    <a:pt x="215" y="920"/>
                    <a:pt x="215" y="932"/>
                  </a:cubicBezTo>
                  <a:lnTo>
                    <a:pt x="167" y="1277"/>
                  </a:lnTo>
                  <a:cubicBezTo>
                    <a:pt x="167" y="1306"/>
                    <a:pt x="181" y="1327"/>
                    <a:pt x="200" y="1327"/>
                  </a:cubicBezTo>
                  <a:cubicBezTo>
                    <a:pt x="211" y="1327"/>
                    <a:pt x="225" y="1319"/>
                    <a:pt x="239" y="1301"/>
                  </a:cubicBezTo>
                  <a:lnTo>
                    <a:pt x="453" y="1027"/>
                  </a:lnTo>
                  <a:cubicBezTo>
                    <a:pt x="465" y="1015"/>
                    <a:pt x="477" y="1003"/>
                    <a:pt x="489" y="1003"/>
                  </a:cubicBezTo>
                  <a:lnTo>
                    <a:pt x="703" y="1027"/>
                  </a:lnTo>
                  <a:cubicBezTo>
                    <a:pt x="706" y="1028"/>
                    <a:pt x="709" y="1028"/>
                    <a:pt x="712" y="1028"/>
                  </a:cubicBezTo>
                  <a:cubicBezTo>
                    <a:pt x="745" y="1028"/>
                    <a:pt x="774" y="975"/>
                    <a:pt x="774" y="932"/>
                  </a:cubicBezTo>
                  <a:lnTo>
                    <a:pt x="727" y="634"/>
                  </a:lnTo>
                  <a:cubicBezTo>
                    <a:pt x="727" y="622"/>
                    <a:pt x="739" y="598"/>
                    <a:pt x="739" y="574"/>
                  </a:cubicBezTo>
                  <a:lnTo>
                    <a:pt x="917" y="253"/>
                  </a:lnTo>
                  <a:cubicBezTo>
                    <a:pt x="938" y="210"/>
                    <a:pt x="931" y="168"/>
                    <a:pt x="904" y="168"/>
                  </a:cubicBezTo>
                  <a:cubicBezTo>
                    <a:pt x="901" y="168"/>
                    <a:pt x="897" y="168"/>
                    <a:pt x="893" y="170"/>
                  </a:cubicBezTo>
                  <a:lnTo>
                    <a:pt x="655" y="253"/>
                  </a:lnTo>
                  <a:cubicBezTo>
                    <a:pt x="652" y="256"/>
                    <a:pt x="647" y="258"/>
                    <a:pt x="643" y="258"/>
                  </a:cubicBezTo>
                  <a:cubicBezTo>
                    <a:pt x="631" y="258"/>
                    <a:pt x="620" y="249"/>
                    <a:pt x="620" y="241"/>
                  </a:cubicBezTo>
                  <a:lnTo>
                    <a:pt x="512" y="15"/>
                  </a:lnTo>
                  <a:cubicBezTo>
                    <a:pt x="509" y="5"/>
                    <a:pt x="502" y="0"/>
                    <a:pt x="49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2"/>
            <p:cNvSpPr/>
            <p:nvPr/>
          </p:nvSpPr>
          <p:spPr>
            <a:xfrm>
              <a:off x="2193199" y="3410683"/>
              <a:ext cx="76937" cy="155279"/>
            </a:xfrm>
            <a:custGeom>
              <a:avLst/>
              <a:gdLst/>
              <a:ahLst/>
              <a:cxnLst/>
              <a:rect l="l" t="t" r="r" b="b"/>
              <a:pathLst>
                <a:path w="2191" h="4422" extrusionOk="0">
                  <a:moveTo>
                    <a:pt x="311" y="0"/>
                  </a:moveTo>
                  <a:cubicBezTo>
                    <a:pt x="215" y="0"/>
                    <a:pt x="112" y="15"/>
                    <a:pt x="0" y="28"/>
                  </a:cubicBezTo>
                  <a:lnTo>
                    <a:pt x="238" y="1242"/>
                  </a:lnTo>
                  <a:lnTo>
                    <a:pt x="1298" y="2028"/>
                  </a:lnTo>
                  <a:lnTo>
                    <a:pt x="643" y="3719"/>
                  </a:lnTo>
                  <a:lnTo>
                    <a:pt x="917" y="4421"/>
                  </a:lnTo>
                  <a:cubicBezTo>
                    <a:pt x="917" y="4421"/>
                    <a:pt x="2191" y="1933"/>
                    <a:pt x="2108" y="1766"/>
                  </a:cubicBezTo>
                  <a:cubicBezTo>
                    <a:pt x="2012" y="1588"/>
                    <a:pt x="1060" y="623"/>
                    <a:pt x="810" y="278"/>
                  </a:cubicBezTo>
                  <a:cubicBezTo>
                    <a:pt x="647" y="53"/>
                    <a:pt x="490" y="0"/>
                    <a:pt x="311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2"/>
            <p:cNvSpPr/>
            <p:nvPr/>
          </p:nvSpPr>
          <p:spPr>
            <a:xfrm>
              <a:off x="2193199" y="3409384"/>
              <a:ext cx="75287" cy="138178"/>
            </a:xfrm>
            <a:custGeom>
              <a:avLst/>
              <a:gdLst/>
              <a:ahLst/>
              <a:cxnLst/>
              <a:rect l="l" t="t" r="r" b="b"/>
              <a:pathLst>
                <a:path w="2144" h="3935" extrusionOk="0">
                  <a:moveTo>
                    <a:pt x="321" y="1"/>
                  </a:moveTo>
                  <a:cubicBezTo>
                    <a:pt x="209" y="1"/>
                    <a:pt x="100" y="22"/>
                    <a:pt x="0" y="65"/>
                  </a:cubicBezTo>
                  <a:lnTo>
                    <a:pt x="238" y="1279"/>
                  </a:lnTo>
                  <a:lnTo>
                    <a:pt x="1250" y="2089"/>
                  </a:lnTo>
                  <a:lnTo>
                    <a:pt x="857" y="3244"/>
                  </a:lnTo>
                  <a:lnTo>
                    <a:pt x="1191" y="3934"/>
                  </a:lnTo>
                  <a:cubicBezTo>
                    <a:pt x="1191" y="3934"/>
                    <a:pt x="1548" y="3256"/>
                    <a:pt x="1738" y="2839"/>
                  </a:cubicBezTo>
                  <a:cubicBezTo>
                    <a:pt x="1977" y="2303"/>
                    <a:pt x="2119" y="1994"/>
                    <a:pt x="2131" y="1863"/>
                  </a:cubicBezTo>
                  <a:cubicBezTo>
                    <a:pt x="2143" y="1720"/>
                    <a:pt x="2036" y="1637"/>
                    <a:pt x="1881" y="1410"/>
                  </a:cubicBezTo>
                  <a:cubicBezTo>
                    <a:pt x="1715" y="1184"/>
                    <a:pt x="810" y="113"/>
                    <a:pt x="548" y="29"/>
                  </a:cubicBezTo>
                  <a:cubicBezTo>
                    <a:pt x="472" y="10"/>
                    <a:pt x="395" y="1"/>
                    <a:pt x="32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2"/>
            <p:cNvSpPr/>
            <p:nvPr/>
          </p:nvSpPr>
          <p:spPr>
            <a:xfrm>
              <a:off x="2205313" y="3843546"/>
              <a:ext cx="24264" cy="45158"/>
            </a:xfrm>
            <a:custGeom>
              <a:avLst/>
              <a:gdLst/>
              <a:ahLst/>
              <a:cxnLst/>
              <a:rect l="l" t="t" r="r" b="b"/>
              <a:pathLst>
                <a:path w="691" h="1286" extrusionOk="0">
                  <a:moveTo>
                    <a:pt x="691" y="0"/>
                  </a:moveTo>
                  <a:lnTo>
                    <a:pt x="36" y="95"/>
                  </a:lnTo>
                  <a:lnTo>
                    <a:pt x="0" y="1286"/>
                  </a:lnTo>
                  <a:lnTo>
                    <a:pt x="0" y="1286"/>
                  </a:lnTo>
                  <a:lnTo>
                    <a:pt x="655" y="11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2"/>
            <p:cNvSpPr/>
            <p:nvPr/>
          </p:nvSpPr>
          <p:spPr>
            <a:xfrm>
              <a:off x="2119176" y="3889090"/>
              <a:ext cx="23035" cy="43543"/>
            </a:xfrm>
            <a:custGeom>
              <a:avLst/>
              <a:gdLst/>
              <a:ahLst/>
              <a:cxnLst/>
              <a:rect l="l" t="t" r="r" b="b"/>
              <a:pathLst>
                <a:path w="656" h="1240" extrusionOk="0">
                  <a:moveTo>
                    <a:pt x="656" y="1"/>
                  </a:moveTo>
                  <a:lnTo>
                    <a:pt x="1" y="108"/>
                  </a:lnTo>
                  <a:lnTo>
                    <a:pt x="1" y="1239"/>
                  </a:lnTo>
                  <a:lnTo>
                    <a:pt x="656" y="1120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2"/>
            <p:cNvSpPr/>
            <p:nvPr/>
          </p:nvSpPr>
          <p:spPr>
            <a:xfrm>
              <a:off x="2113733" y="3913776"/>
              <a:ext cx="67351" cy="58572"/>
            </a:xfrm>
            <a:custGeom>
              <a:avLst/>
              <a:gdLst/>
              <a:ahLst/>
              <a:cxnLst/>
              <a:rect l="l" t="t" r="r" b="b"/>
              <a:pathLst>
                <a:path w="1918" h="1668" extrusionOk="0">
                  <a:moveTo>
                    <a:pt x="811" y="0"/>
                  </a:moveTo>
                  <a:lnTo>
                    <a:pt x="811" y="96"/>
                  </a:lnTo>
                  <a:cubicBezTo>
                    <a:pt x="811" y="167"/>
                    <a:pt x="572" y="227"/>
                    <a:pt x="477" y="238"/>
                  </a:cubicBezTo>
                  <a:cubicBezTo>
                    <a:pt x="443" y="246"/>
                    <a:pt x="408" y="250"/>
                    <a:pt x="373" y="250"/>
                  </a:cubicBezTo>
                  <a:cubicBezTo>
                    <a:pt x="297" y="250"/>
                    <a:pt x="221" y="232"/>
                    <a:pt x="156" y="191"/>
                  </a:cubicBezTo>
                  <a:lnTo>
                    <a:pt x="156" y="119"/>
                  </a:lnTo>
                  <a:cubicBezTo>
                    <a:pt x="154" y="119"/>
                    <a:pt x="153" y="119"/>
                    <a:pt x="152" y="119"/>
                  </a:cubicBezTo>
                  <a:cubicBezTo>
                    <a:pt x="117" y="119"/>
                    <a:pt x="83" y="255"/>
                    <a:pt x="49" y="369"/>
                  </a:cubicBezTo>
                  <a:cubicBezTo>
                    <a:pt x="13" y="477"/>
                    <a:pt x="1" y="596"/>
                    <a:pt x="13" y="715"/>
                  </a:cubicBezTo>
                  <a:cubicBezTo>
                    <a:pt x="60" y="834"/>
                    <a:pt x="239" y="917"/>
                    <a:pt x="322" y="1012"/>
                  </a:cubicBezTo>
                  <a:cubicBezTo>
                    <a:pt x="394" y="1108"/>
                    <a:pt x="441" y="1322"/>
                    <a:pt x="537" y="1441"/>
                  </a:cubicBezTo>
                  <a:cubicBezTo>
                    <a:pt x="644" y="1572"/>
                    <a:pt x="1025" y="1667"/>
                    <a:pt x="1251" y="1667"/>
                  </a:cubicBezTo>
                  <a:cubicBezTo>
                    <a:pt x="1454" y="1667"/>
                    <a:pt x="1918" y="1453"/>
                    <a:pt x="1846" y="1250"/>
                  </a:cubicBezTo>
                  <a:cubicBezTo>
                    <a:pt x="1775" y="1060"/>
                    <a:pt x="1489" y="893"/>
                    <a:pt x="1275" y="739"/>
                  </a:cubicBezTo>
                  <a:cubicBezTo>
                    <a:pt x="1025" y="548"/>
                    <a:pt x="870" y="12"/>
                    <a:pt x="8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2"/>
            <p:cNvSpPr/>
            <p:nvPr/>
          </p:nvSpPr>
          <p:spPr>
            <a:xfrm>
              <a:off x="2196535" y="3878239"/>
              <a:ext cx="88244" cy="38943"/>
            </a:xfrm>
            <a:custGeom>
              <a:avLst/>
              <a:gdLst/>
              <a:ahLst/>
              <a:cxnLst/>
              <a:rect l="l" t="t" r="r" b="b"/>
              <a:pathLst>
                <a:path w="2513" h="1109" extrusionOk="0">
                  <a:moveTo>
                    <a:pt x="917" y="0"/>
                  </a:moveTo>
                  <a:lnTo>
                    <a:pt x="917" y="107"/>
                  </a:lnTo>
                  <a:cubicBezTo>
                    <a:pt x="816" y="175"/>
                    <a:pt x="643" y="212"/>
                    <a:pt x="499" y="212"/>
                  </a:cubicBezTo>
                  <a:cubicBezTo>
                    <a:pt x="387" y="212"/>
                    <a:pt x="293" y="190"/>
                    <a:pt x="262" y="143"/>
                  </a:cubicBezTo>
                  <a:lnTo>
                    <a:pt x="262" y="84"/>
                  </a:lnTo>
                  <a:cubicBezTo>
                    <a:pt x="191" y="84"/>
                    <a:pt x="131" y="369"/>
                    <a:pt x="96" y="560"/>
                  </a:cubicBezTo>
                  <a:cubicBezTo>
                    <a:pt x="60" y="738"/>
                    <a:pt x="0" y="953"/>
                    <a:pt x="143" y="1012"/>
                  </a:cubicBezTo>
                  <a:cubicBezTo>
                    <a:pt x="188" y="1037"/>
                    <a:pt x="256" y="1046"/>
                    <a:pt x="335" y="1046"/>
                  </a:cubicBezTo>
                  <a:cubicBezTo>
                    <a:pt x="485" y="1046"/>
                    <a:pt x="673" y="1012"/>
                    <a:pt x="798" y="989"/>
                  </a:cubicBezTo>
                  <a:cubicBezTo>
                    <a:pt x="822" y="982"/>
                    <a:pt x="847" y="979"/>
                    <a:pt x="874" y="979"/>
                  </a:cubicBezTo>
                  <a:cubicBezTo>
                    <a:pt x="1051" y="979"/>
                    <a:pt x="1292" y="1097"/>
                    <a:pt x="1489" y="1108"/>
                  </a:cubicBezTo>
                  <a:cubicBezTo>
                    <a:pt x="1507" y="1108"/>
                    <a:pt x="1526" y="1108"/>
                    <a:pt x="1545" y="1108"/>
                  </a:cubicBezTo>
                  <a:cubicBezTo>
                    <a:pt x="1924" y="1108"/>
                    <a:pt x="2233" y="995"/>
                    <a:pt x="2370" y="881"/>
                  </a:cubicBezTo>
                  <a:cubicBezTo>
                    <a:pt x="2501" y="762"/>
                    <a:pt x="2513" y="596"/>
                    <a:pt x="2382" y="560"/>
                  </a:cubicBezTo>
                  <a:cubicBezTo>
                    <a:pt x="2155" y="500"/>
                    <a:pt x="1679" y="393"/>
                    <a:pt x="1441" y="322"/>
                  </a:cubicBezTo>
                  <a:cubicBezTo>
                    <a:pt x="1298" y="274"/>
                    <a:pt x="1167" y="203"/>
                    <a:pt x="1048" y="107"/>
                  </a:cubicBezTo>
                  <a:cubicBezTo>
                    <a:pt x="977" y="36"/>
                    <a:pt x="953" y="0"/>
                    <a:pt x="9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2"/>
            <p:cNvSpPr/>
            <p:nvPr/>
          </p:nvSpPr>
          <p:spPr>
            <a:xfrm>
              <a:off x="2110819" y="3549212"/>
              <a:ext cx="132981" cy="352590"/>
            </a:xfrm>
            <a:custGeom>
              <a:avLst/>
              <a:gdLst/>
              <a:ahLst/>
              <a:cxnLst/>
              <a:rect l="l" t="t" r="r" b="b"/>
              <a:pathLst>
                <a:path w="3787" h="10041" extrusionOk="0">
                  <a:moveTo>
                    <a:pt x="3370" y="0"/>
                  </a:moveTo>
                  <a:lnTo>
                    <a:pt x="513" y="429"/>
                  </a:lnTo>
                  <a:cubicBezTo>
                    <a:pt x="1" y="1584"/>
                    <a:pt x="513" y="5477"/>
                    <a:pt x="513" y="5477"/>
                  </a:cubicBezTo>
                  <a:cubicBezTo>
                    <a:pt x="489" y="5656"/>
                    <a:pt x="286" y="6025"/>
                    <a:pt x="191" y="6799"/>
                  </a:cubicBezTo>
                  <a:cubicBezTo>
                    <a:pt x="84" y="7715"/>
                    <a:pt x="179" y="10013"/>
                    <a:pt x="179" y="10013"/>
                  </a:cubicBezTo>
                  <a:cubicBezTo>
                    <a:pt x="179" y="10013"/>
                    <a:pt x="286" y="10040"/>
                    <a:pt x="437" y="10040"/>
                  </a:cubicBezTo>
                  <a:cubicBezTo>
                    <a:pt x="587" y="10040"/>
                    <a:pt x="780" y="10013"/>
                    <a:pt x="953" y="9906"/>
                  </a:cubicBezTo>
                  <a:cubicBezTo>
                    <a:pt x="953" y="9906"/>
                    <a:pt x="1572" y="6370"/>
                    <a:pt x="1703" y="5453"/>
                  </a:cubicBezTo>
                  <a:cubicBezTo>
                    <a:pt x="1822" y="4655"/>
                    <a:pt x="2048" y="2893"/>
                    <a:pt x="2048" y="2893"/>
                  </a:cubicBezTo>
                  <a:lnTo>
                    <a:pt x="2537" y="5322"/>
                  </a:lnTo>
                  <a:cubicBezTo>
                    <a:pt x="2453" y="5584"/>
                    <a:pt x="2382" y="5846"/>
                    <a:pt x="2346" y="6120"/>
                  </a:cubicBezTo>
                  <a:cubicBezTo>
                    <a:pt x="2275" y="6656"/>
                    <a:pt x="2656" y="9049"/>
                    <a:pt x="2656" y="9049"/>
                  </a:cubicBezTo>
                  <a:cubicBezTo>
                    <a:pt x="2737" y="9064"/>
                    <a:pt x="2819" y="9072"/>
                    <a:pt x="2901" y="9072"/>
                  </a:cubicBezTo>
                  <a:cubicBezTo>
                    <a:pt x="3072" y="9072"/>
                    <a:pt x="3241" y="9038"/>
                    <a:pt x="3394" y="8965"/>
                  </a:cubicBezTo>
                  <a:cubicBezTo>
                    <a:pt x="3394" y="8965"/>
                    <a:pt x="3620" y="5667"/>
                    <a:pt x="3692" y="5025"/>
                  </a:cubicBezTo>
                  <a:cubicBezTo>
                    <a:pt x="3787" y="3941"/>
                    <a:pt x="3477" y="667"/>
                    <a:pt x="337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2"/>
            <p:cNvSpPr/>
            <p:nvPr/>
          </p:nvSpPr>
          <p:spPr>
            <a:xfrm>
              <a:off x="2120440" y="3411702"/>
              <a:ext cx="114580" cy="161669"/>
            </a:xfrm>
            <a:custGeom>
              <a:avLst/>
              <a:gdLst/>
              <a:ahLst/>
              <a:cxnLst/>
              <a:rect l="l" t="t" r="r" b="b"/>
              <a:pathLst>
                <a:path w="3263" h="4604" extrusionOk="0">
                  <a:moveTo>
                    <a:pt x="2076" y="1"/>
                  </a:moveTo>
                  <a:cubicBezTo>
                    <a:pt x="2049" y="1"/>
                    <a:pt x="2024" y="4"/>
                    <a:pt x="2001" y="11"/>
                  </a:cubicBezTo>
                  <a:lnTo>
                    <a:pt x="929" y="213"/>
                  </a:lnTo>
                  <a:cubicBezTo>
                    <a:pt x="762" y="261"/>
                    <a:pt x="381" y="404"/>
                    <a:pt x="381" y="404"/>
                  </a:cubicBezTo>
                  <a:cubicBezTo>
                    <a:pt x="131" y="535"/>
                    <a:pt x="155" y="690"/>
                    <a:pt x="84" y="940"/>
                  </a:cubicBezTo>
                  <a:cubicBezTo>
                    <a:pt x="0" y="1261"/>
                    <a:pt x="60" y="1785"/>
                    <a:pt x="155" y="2071"/>
                  </a:cubicBezTo>
                  <a:lnTo>
                    <a:pt x="643" y="3404"/>
                  </a:lnTo>
                  <a:cubicBezTo>
                    <a:pt x="465" y="3880"/>
                    <a:pt x="286" y="4047"/>
                    <a:pt x="203" y="4392"/>
                  </a:cubicBezTo>
                  <a:cubicBezTo>
                    <a:pt x="462" y="4539"/>
                    <a:pt x="819" y="4603"/>
                    <a:pt x="1195" y="4603"/>
                  </a:cubicBezTo>
                  <a:cubicBezTo>
                    <a:pt x="1980" y="4603"/>
                    <a:pt x="2851" y="4326"/>
                    <a:pt x="3108" y="3940"/>
                  </a:cubicBezTo>
                  <a:cubicBezTo>
                    <a:pt x="3120" y="3833"/>
                    <a:pt x="2977" y="2630"/>
                    <a:pt x="2917" y="2106"/>
                  </a:cubicBezTo>
                  <a:cubicBezTo>
                    <a:pt x="3168" y="1606"/>
                    <a:pt x="3263" y="1261"/>
                    <a:pt x="3132" y="940"/>
                  </a:cubicBezTo>
                  <a:cubicBezTo>
                    <a:pt x="2924" y="425"/>
                    <a:pt x="2383" y="1"/>
                    <a:pt x="207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2"/>
            <p:cNvSpPr/>
            <p:nvPr/>
          </p:nvSpPr>
          <p:spPr>
            <a:xfrm>
              <a:off x="2117104" y="3307621"/>
              <a:ext cx="98287" cy="92704"/>
            </a:xfrm>
            <a:custGeom>
              <a:avLst/>
              <a:gdLst/>
              <a:ahLst/>
              <a:cxnLst/>
              <a:rect l="l" t="t" r="r" b="b"/>
              <a:pathLst>
                <a:path w="2799" h="2640" extrusionOk="0">
                  <a:moveTo>
                    <a:pt x="1746" y="0"/>
                  </a:moveTo>
                  <a:cubicBezTo>
                    <a:pt x="1670" y="0"/>
                    <a:pt x="1592" y="8"/>
                    <a:pt x="1512" y="22"/>
                  </a:cubicBezTo>
                  <a:lnTo>
                    <a:pt x="1286" y="58"/>
                  </a:lnTo>
                  <a:cubicBezTo>
                    <a:pt x="584" y="189"/>
                    <a:pt x="0" y="867"/>
                    <a:pt x="0" y="1570"/>
                  </a:cubicBezTo>
                  <a:cubicBezTo>
                    <a:pt x="0" y="2194"/>
                    <a:pt x="451" y="2639"/>
                    <a:pt x="1052" y="2639"/>
                  </a:cubicBezTo>
                  <a:cubicBezTo>
                    <a:pt x="1128" y="2639"/>
                    <a:pt x="1206" y="2632"/>
                    <a:pt x="1286" y="2618"/>
                  </a:cubicBezTo>
                  <a:lnTo>
                    <a:pt x="1524" y="2582"/>
                  </a:lnTo>
                  <a:cubicBezTo>
                    <a:pt x="2227" y="2451"/>
                    <a:pt x="2798" y="1784"/>
                    <a:pt x="2798" y="1082"/>
                  </a:cubicBezTo>
                  <a:cubicBezTo>
                    <a:pt x="2798" y="447"/>
                    <a:pt x="2347" y="0"/>
                    <a:pt x="17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2"/>
            <p:cNvSpPr/>
            <p:nvPr/>
          </p:nvSpPr>
          <p:spPr>
            <a:xfrm>
              <a:off x="2150113" y="3308288"/>
              <a:ext cx="76129" cy="69598"/>
            </a:xfrm>
            <a:custGeom>
              <a:avLst/>
              <a:gdLst/>
              <a:ahLst/>
              <a:cxnLst/>
              <a:rect l="l" t="t" r="r" b="b"/>
              <a:pathLst>
                <a:path w="2168" h="1982" extrusionOk="0">
                  <a:moveTo>
                    <a:pt x="1248" y="1"/>
                  </a:moveTo>
                  <a:cubicBezTo>
                    <a:pt x="961" y="1"/>
                    <a:pt x="654" y="133"/>
                    <a:pt x="418" y="384"/>
                  </a:cubicBezTo>
                  <a:cubicBezTo>
                    <a:pt x="25" y="825"/>
                    <a:pt x="1" y="1444"/>
                    <a:pt x="358" y="1777"/>
                  </a:cubicBezTo>
                  <a:cubicBezTo>
                    <a:pt x="511" y="1915"/>
                    <a:pt x="707" y="1982"/>
                    <a:pt x="912" y="1982"/>
                  </a:cubicBezTo>
                  <a:cubicBezTo>
                    <a:pt x="1202" y="1982"/>
                    <a:pt x="1509" y="1849"/>
                    <a:pt x="1739" y="1599"/>
                  </a:cubicBezTo>
                  <a:cubicBezTo>
                    <a:pt x="2132" y="1158"/>
                    <a:pt x="2168" y="539"/>
                    <a:pt x="1799" y="206"/>
                  </a:cubicBezTo>
                  <a:cubicBezTo>
                    <a:pt x="1646" y="67"/>
                    <a:pt x="1452" y="1"/>
                    <a:pt x="12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2"/>
            <p:cNvSpPr/>
            <p:nvPr/>
          </p:nvSpPr>
          <p:spPr>
            <a:xfrm>
              <a:off x="2094104" y="3340559"/>
              <a:ext cx="27636" cy="91615"/>
            </a:xfrm>
            <a:custGeom>
              <a:avLst/>
              <a:gdLst/>
              <a:ahLst/>
              <a:cxnLst/>
              <a:rect l="l" t="t" r="r" b="b"/>
              <a:pathLst>
                <a:path w="787" h="2609" extrusionOk="0">
                  <a:moveTo>
                    <a:pt x="786" y="1"/>
                  </a:moveTo>
                  <a:cubicBezTo>
                    <a:pt x="346" y="96"/>
                    <a:pt x="24" y="477"/>
                    <a:pt x="0" y="930"/>
                  </a:cubicBezTo>
                  <a:lnTo>
                    <a:pt x="0" y="2608"/>
                  </a:lnTo>
                  <a:cubicBezTo>
                    <a:pt x="453" y="2525"/>
                    <a:pt x="774" y="2144"/>
                    <a:pt x="786" y="1692"/>
                  </a:cubicBezTo>
                  <a:lnTo>
                    <a:pt x="78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2"/>
            <p:cNvSpPr/>
            <p:nvPr/>
          </p:nvSpPr>
          <p:spPr>
            <a:xfrm>
              <a:off x="2129219" y="3319244"/>
              <a:ext cx="83644" cy="129223"/>
            </a:xfrm>
            <a:custGeom>
              <a:avLst/>
              <a:gdLst/>
              <a:ahLst/>
              <a:cxnLst/>
              <a:rect l="l" t="t" r="r" b="b"/>
              <a:pathLst>
                <a:path w="2382" h="3680" extrusionOk="0">
                  <a:moveTo>
                    <a:pt x="2036" y="1"/>
                  </a:moveTo>
                  <a:cubicBezTo>
                    <a:pt x="2013" y="322"/>
                    <a:pt x="1846" y="536"/>
                    <a:pt x="1251" y="1025"/>
                  </a:cubicBezTo>
                  <a:cubicBezTo>
                    <a:pt x="810" y="1358"/>
                    <a:pt x="620" y="1418"/>
                    <a:pt x="620" y="1418"/>
                  </a:cubicBezTo>
                  <a:cubicBezTo>
                    <a:pt x="590" y="1328"/>
                    <a:pt x="501" y="1287"/>
                    <a:pt x="402" y="1287"/>
                  </a:cubicBezTo>
                  <a:cubicBezTo>
                    <a:pt x="304" y="1287"/>
                    <a:pt x="197" y="1328"/>
                    <a:pt x="131" y="1406"/>
                  </a:cubicBezTo>
                  <a:cubicBezTo>
                    <a:pt x="0" y="1572"/>
                    <a:pt x="0" y="1953"/>
                    <a:pt x="239" y="2060"/>
                  </a:cubicBezTo>
                  <a:cubicBezTo>
                    <a:pt x="281" y="2083"/>
                    <a:pt x="326" y="2094"/>
                    <a:pt x="371" y="2094"/>
                  </a:cubicBezTo>
                  <a:cubicBezTo>
                    <a:pt x="467" y="2094"/>
                    <a:pt x="559" y="2046"/>
                    <a:pt x="608" y="1965"/>
                  </a:cubicBezTo>
                  <a:lnTo>
                    <a:pt x="608" y="2965"/>
                  </a:lnTo>
                  <a:lnTo>
                    <a:pt x="1822" y="3680"/>
                  </a:lnTo>
                  <a:lnTo>
                    <a:pt x="1477" y="2703"/>
                  </a:lnTo>
                  <a:lnTo>
                    <a:pt x="1477" y="2287"/>
                  </a:lnTo>
                  <a:cubicBezTo>
                    <a:pt x="1679" y="2287"/>
                    <a:pt x="1905" y="2275"/>
                    <a:pt x="2013" y="2203"/>
                  </a:cubicBezTo>
                  <a:cubicBezTo>
                    <a:pt x="2120" y="2144"/>
                    <a:pt x="2346" y="1929"/>
                    <a:pt x="2370" y="1239"/>
                  </a:cubicBezTo>
                  <a:cubicBezTo>
                    <a:pt x="2382" y="417"/>
                    <a:pt x="2191" y="72"/>
                    <a:pt x="2036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2"/>
            <p:cNvSpPr/>
            <p:nvPr/>
          </p:nvSpPr>
          <p:spPr>
            <a:xfrm>
              <a:off x="2176449" y="3359275"/>
              <a:ext cx="6321" cy="6531"/>
            </a:xfrm>
            <a:custGeom>
              <a:avLst/>
              <a:gdLst/>
              <a:ahLst/>
              <a:cxnLst/>
              <a:rect l="l" t="t" r="r" b="b"/>
              <a:pathLst>
                <a:path w="180" h="186" extrusionOk="0">
                  <a:moveTo>
                    <a:pt x="102" y="1"/>
                  </a:moveTo>
                  <a:cubicBezTo>
                    <a:pt x="96" y="1"/>
                    <a:pt x="90" y="2"/>
                    <a:pt x="84" y="4"/>
                  </a:cubicBezTo>
                  <a:cubicBezTo>
                    <a:pt x="37" y="16"/>
                    <a:pt x="1" y="63"/>
                    <a:pt x="1" y="111"/>
                  </a:cubicBezTo>
                  <a:cubicBezTo>
                    <a:pt x="1" y="123"/>
                    <a:pt x="1" y="123"/>
                    <a:pt x="1" y="135"/>
                  </a:cubicBezTo>
                  <a:cubicBezTo>
                    <a:pt x="11" y="164"/>
                    <a:pt x="37" y="185"/>
                    <a:pt x="72" y="185"/>
                  </a:cubicBezTo>
                  <a:cubicBezTo>
                    <a:pt x="80" y="185"/>
                    <a:pt x="88" y="184"/>
                    <a:pt x="96" y="182"/>
                  </a:cubicBezTo>
                  <a:cubicBezTo>
                    <a:pt x="144" y="170"/>
                    <a:pt x="179" y="123"/>
                    <a:pt x="168" y="75"/>
                  </a:cubicBezTo>
                  <a:cubicBezTo>
                    <a:pt x="168" y="75"/>
                    <a:pt x="168" y="63"/>
                    <a:pt x="168" y="63"/>
                  </a:cubicBezTo>
                  <a:cubicBezTo>
                    <a:pt x="158" y="24"/>
                    <a:pt x="131" y="1"/>
                    <a:pt x="1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2"/>
            <p:cNvSpPr/>
            <p:nvPr/>
          </p:nvSpPr>
          <p:spPr>
            <a:xfrm>
              <a:off x="2185649" y="3381538"/>
              <a:ext cx="7585" cy="4635"/>
            </a:xfrm>
            <a:custGeom>
              <a:avLst/>
              <a:gdLst/>
              <a:ahLst/>
              <a:cxnLst/>
              <a:rect l="l" t="t" r="r" b="b"/>
              <a:pathLst>
                <a:path w="216" h="132" extrusionOk="0">
                  <a:moveTo>
                    <a:pt x="13" y="1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" y="72"/>
                    <a:pt x="25" y="120"/>
                    <a:pt x="84" y="132"/>
                  </a:cubicBezTo>
                  <a:cubicBezTo>
                    <a:pt x="144" y="132"/>
                    <a:pt x="203" y="96"/>
                    <a:pt x="215" y="36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2"/>
            <p:cNvSpPr/>
            <p:nvPr/>
          </p:nvSpPr>
          <p:spPr>
            <a:xfrm>
              <a:off x="2201135" y="3342736"/>
              <a:ext cx="7550" cy="5408"/>
            </a:xfrm>
            <a:custGeom>
              <a:avLst/>
              <a:gdLst/>
              <a:ahLst/>
              <a:cxnLst/>
              <a:rect l="l" t="t" r="r" b="b"/>
              <a:pathLst>
                <a:path w="215" h="154" extrusionOk="0">
                  <a:moveTo>
                    <a:pt x="108" y="1"/>
                  </a:moveTo>
                  <a:cubicBezTo>
                    <a:pt x="65" y="1"/>
                    <a:pt x="26" y="23"/>
                    <a:pt x="0" y="58"/>
                  </a:cubicBezTo>
                  <a:lnTo>
                    <a:pt x="179" y="153"/>
                  </a:lnTo>
                  <a:cubicBezTo>
                    <a:pt x="215" y="106"/>
                    <a:pt x="203" y="34"/>
                    <a:pt x="155" y="10"/>
                  </a:cubicBezTo>
                  <a:cubicBezTo>
                    <a:pt x="139" y="4"/>
                    <a:pt x="123" y="1"/>
                    <a:pt x="1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2"/>
            <p:cNvSpPr/>
            <p:nvPr/>
          </p:nvSpPr>
          <p:spPr>
            <a:xfrm>
              <a:off x="2199871" y="3352989"/>
              <a:ext cx="6321" cy="6531"/>
            </a:xfrm>
            <a:custGeom>
              <a:avLst/>
              <a:gdLst/>
              <a:ahLst/>
              <a:cxnLst/>
              <a:rect l="l" t="t" r="r" b="b"/>
              <a:pathLst>
                <a:path w="180" h="186" extrusionOk="0">
                  <a:moveTo>
                    <a:pt x="104" y="1"/>
                  </a:moveTo>
                  <a:cubicBezTo>
                    <a:pt x="97" y="1"/>
                    <a:pt x="90" y="2"/>
                    <a:pt x="84" y="4"/>
                  </a:cubicBezTo>
                  <a:cubicBezTo>
                    <a:pt x="36" y="16"/>
                    <a:pt x="1" y="64"/>
                    <a:pt x="1" y="111"/>
                  </a:cubicBezTo>
                  <a:cubicBezTo>
                    <a:pt x="1" y="111"/>
                    <a:pt x="1" y="123"/>
                    <a:pt x="1" y="123"/>
                  </a:cubicBezTo>
                  <a:cubicBezTo>
                    <a:pt x="10" y="163"/>
                    <a:pt x="45" y="186"/>
                    <a:pt x="77" y="186"/>
                  </a:cubicBezTo>
                  <a:cubicBezTo>
                    <a:pt x="83" y="186"/>
                    <a:pt x="90" y="185"/>
                    <a:pt x="96" y="183"/>
                  </a:cubicBezTo>
                  <a:cubicBezTo>
                    <a:pt x="144" y="171"/>
                    <a:pt x="179" y="123"/>
                    <a:pt x="179" y="76"/>
                  </a:cubicBezTo>
                  <a:cubicBezTo>
                    <a:pt x="179" y="64"/>
                    <a:pt x="179" y="64"/>
                    <a:pt x="179" y="52"/>
                  </a:cubicBezTo>
                  <a:cubicBezTo>
                    <a:pt x="169" y="22"/>
                    <a:pt x="135" y="1"/>
                    <a:pt x="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52"/>
            <p:cNvSpPr/>
            <p:nvPr/>
          </p:nvSpPr>
          <p:spPr>
            <a:xfrm>
              <a:off x="2191092" y="3356466"/>
              <a:ext cx="10078" cy="18014"/>
            </a:xfrm>
            <a:custGeom>
              <a:avLst/>
              <a:gdLst/>
              <a:ahLst/>
              <a:cxnLst/>
              <a:rect l="l" t="t" r="r" b="b"/>
              <a:pathLst>
                <a:path w="287" h="513" extrusionOk="0">
                  <a:moveTo>
                    <a:pt x="1" y="0"/>
                  </a:moveTo>
                  <a:lnTo>
                    <a:pt x="13" y="512"/>
                  </a:lnTo>
                  <a:lnTo>
                    <a:pt x="286" y="3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2"/>
            <p:cNvSpPr/>
            <p:nvPr/>
          </p:nvSpPr>
          <p:spPr>
            <a:xfrm>
              <a:off x="2154713" y="3392423"/>
              <a:ext cx="26371" cy="12150"/>
            </a:xfrm>
            <a:custGeom>
              <a:avLst/>
              <a:gdLst/>
              <a:ahLst/>
              <a:cxnLst/>
              <a:rect l="l" t="t" r="r" b="b"/>
              <a:pathLst>
                <a:path w="751" h="346" extrusionOk="0">
                  <a:moveTo>
                    <a:pt x="1" y="0"/>
                  </a:moveTo>
                  <a:lnTo>
                    <a:pt x="1" y="0"/>
                  </a:lnTo>
                  <a:cubicBezTo>
                    <a:pt x="25" y="84"/>
                    <a:pt x="84" y="155"/>
                    <a:pt x="156" y="191"/>
                  </a:cubicBezTo>
                  <a:cubicBezTo>
                    <a:pt x="298" y="298"/>
                    <a:pt x="751" y="346"/>
                    <a:pt x="751" y="346"/>
                  </a:cubicBezTo>
                  <a:lnTo>
                    <a:pt x="751" y="203"/>
                  </a:lnTo>
                  <a:cubicBezTo>
                    <a:pt x="729" y="204"/>
                    <a:pt x="706" y="204"/>
                    <a:pt x="680" y="204"/>
                  </a:cubicBezTo>
                  <a:cubicBezTo>
                    <a:pt x="442" y="204"/>
                    <a:pt x="65" y="151"/>
                    <a:pt x="1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2"/>
            <p:cNvSpPr/>
            <p:nvPr/>
          </p:nvSpPr>
          <p:spPr>
            <a:xfrm>
              <a:off x="2182734" y="3591841"/>
              <a:ext cx="37257" cy="102044"/>
            </a:xfrm>
            <a:custGeom>
              <a:avLst/>
              <a:gdLst/>
              <a:ahLst/>
              <a:cxnLst/>
              <a:rect l="l" t="t" r="r" b="b"/>
              <a:pathLst>
                <a:path w="1061" h="2906" extrusionOk="0">
                  <a:moveTo>
                    <a:pt x="1060" y="1"/>
                  </a:moveTo>
                  <a:cubicBezTo>
                    <a:pt x="774" y="239"/>
                    <a:pt x="251" y="429"/>
                    <a:pt x="251" y="429"/>
                  </a:cubicBezTo>
                  <a:lnTo>
                    <a:pt x="0" y="1679"/>
                  </a:lnTo>
                  <a:lnTo>
                    <a:pt x="251" y="2906"/>
                  </a:lnTo>
                  <a:lnTo>
                    <a:pt x="179" y="1727"/>
                  </a:lnTo>
                  <a:lnTo>
                    <a:pt x="465" y="524"/>
                  </a:lnTo>
                  <a:cubicBezTo>
                    <a:pt x="703" y="393"/>
                    <a:pt x="905" y="215"/>
                    <a:pt x="1060" y="1"/>
                  </a:cubicBezTo>
                  <a:close/>
                </a:path>
              </a:pathLst>
            </a:cu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2"/>
            <p:cNvSpPr/>
            <p:nvPr/>
          </p:nvSpPr>
          <p:spPr>
            <a:xfrm>
              <a:off x="2150534" y="3360644"/>
              <a:ext cx="5478" cy="15099"/>
            </a:xfrm>
            <a:custGeom>
              <a:avLst/>
              <a:gdLst/>
              <a:ahLst/>
              <a:cxnLst/>
              <a:rect l="l" t="t" r="r" b="b"/>
              <a:pathLst>
                <a:path w="156" h="430" extrusionOk="0">
                  <a:moveTo>
                    <a:pt x="155" y="0"/>
                  </a:moveTo>
                  <a:lnTo>
                    <a:pt x="1" y="24"/>
                  </a:lnTo>
                  <a:lnTo>
                    <a:pt x="1" y="429"/>
                  </a:lnTo>
                  <a:cubicBezTo>
                    <a:pt x="96" y="405"/>
                    <a:pt x="155" y="334"/>
                    <a:pt x="155" y="239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2"/>
            <p:cNvSpPr/>
            <p:nvPr/>
          </p:nvSpPr>
          <p:spPr>
            <a:xfrm>
              <a:off x="2116262" y="3332447"/>
              <a:ext cx="8392" cy="10675"/>
            </a:xfrm>
            <a:custGeom>
              <a:avLst/>
              <a:gdLst/>
              <a:ahLst/>
              <a:cxnLst/>
              <a:rect l="l" t="t" r="r" b="b"/>
              <a:pathLst>
                <a:path w="239" h="304" extrusionOk="0">
                  <a:moveTo>
                    <a:pt x="83" y="0"/>
                  </a:moveTo>
                  <a:cubicBezTo>
                    <a:pt x="54" y="0"/>
                    <a:pt x="25" y="10"/>
                    <a:pt x="0" y="29"/>
                  </a:cubicBezTo>
                  <a:lnTo>
                    <a:pt x="131" y="303"/>
                  </a:lnTo>
                  <a:cubicBezTo>
                    <a:pt x="203" y="256"/>
                    <a:pt x="239" y="160"/>
                    <a:pt x="203" y="77"/>
                  </a:cubicBezTo>
                  <a:lnTo>
                    <a:pt x="203" y="65"/>
                  </a:lnTo>
                  <a:cubicBezTo>
                    <a:pt x="191" y="65"/>
                    <a:pt x="191" y="53"/>
                    <a:pt x="191" y="53"/>
                  </a:cubicBezTo>
                  <a:cubicBezTo>
                    <a:pt x="163" y="19"/>
                    <a:pt x="123" y="0"/>
                    <a:pt x="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2"/>
            <p:cNvSpPr/>
            <p:nvPr/>
          </p:nvSpPr>
          <p:spPr>
            <a:xfrm>
              <a:off x="2143019" y="3409981"/>
              <a:ext cx="50214" cy="38486"/>
            </a:xfrm>
            <a:custGeom>
              <a:avLst/>
              <a:gdLst/>
              <a:ahLst/>
              <a:cxnLst/>
              <a:rect l="l" t="t" r="r" b="b"/>
              <a:pathLst>
                <a:path w="1430" h="1096" extrusionOk="0">
                  <a:moveTo>
                    <a:pt x="215" y="0"/>
                  </a:moveTo>
                  <a:cubicBezTo>
                    <a:pt x="215" y="0"/>
                    <a:pt x="48" y="60"/>
                    <a:pt x="0" y="405"/>
                  </a:cubicBezTo>
                  <a:cubicBezTo>
                    <a:pt x="131" y="667"/>
                    <a:pt x="358" y="858"/>
                    <a:pt x="631" y="953"/>
                  </a:cubicBezTo>
                  <a:lnTo>
                    <a:pt x="774" y="798"/>
                  </a:lnTo>
                  <a:lnTo>
                    <a:pt x="1429" y="1096"/>
                  </a:lnTo>
                  <a:lnTo>
                    <a:pt x="215" y="15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2"/>
            <p:cNvSpPr/>
            <p:nvPr/>
          </p:nvSpPr>
          <p:spPr>
            <a:xfrm>
              <a:off x="2181049" y="3405802"/>
              <a:ext cx="18857" cy="42665"/>
            </a:xfrm>
            <a:custGeom>
              <a:avLst/>
              <a:gdLst/>
              <a:ahLst/>
              <a:cxnLst/>
              <a:rect l="l" t="t" r="r" b="b"/>
              <a:pathLst>
                <a:path w="537" h="1215" extrusionOk="0">
                  <a:moveTo>
                    <a:pt x="1" y="0"/>
                  </a:moveTo>
                  <a:lnTo>
                    <a:pt x="1" y="238"/>
                  </a:lnTo>
                  <a:lnTo>
                    <a:pt x="346" y="1215"/>
                  </a:lnTo>
                  <a:lnTo>
                    <a:pt x="406" y="786"/>
                  </a:lnTo>
                  <a:lnTo>
                    <a:pt x="537" y="727"/>
                  </a:lnTo>
                  <a:cubicBezTo>
                    <a:pt x="537" y="727"/>
                    <a:pt x="334" y="250"/>
                    <a:pt x="239" y="155"/>
                  </a:cubicBezTo>
                  <a:cubicBezTo>
                    <a:pt x="179" y="84"/>
                    <a:pt x="96" y="36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2"/>
            <p:cNvSpPr/>
            <p:nvPr/>
          </p:nvSpPr>
          <p:spPr>
            <a:xfrm>
              <a:off x="2056461" y="3426274"/>
              <a:ext cx="110823" cy="173644"/>
            </a:xfrm>
            <a:custGeom>
              <a:avLst/>
              <a:gdLst/>
              <a:ahLst/>
              <a:cxnLst/>
              <a:rect l="l" t="t" r="r" b="b"/>
              <a:pathLst>
                <a:path w="3156" h="4945" extrusionOk="0">
                  <a:moveTo>
                    <a:pt x="2180" y="1"/>
                  </a:moveTo>
                  <a:cubicBezTo>
                    <a:pt x="2180" y="1"/>
                    <a:pt x="2025" y="48"/>
                    <a:pt x="1703" y="370"/>
                  </a:cubicBezTo>
                  <a:cubicBezTo>
                    <a:pt x="1394" y="703"/>
                    <a:pt x="179" y="2799"/>
                    <a:pt x="96" y="2918"/>
                  </a:cubicBezTo>
                  <a:cubicBezTo>
                    <a:pt x="1" y="3037"/>
                    <a:pt x="37" y="3203"/>
                    <a:pt x="179" y="3358"/>
                  </a:cubicBezTo>
                  <a:cubicBezTo>
                    <a:pt x="322" y="3501"/>
                    <a:pt x="1537" y="4406"/>
                    <a:pt x="1537" y="4406"/>
                  </a:cubicBezTo>
                  <a:cubicBezTo>
                    <a:pt x="1608" y="4466"/>
                    <a:pt x="1656" y="4537"/>
                    <a:pt x="1799" y="4680"/>
                  </a:cubicBezTo>
                  <a:cubicBezTo>
                    <a:pt x="1858" y="4739"/>
                    <a:pt x="1930" y="4799"/>
                    <a:pt x="2013" y="4847"/>
                  </a:cubicBezTo>
                  <a:cubicBezTo>
                    <a:pt x="2120" y="4894"/>
                    <a:pt x="2227" y="4930"/>
                    <a:pt x="2346" y="4942"/>
                  </a:cubicBezTo>
                  <a:cubicBezTo>
                    <a:pt x="2371" y="4944"/>
                    <a:pt x="2397" y="4945"/>
                    <a:pt x="2422" y="4945"/>
                  </a:cubicBezTo>
                  <a:cubicBezTo>
                    <a:pt x="2551" y="4945"/>
                    <a:pt x="2681" y="4918"/>
                    <a:pt x="2811" y="4858"/>
                  </a:cubicBezTo>
                  <a:cubicBezTo>
                    <a:pt x="2894" y="4823"/>
                    <a:pt x="2965" y="4763"/>
                    <a:pt x="3025" y="4704"/>
                  </a:cubicBezTo>
                  <a:cubicBezTo>
                    <a:pt x="3096" y="4632"/>
                    <a:pt x="3132" y="4549"/>
                    <a:pt x="3144" y="4466"/>
                  </a:cubicBezTo>
                  <a:cubicBezTo>
                    <a:pt x="3156" y="4418"/>
                    <a:pt x="3144" y="4382"/>
                    <a:pt x="3096" y="4370"/>
                  </a:cubicBezTo>
                  <a:cubicBezTo>
                    <a:pt x="3085" y="4358"/>
                    <a:pt x="3085" y="4358"/>
                    <a:pt x="3073" y="4358"/>
                  </a:cubicBezTo>
                  <a:cubicBezTo>
                    <a:pt x="2906" y="4335"/>
                    <a:pt x="2739" y="4299"/>
                    <a:pt x="2573" y="4263"/>
                  </a:cubicBezTo>
                  <a:cubicBezTo>
                    <a:pt x="2442" y="4215"/>
                    <a:pt x="2358" y="4168"/>
                    <a:pt x="2382" y="4144"/>
                  </a:cubicBezTo>
                  <a:cubicBezTo>
                    <a:pt x="2387" y="4142"/>
                    <a:pt x="2393" y="4142"/>
                    <a:pt x="2400" y="4142"/>
                  </a:cubicBezTo>
                  <a:cubicBezTo>
                    <a:pt x="2426" y="4142"/>
                    <a:pt x="2463" y="4152"/>
                    <a:pt x="2524" y="4152"/>
                  </a:cubicBezTo>
                  <a:cubicBezTo>
                    <a:pt x="2551" y="4152"/>
                    <a:pt x="2583" y="4150"/>
                    <a:pt x="2620" y="4144"/>
                  </a:cubicBezTo>
                  <a:cubicBezTo>
                    <a:pt x="2751" y="4132"/>
                    <a:pt x="2858" y="4037"/>
                    <a:pt x="2858" y="3965"/>
                  </a:cubicBezTo>
                  <a:cubicBezTo>
                    <a:pt x="2849" y="3912"/>
                    <a:pt x="2847" y="3905"/>
                    <a:pt x="2796" y="3905"/>
                  </a:cubicBezTo>
                  <a:cubicBezTo>
                    <a:pt x="2779" y="3905"/>
                    <a:pt x="2757" y="3906"/>
                    <a:pt x="2727" y="3906"/>
                  </a:cubicBezTo>
                  <a:cubicBezTo>
                    <a:pt x="2584" y="3894"/>
                    <a:pt x="2453" y="3894"/>
                    <a:pt x="2311" y="3894"/>
                  </a:cubicBezTo>
                  <a:cubicBezTo>
                    <a:pt x="2281" y="3897"/>
                    <a:pt x="2251" y="3898"/>
                    <a:pt x="2221" y="3898"/>
                  </a:cubicBezTo>
                  <a:cubicBezTo>
                    <a:pt x="2132" y="3898"/>
                    <a:pt x="2043" y="3885"/>
                    <a:pt x="1953" y="3858"/>
                  </a:cubicBezTo>
                  <a:cubicBezTo>
                    <a:pt x="1703" y="3811"/>
                    <a:pt x="977" y="2846"/>
                    <a:pt x="977" y="2846"/>
                  </a:cubicBezTo>
                  <a:lnTo>
                    <a:pt x="2227" y="1215"/>
                  </a:lnTo>
                  <a:cubicBezTo>
                    <a:pt x="2227" y="1215"/>
                    <a:pt x="2537" y="548"/>
                    <a:pt x="2180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2"/>
            <p:cNvSpPr/>
            <p:nvPr/>
          </p:nvSpPr>
          <p:spPr>
            <a:xfrm>
              <a:off x="2053968" y="3425853"/>
              <a:ext cx="95759" cy="150573"/>
            </a:xfrm>
            <a:custGeom>
              <a:avLst/>
              <a:gdLst/>
              <a:ahLst/>
              <a:cxnLst/>
              <a:rect l="l" t="t" r="r" b="b"/>
              <a:pathLst>
                <a:path w="2727" h="4288" extrusionOk="0">
                  <a:moveTo>
                    <a:pt x="2274" y="1"/>
                  </a:moveTo>
                  <a:cubicBezTo>
                    <a:pt x="1643" y="13"/>
                    <a:pt x="227" y="2620"/>
                    <a:pt x="108" y="2894"/>
                  </a:cubicBezTo>
                  <a:cubicBezTo>
                    <a:pt x="0" y="3168"/>
                    <a:pt x="12" y="3227"/>
                    <a:pt x="108" y="3323"/>
                  </a:cubicBezTo>
                  <a:cubicBezTo>
                    <a:pt x="215" y="3430"/>
                    <a:pt x="1417" y="4287"/>
                    <a:pt x="1417" y="4287"/>
                  </a:cubicBezTo>
                  <a:lnTo>
                    <a:pt x="1810" y="3727"/>
                  </a:lnTo>
                  <a:lnTo>
                    <a:pt x="1120" y="2846"/>
                  </a:lnTo>
                  <a:cubicBezTo>
                    <a:pt x="1120" y="2846"/>
                    <a:pt x="1917" y="1906"/>
                    <a:pt x="2322" y="1263"/>
                  </a:cubicBezTo>
                  <a:cubicBezTo>
                    <a:pt x="2727" y="620"/>
                    <a:pt x="2274" y="1"/>
                    <a:pt x="227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5" name="Google Shape;2195;p52"/>
          <p:cNvGrpSpPr/>
          <p:nvPr/>
        </p:nvGrpSpPr>
        <p:grpSpPr>
          <a:xfrm>
            <a:off x="7132661" y="2066756"/>
            <a:ext cx="1303057" cy="1338979"/>
            <a:chOff x="5843174" y="2769308"/>
            <a:chExt cx="1476305" cy="1517003"/>
          </a:xfrm>
        </p:grpSpPr>
        <p:sp>
          <p:nvSpPr>
            <p:cNvPr id="2196" name="Google Shape;2196;p52"/>
            <p:cNvSpPr/>
            <p:nvPr/>
          </p:nvSpPr>
          <p:spPr>
            <a:xfrm>
              <a:off x="5843174" y="3612524"/>
              <a:ext cx="1476305" cy="673787"/>
            </a:xfrm>
            <a:custGeom>
              <a:avLst/>
              <a:gdLst/>
              <a:ahLst/>
              <a:cxnLst/>
              <a:rect l="l" t="t" r="r" b="b"/>
              <a:pathLst>
                <a:path w="42042" h="19188" extrusionOk="0">
                  <a:moveTo>
                    <a:pt x="21021" y="1"/>
                  </a:moveTo>
                  <a:cubicBezTo>
                    <a:pt x="16119" y="1"/>
                    <a:pt x="11216" y="938"/>
                    <a:pt x="7478" y="2814"/>
                  </a:cubicBezTo>
                  <a:cubicBezTo>
                    <a:pt x="1" y="6564"/>
                    <a:pt x="1" y="12636"/>
                    <a:pt x="7478" y="16375"/>
                  </a:cubicBezTo>
                  <a:cubicBezTo>
                    <a:pt x="11216" y="18250"/>
                    <a:pt x="16116" y="19188"/>
                    <a:pt x="21017" y="19188"/>
                  </a:cubicBezTo>
                  <a:cubicBezTo>
                    <a:pt x="25918" y="19188"/>
                    <a:pt x="30820" y="18250"/>
                    <a:pt x="34565" y="16375"/>
                  </a:cubicBezTo>
                  <a:cubicBezTo>
                    <a:pt x="42042" y="12636"/>
                    <a:pt x="42042" y="6564"/>
                    <a:pt x="34565" y="2814"/>
                  </a:cubicBezTo>
                  <a:cubicBezTo>
                    <a:pt x="30826" y="938"/>
                    <a:pt x="25924" y="1"/>
                    <a:pt x="210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2"/>
            <p:cNvSpPr/>
            <p:nvPr/>
          </p:nvSpPr>
          <p:spPr>
            <a:xfrm>
              <a:off x="6943573" y="3872691"/>
              <a:ext cx="268454" cy="145517"/>
            </a:xfrm>
            <a:custGeom>
              <a:avLst/>
              <a:gdLst/>
              <a:ahLst/>
              <a:cxnLst/>
              <a:rect l="l" t="t" r="r" b="b"/>
              <a:pathLst>
                <a:path w="7645" h="4144" extrusionOk="0">
                  <a:moveTo>
                    <a:pt x="3823" y="1"/>
                  </a:moveTo>
                  <a:cubicBezTo>
                    <a:pt x="1715" y="1"/>
                    <a:pt x="1" y="929"/>
                    <a:pt x="1" y="2072"/>
                  </a:cubicBezTo>
                  <a:cubicBezTo>
                    <a:pt x="1" y="3215"/>
                    <a:pt x="1715" y="4144"/>
                    <a:pt x="3823" y="4144"/>
                  </a:cubicBezTo>
                  <a:cubicBezTo>
                    <a:pt x="5930" y="4144"/>
                    <a:pt x="7645" y="3215"/>
                    <a:pt x="7645" y="2072"/>
                  </a:cubicBezTo>
                  <a:cubicBezTo>
                    <a:pt x="7645" y="929"/>
                    <a:pt x="5930" y="1"/>
                    <a:pt x="3823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2"/>
            <p:cNvSpPr/>
            <p:nvPr/>
          </p:nvSpPr>
          <p:spPr>
            <a:xfrm>
              <a:off x="5946869" y="3863070"/>
              <a:ext cx="268454" cy="145938"/>
            </a:xfrm>
            <a:custGeom>
              <a:avLst/>
              <a:gdLst/>
              <a:ahLst/>
              <a:cxnLst/>
              <a:rect l="l" t="t" r="r" b="b"/>
              <a:pathLst>
                <a:path w="7645" h="4156" extrusionOk="0">
                  <a:moveTo>
                    <a:pt x="3822" y="1"/>
                  </a:moveTo>
                  <a:cubicBezTo>
                    <a:pt x="1715" y="1"/>
                    <a:pt x="0" y="929"/>
                    <a:pt x="0" y="2084"/>
                  </a:cubicBezTo>
                  <a:cubicBezTo>
                    <a:pt x="0" y="3227"/>
                    <a:pt x="1715" y="4156"/>
                    <a:pt x="3822" y="4156"/>
                  </a:cubicBezTo>
                  <a:cubicBezTo>
                    <a:pt x="5930" y="4156"/>
                    <a:pt x="7644" y="3227"/>
                    <a:pt x="7644" y="2084"/>
                  </a:cubicBezTo>
                  <a:cubicBezTo>
                    <a:pt x="7644" y="929"/>
                    <a:pt x="5930" y="1"/>
                    <a:pt x="3822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2"/>
            <p:cNvSpPr/>
            <p:nvPr/>
          </p:nvSpPr>
          <p:spPr>
            <a:xfrm>
              <a:off x="5923342" y="3754845"/>
              <a:ext cx="98392" cy="99902"/>
            </a:xfrm>
            <a:custGeom>
              <a:avLst/>
              <a:gdLst/>
              <a:ahLst/>
              <a:cxnLst/>
              <a:rect l="l" t="t" r="r" b="b"/>
              <a:pathLst>
                <a:path w="2802" h="2845" extrusionOk="0">
                  <a:moveTo>
                    <a:pt x="815" y="1"/>
                  </a:moveTo>
                  <a:cubicBezTo>
                    <a:pt x="341" y="1"/>
                    <a:pt x="1" y="411"/>
                    <a:pt x="504" y="761"/>
                  </a:cubicBezTo>
                  <a:cubicBezTo>
                    <a:pt x="1051" y="1142"/>
                    <a:pt x="2040" y="1559"/>
                    <a:pt x="2421" y="2845"/>
                  </a:cubicBezTo>
                  <a:lnTo>
                    <a:pt x="2802" y="2726"/>
                  </a:lnTo>
                  <a:cubicBezTo>
                    <a:pt x="2802" y="2726"/>
                    <a:pt x="2754" y="1892"/>
                    <a:pt x="2385" y="1213"/>
                  </a:cubicBezTo>
                  <a:cubicBezTo>
                    <a:pt x="2016" y="535"/>
                    <a:pt x="1480" y="82"/>
                    <a:pt x="944" y="11"/>
                  </a:cubicBezTo>
                  <a:cubicBezTo>
                    <a:pt x="901" y="4"/>
                    <a:pt x="857" y="1"/>
                    <a:pt x="815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2"/>
            <p:cNvSpPr/>
            <p:nvPr/>
          </p:nvSpPr>
          <p:spPr>
            <a:xfrm>
              <a:off x="5923342" y="3754845"/>
              <a:ext cx="98392" cy="99902"/>
            </a:xfrm>
            <a:custGeom>
              <a:avLst/>
              <a:gdLst/>
              <a:ahLst/>
              <a:cxnLst/>
              <a:rect l="l" t="t" r="r" b="b"/>
              <a:pathLst>
                <a:path w="2802" h="2845" extrusionOk="0">
                  <a:moveTo>
                    <a:pt x="815" y="1"/>
                  </a:moveTo>
                  <a:cubicBezTo>
                    <a:pt x="341" y="1"/>
                    <a:pt x="1" y="411"/>
                    <a:pt x="504" y="761"/>
                  </a:cubicBezTo>
                  <a:cubicBezTo>
                    <a:pt x="1051" y="1142"/>
                    <a:pt x="2040" y="1559"/>
                    <a:pt x="2421" y="2845"/>
                  </a:cubicBezTo>
                  <a:lnTo>
                    <a:pt x="2802" y="2726"/>
                  </a:lnTo>
                  <a:cubicBezTo>
                    <a:pt x="2802" y="2726"/>
                    <a:pt x="2754" y="1892"/>
                    <a:pt x="2385" y="1213"/>
                  </a:cubicBezTo>
                  <a:cubicBezTo>
                    <a:pt x="2016" y="535"/>
                    <a:pt x="1480" y="82"/>
                    <a:pt x="944" y="11"/>
                  </a:cubicBezTo>
                  <a:cubicBezTo>
                    <a:pt x="901" y="4"/>
                    <a:pt x="857" y="1"/>
                    <a:pt x="815" y="1"/>
                  </a:cubicBezTo>
                  <a:close/>
                </a:path>
              </a:pathLst>
            </a:cu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2"/>
            <p:cNvSpPr/>
            <p:nvPr/>
          </p:nvSpPr>
          <p:spPr>
            <a:xfrm>
              <a:off x="5946869" y="3763168"/>
              <a:ext cx="70686" cy="79465"/>
            </a:xfrm>
            <a:custGeom>
              <a:avLst/>
              <a:gdLst/>
              <a:ahLst/>
              <a:cxnLst/>
              <a:rect l="l" t="t" r="r" b="b"/>
              <a:pathLst>
                <a:path w="2013" h="2263" extrusionOk="0">
                  <a:moveTo>
                    <a:pt x="36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36"/>
                    <a:pt x="0" y="48"/>
                    <a:pt x="12" y="60"/>
                  </a:cubicBezTo>
                  <a:cubicBezTo>
                    <a:pt x="489" y="203"/>
                    <a:pt x="1501" y="845"/>
                    <a:pt x="1953" y="2238"/>
                  </a:cubicBezTo>
                  <a:cubicBezTo>
                    <a:pt x="1953" y="2262"/>
                    <a:pt x="1977" y="2262"/>
                    <a:pt x="1989" y="2262"/>
                  </a:cubicBezTo>
                  <a:cubicBezTo>
                    <a:pt x="2001" y="2262"/>
                    <a:pt x="2013" y="2238"/>
                    <a:pt x="2013" y="2227"/>
                  </a:cubicBezTo>
                  <a:cubicBezTo>
                    <a:pt x="1548" y="798"/>
                    <a:pt x="512" y="143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2"/>
            <p:cNvSpPr/>
            <p:nvPr/>
          </p:nvSpPr>
          <p:spPr>
            <a:xfrm>
              <a:off x="5914668" y="3814049"/>
              <a:ext cx="104994" cy="108224"/>
            </a:xfrm>
            <a:custGeom>
              <a:avLst/>
              <a:gdLst/>
              <a:ahLst/>
              <a:cxnLst/>
              <a:rect l="l" t="t" r="r" b="b"/>
              <a:pathLst>
                <a:path w="2990" h="3082" extrusionOk="0">
                  <a:moveTo>
                    <a:pt x="2017" y="0"/>
                  </a:moveTo>
                  <a:cubicBezTo>
                    <a:pt x="1737" y="0"/>
                    <a:pt x="1464" y="176"/>
                    <a:pt x="1192" y="176"/>
                  </a:cubicBezTo>
                  <a:cubicBezTo>
                    <a:pt x="1164" y="176"/>
                    <a:pt x="1136" y="175"/>
                    <a:pt x="1108" y="170"/>
                  </a:cubicBezTo>
                  <a:cubicBezTo>
                    <a:pt x="1013" y="147"/>
                    <a:pt x="929" y="123"/>
                    <a:pt x="846" y="99"/>
                  </a:cubicBezTo>
                  <a:cubicBezTo>
                    <a:pt x="776" y="80"/>
                    <a:pt x="702" y="70"/>
                    <a:pt x="628" y="70"/>
                  </a:cubicBezTo>
                  <a:cubicBezTo>
                    <a:pt x="424" y="70"/>
                    <a:pt x="218" y="144"/>
                    <a:pt x="96" y="301"/>
                  </a:cubicBezTo>
                  <a:cubicBezTo>
                    <a:pt x="24" y="397"/>
                    <a:pt x="1" y="516"/>
                    <a:pt x="36" y="623"/>
                  </a:cubicBezTo>
                  <a:cubicBezTo>
                    <a:pt x="84" y="754"/>
                    <a:pt x="203" y="813"/>
                    <a:pt x="322" y="873"/>
                  </a:cubicBezTo>
                  <a:cubicBezTo>
                    <a:pt x="441" y="920"/>
                    <a:pt x="548" y="992"/>
                    <a:pt x="608" y="1099"/>
                  </a:cubicBezTo>
                  <a:cubicBezTo>
                    <a:pt x="727" y="1337"/>
                    <a:pt x="489" y="1623"/>
                    <a:pt x="608" y="1849"/>
                  </a:cubicBezTo>
                  <a:cubicBezTo>
                    <a:pt x="667" y="1944"/>
                    <a:pt x="763" y="2004"/>
                    <a:pt x="870" y="2028"/>
                  </a:cubicBezTo>
                  <a:cubicBezTo>
                    <a:pt x="953" y="2052"/>
                    <a:pt x="1048" y="2052"/>
                    <a:pt x="1132" y="2075"/>
                  </a:cubicBezTo>
                  <a:lnTo>
                    <a:pt x="1263" y="2075"/>
                  </a:lnTo>
                  <a:cubicBezTo>
                    <a:pt x="1297" y="2069"/>
                    <a:pt x="1330" y="2066"/>
                    <a:pt x="1362" y="2066"/>
                  </a:cubicBezTo>
                  <a:cubicBezTo>
                    <a:pt x="1455" y="2066"/>
                    <a:pt x="1544" y="2091"/>
                    <a:pt x="1632" y="2135"/>
                  </a:cubicBezTo>
                  <a:cubicBezTo>
                    <a:pt x="1799" y="2242"/>
                    <a:pt x="1834" y="2468"/>
                    <a:pt x="1929" y="2647"/>
                  </a:cubicBezTo>
                  <a:cubicBezTo>
                    <a:pt x="2049" y="2861"/>
                    <a:pt x="2251" y="3016"/>
                    <a:pt x="2489" y="3064"/>
                  </a:cubicBezTo>
                  <a:cubicBezTo>
                    <a:pt x="2543" y="3075"/>
                    <a:pt x="2596" y="3081"/>
                    <a:pt x="2648" y="3081"/>
                  </a:cubicBezTo>
                  <a:cubicBezTo>
                    <a:pt x="2700" y="3081"/>
                    <a:pt x="2751" y="3075"/>
                    <a:pt x="2799" y="3064"/>
                  </a:cubicBezTo>
                  <a:lnTo>
                    <a:pt x="2822" y="3052"/>
                  </a:lnTo>
                  <a:cubicBezTo>
                    <a:pt x="2834" y="3040"/>
                    <a:pt x="2846" y="3028"/>
                    <a:pt x="2846" y="3016"/>
                  </a:cubicBezTo>
                  <a:cubicBezTo>
                    <a:pt x="2894" y="2897"/>
                    <a:pt x="2846" y="2778"/>
                    <a:pt x="2846" y="2659"/>
                  </a:cubicBezTo>
                  <a:lnTo>
                    <a:pt x="2846" y="2635"/>
                  </a:lnTo>
                  <a:cubicBezTo>
                    <a:pt x="2870" y="2504"/>
                    <a:pt x="2882" y="2361"/>
                    <a:pt x="2894" y="2230"/>
                  </a:cubicBezTo>
                  <a:cubicBezTo>
                    <a:pt x="2918" y="1980"/>
                    <a:pt x="2942" y="1718"/>
                    <a:pt x="2953" y="1468"/>
                  </a:cubicBezTo>
                  <a:cubicBezTo>
                    <a:pt x="2965" y="1301"/>
                    <a:pt x="2989" y="1123"/>
                    <a:pt x="2942" y="968"/>
                  </a:cubicBezTo>
                  <a:cubicBezTo>
                    <a:pt x="2870" y="789"/>
                    <a:pt x="2680" y="778"/>
                    <a:pt x="2620" y="599"/>
                  </a:cubicBezTo>
                  <a:cubicBezTo>
                    <a:pt x="2596" y="539"/>
                    <a:pt x="2584" y="456"/>
                    <a:pt x="2561" y="397"/>
                  </a:cubicBezTo>
                  <a:cubicBezTo>
                    <a:pt x="2489" y="182"/>
                    <a:pt x="2299" y="39"/>
                    <a:pt x="2084" y="4"/>
                  </a:cubicBezTo>
                  <a:cubicBezTo>
                    <a:pt x="2062" y="1"/>
                    <a:pt x="2040" y="0"/>
                    <a:pt x="201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2"/>
            <p:cNvSpPr/>
            <p:nvPr/>
          </p:nvSpPr>
          <p:spPr>
            <a:xfrm>
              <a:off x="5926783" y="3825040"/>
              <a:ext cx="91615" cy="76551"/>
            </a:xfrm>
            <a:custGeom>
              <a:avLst/>
              <a:gdLst/>
              <a:ahLst/>
              <a:cxnLst/>
              <a:rect l="l" t="t" r="r" b="b"/>
              <a:pathLst>
                <a:path w="2609" h="2180" extrusionOk="0">
                  <a:moveTo>
                    <a:pt x="25" y="0"/>
                  </a:moveTo>
                  <a:cubicBezTo>
                    <a:pt x="13" y="0"/>
                    <a:pt x="1" y="24"/>
                    <a:pt x="1" y="36"/>
                  </a:cubicBezTo>
                  <a:cubicBezTo>
                    <a:pt x="1" y="48"/>
                    <a:pt x="13" y="60"/>
                    <a:pt x="25" y="60"/>
                  </a:cubicBezTo>
                  <a:cubicBezTo>
                    <a:pt x="441" y="60"/>
                    <a:pt x="2216" y="429"/>
                    <a:pt x="2549" y="2155"/>
                  </a:cubicBezTo>
                  <a:cubicBezTo>
                    <a:pt x="2549" y="2167"/>
                    <a:pt x="2561" y="2179"/>
                    <a:pt x="2573" y="2179"/>
                  </a:cubicBezTo>
                  <a:cubicBezTo>
                    <a:pt x="2597" y="2167"/>
                    <a:pt x="2608" y="2155"/>
                    <a:pt x="2597" y="2143"/>
                  </a:cubicBezTo>
                  <a:cubicBezTo>
                    <a:pt x="2263" y="381"/>
                    <a:pt x="453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2"/>
            <p:cNvSpPr/>
            <p:nvPr/>
          </p:nvSpPr>
          <p:spPr>
            <a:xfrm>
              <a:off x="5947290" y="3852781"/>
              <a:ext cx="47265" cy="12852"/>
            </a:xfrm>
            <a:custGeom>
              <a:avLst/>
              <a:gdLst/>
              <a:ahLst/>
              <a:cxnLst/>
              <a:rect l="l" t="t" r="r" b="b"/>
              <a:pathLst>
                <a:path w="1346" h="366" extrusionOk="0">
                  <a:moveTo>
                    <a:pt x="955" y="1"/>
                  </a:moveTo>
                  <a:cubicBezTo>
                    <a:pt x="618" y="1"/>
                    <a:pt x="283" y="108"/>
                    <a:pt x="12" y="317"/>
                  </a:cubicBezTo>
                  <a:cubicBezTo>
                    <a:pt x="0" y="329"/>
                    <a:pt x="0" y="341"/>
                    <a:pt x="0" y="353"/>
                  </a:cubicBezTo>
                  <a:cubicBezTo>
                    <a:pt x="12" y="365"/>
                    <a:pt x="24" y="365"/>
                    <a:pt x="24" y="365"/>
                  </a:cubicBezTo>
                  <a:lnTo>
                    <a:pt x="48" y="365"/>
                  </a:lnTo>
                  <a:cubicBezTo>
                    <a:pt x="309" y="165"/>
                    <a:pt x="627" y="60"/>
                    <a:pt x="952" y="60"/>
                  </a:cubicBezTo>
                  <a:cubicBezTo>
                    <a:pt x="1071" y="60"/>
                    <a:pt x="1192" y="74"/>
                    <a:pt x="1310" y="103"/>
                  </a:cubicBezTo>
                  <a:cubicBezTo>
                    <a:pt x="1322" y="103"/>
                    <a:pt x="1346" y="91"/>
                    <a:pt x="1346" y="79"/>
                  </a:cubicBezTo>
                  <a:cubicBezTo>
                    <a:pt x="1346" y="56"/>
                    <a:pt x="1334" y="44"/>
                    <a:pt x="1322" y="44"/>
                  </a:cubicBezTo>
                  <a:cubicBezTo>
                    <a:pt x="1201" y="15"/>
                    <a:pt x="1078" y="1"/>
                    <a:pt x="9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2"/>
            <p:cNvSpPr/>
            <p:nvPr/>
          </p:nvSpPr>
          <p:spPr>
            <a:xfrm>
              <a:off x="7130490" y="3762535"/>
              <a:ext cx="115844" cy="150749"/>
            </a:xfrm>
            <a:custGeom>
              <a:avLst/>
              <a:gdLst/>
              <a:ahLst/>
              <a:cxnLst/>
              <a:rect l="l" t="t" r="r" b="b"/>
              <a:pathLst>
                <a:path w="3299" h="4293" extrusionOk="0">
                  <a:moveTo>
                    <a:pt x="2488" y="0"/>
                  </a:moveTo>
                  <a:cubicBezTo>
                    <a:pt x="1944" y="0"/>
                    <a:pt x="1293" y="435"/>
                    <a:pt x="857" y="983"/>
                  </a:cubicBezTo>
                  <a:cubicBezTo>
                    <a:pt x="345" y="1637"/>
                    <a:pt x="0" y="2685"/>
                    <a:pt x="0" y="3185"/>
                  </a:cubicBezTo>
                  <a:lnTo>
                    <a:pt x="107" y="4292"/>
                  </a:lnTo>
                  <a:lnTo>
                    <a:pt x="703" y="3292"/>
                  </a:lnTo>
                  <a:cubicBezTo>
                    <a:pt x="976" y="2483"/>
                    <a:pt x="1953" y="1875"/>
                    <a:pt x="2596" y="1399"/>
                  </a:cubicBezTo>
                  <a:cubicBezTo>
                    <a:pt x="3250" y="923"/>
                    <a:pt x="3298" y="221"/>
                    <a:pt x="2762" y="42"/>
                  </a:cubicBezTo>
                  <a:cubicBezTo>
                    <a:pt x="2675" y="14"/>
                    <a:pt x="2584" y="0"/>
                    <a:pt x="248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2"/>
            <p:cNvSpPr/>
            <p:nvPr/>
          </p:nvSpPr>
          <p:spPr>
            <a:xfrm>
              <a:off x="7130490" y="3762535"/>
              <a:ext cx="115844" cy="150749"/>
            </a:xfrm>
            <a:custGeom>
              <a:avLst/>
              <a:gdLst/>
              <a:ahLst/>
              <a:cxnLst/>
              <a:rect l="l" t="t" r="r" b="b"/>
              <a:pathLst>
                <a:path w="3299" h="4293" extrusionOk="0">
                  <a:moveTo>
                    <a:pt x="2488" y="0"/>
                  </a:moveTo>
                  <a:cubicBezTo>
                    <a:pt x="1944" y="0"/>
                    <a:pt x="1293" y="435"/>
                    <a:pt x="857" y="983"/>
                  </a:cubicBezTo>
                  <a:cubicBezTo>
                    <a:pt x="345" y="1637"/>
                    <a:pt x="0" y="2685"/>
                    <a:pt x="0" y="3185"/>
                  </a:cubicBezTo>
                  <a:lnTo>
                    <a:pt x="107" y="4292"/>
                  </a:lnTo>
                  <a:lnTo>
                    <a:pt x="703" y="3292"/>
                  </a:lnTo>
                  <a:cubicBezTo>
                    <a:pt x="976" y="2483"/>
                    <a:pt x="1953" y="1875"/>
                    <a:pt x="2596" y="1399"/>
                  </a:cubicBezTo>
                  <a:cubicBezTo>
                    <a:pt x="3250" y="923"/>
                    <a:pt x="3298" y="221"/>
                    <a:pt x="2762" y="42"/>
                  </a:cubicBezTo>
                  <a:cubicBezTo>
                    <a:pt x="2675" y="14"/>
                    <a:pt x="2584" y="0"/>
                    <a:pt x="2488" y="0"/>
                  </a:cubicBezTo>
                  <a:close/>
                </a:path>
              </a:pathLst>
            </a:cu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2"/>
            <p:cNvSpPr/>
            <p:nvPr/>
          </p:nvSpPr>
          <p:spPr>
            <a:xfrm>
              <a:off x="7128383" y="3774439"/>
              <a:ext cx="91194" cy="123780"/>
            </a:xfrm>
            <a:custGeom>
              <a:avLst/>
              <a:gdLst/>
              <a:ahLst/>
              <a:cxnLst/>
              <a:rect l="l" t="t" r="r" b="b"/>
              <a:pathLst>
                <a:path w="2597" h="3525" extrusionOk="0">
                  <a:moveTo>
                    <a:pt x="2548" y="1"/>
                  </a:moveTo>
                  <a:cubicBezTo>
                    <a:pt x="1703" y="322"/>
                    <a:pt x="322" y="1751"/>
                    <a:pt x="1" y="3489"/>
                  </a:cubicBezTo>
                  <a:cubicBezTo>
                    <a:pt x="1" y="3513"/>
                    <a:pt x="12" y="3525"/>
                    <a:pt x="24" y="3525"/>
                  </a:cubicBezTo>
                  <a:lnTo>
                    <a:pt x="36" y="3525"/>
                  </a:lnTo>
                  <a:cubicBezTo>
                    <a:pt x="48" y="3525"/>
                    <a:pt x="60" y="3513"/>
                    <a:pt x="72" y="3501"/>
                  </a:cubicBezTo>
                  <a:cubicBezTo>
                    <a:pt x="382" y="1787"/>
                    <a:pt x="1751" y="382"/>
                    <a:pt x="2572" y="72"/>
                  </a:cubicBezTo>
                  <a:cubicBezTo>
                    <a:pt x="2584" y="60"/>
                    <a:pt x="2596" y="36"/>
                    <a:pt x="2584" y="24"/>
                  </a:cubicBezTo>
                  <a:cubicBezTo>
                    <a:pt x="2584" y="1"/>
                    <a:pt x="2560" y="1"/>
                    <a:pt x="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2"/>
            <p:cNvSpPr/>
            <p:nvPr/>
          </p:nvSpPr>
          <p:spPr>
            <a:xfrm>
              <a:off x="7134669" y="3838279"/>
              <a:ext cx="99551" cy="98006"/>
            </a:xfrm>
            <a:custGeom>
              <a:avLst/>
              <a:gdLst/>
              <a:ahLst/>
              <a:cxnLst/>
              <a:rect l="l" t="t" r="r" b="b"/>
              <a:pathLst>
                <a:path w="2835" h="2791" extrusionOk="0">
                  <a:moveTo>
                    <a:pt x="2075" y="1"/>
                  </a:moveTo>
                  <a:cubicBezTo>
                    <a:pt x="2014" y="1"/>
                    <a:pt x="1949" y="6"/>
                    <a:pt x="1881" y="16"/>
                  </a:cubicBezTo>
                  <a:cubicBezTo>
                    <a:pt x="1262" y="99"/>
                    <a:pt x="155" y="969"/>
                    <a:pt x="0" y="2266"/>
                  </a:cubicBezTo>
                  <a:lnTo>
                    <a:pt x="119" y="2790"/>
                  </a:lnTo>
                  <a:cubicBezTo>
                    <a:pt x="203" y="2516"/>
                    <a:pt x="536" y="2040"/>
                    <a:pt x="1084" y="1659"/>
                  </a:cubicBezTo>
                  <a:cubicBezTo>
                    <a:pt x="1691" y="1231"/>
                    <a:pt x="2465" y="1028"/>
                    <a:pt x="2643" y="695"/>
                  </a:cubicBezTo>
                  <a:cubicBezTo>
                    <a:pt x="2834" y="334"/>
                    <a:pt x="2580" y="1"/>
                    <a:pt x="2075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2"/>
            <p:cNvSpPr/>
            <p:nvPr/>
          </p:nvSpPr>
          <p:spPr>
            <a:xfrm>
              <a:off x="7132983" y="3850112"/>
              <a:ext cx="78622" cy="76129"/>
            </a:xfrm>
            <a:custGeom>
              <a:avLst/>
              <a:gdLst/>
              <a:ahLst/>
              <a:cxnLst/>
              <a:rect l="l" t="t" r="r" b="b"/>
              <a:pathLst>
                <a:path w="2239" h="2168" extrusionOk="0">
                  <a:moveTo>
                    <a:pt x="2191" y="1"/>
                  </a:moveTo>
                  <a:cubicBezTo>
                    <a:pt x="1620" y="84"/>
                    <a:pt x="524" y="620"/>
                    <a:pt x="12" y="2120"/>
                  </a:cubicBezTo>
                  <a:cubicBezTo>
                    <a:pt x="0" y="2132"/>
                    <a:pt x="12" y="2156"/>
                    <a:pt x="24" y="2168"/>
                  </a:cubicBezTo>
                  <a:lnTo>
                    <a:pt x="48" y="2168"/>
                  </a:lnTo>
                  <a:cubicBezTo>
                    <a:pt x="60" y="2168"/>
                    <a:pt x="72" y="2156"/>
                    <a:pt x="72" y="2144"/>
                  </a:cubicBezTo>
                  <a:cubicBezTo>
                    <a:pt x="584" y="679"/>
                    <a:pt x="1691" y="143"/>
                    <a:pt x="2203" y="72"/>
                  </a:cubicBezTo>
                  <a:cubicBezTo>
                    <a:pt x="2227" y="72"/>
                    <a:pt x="2239" y="60"/>
                    <a:pt x="2239" y="36"/>
                  </a:cubicBezTo>
                  <a:cubicBezTo>
                    <a:pt x="2239" y="13"/>
                    <a:pt x="2215" y="1"/>
                    <a:pt x="2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2"/>
            <p:cNvSpPr/>
            <p:nvPr/>
          </p:nvSpPr>
          <p:spPr>
            <a:xfrm>
              <a:off x="6874607" y="3403660"/>
              <a:ext cx="203211" cy="97549"/>
            </a:xfrm>
            <a:custGeom>
              <a:avLst/>
              <a:gdLst/>
              <a:ahLst/>
              <a:cxnLst/>
              <a:rect l="l" t="t" r="r" b="b"/>
              <a:pathLst>
                <a:path w="5787" h="2778" extrusionOk="0">
                  <a:moveTo>
                    <a:pt x="5568" y="0"/>
                  </a:moveTo>
                  <a:cubicBezTo>
                    <a:pt x="5400" y="0"/>
                    <a:pt x="5166" y="38"/>
                    <a:pt x="4977" y="213"/>
                  </a:cubicBezTo>
                  <a:cubicBezTo>
                    <a:pt x="4644" y="523"/>
                    <a:pt x="3977" y="1297"/>
                    <a:pt x="3679" y="1547"/>
                  </a:cubicBezTo>
                  <a:cubicBezTo>
                    <a:pt x="3418" y="1773"/>
                    <a:pt x="3167" y="1868"/>
                    <a:pt x="2572" y="1963"/>
                  </a:cubicBezTo>
                  <a:cubicBezTo>
                    <a:pt x="2288" y="2005"/>
                    <a:pt x="2113" y="2030"/>
                    <a:pt x="1984" y="2030"/>
                  </a:cubicBezTo>
                  <a:cubicBezTo>
                    <a:pt x="1890" y="2030"/>
                    <a:pt x="1820" y="2017"/>
                    <a:pt x="1751" y="1987"/>
                  </a:cubicBezTo>
                  <a:cubicBezTo>
                    <a:pt x="1608" y="1939"/>
                    <a:pt x="1489" y="1856"/>
                    <a:pt x="1393" y="1749"/>
                  </a:cubicBezTo>
                  <a:cubicBezTo>
                    <a:pt x="1239" y="1606"/>
                    <a:pt x="1108" y="1558"/>
                    <a:pt x="989" y="1451"/>
                  </a:cubicBezTo>
                  <a:cubicBezTo>
                    <a:pt x="926" y="1396"/>
                    <a:pt x="900" y="1372"/>
                    <a:pt x="877" y="1372"/>
                  </a:cubicBezTo>
                  <a:cubicBezTo>
                    <a:pt x="861" y="1372"/>
                    <a:pt x="847" y="1384"/>
                    <a:pt x="822" y="1404"/>
                  </a:cubicBezTo>
                  <a:cubicBezTo>
                    <a:pt x="762" y="1451"/>
                    <a:pt x="786" y="1606"/>
                    <a:pt x="881" y="1725"/>
                  </a:cubicBezTo>
                  <a:cubicBezTo>
                    <a:pt x="989" y="1832"/>
                    <a:pt x="1084" y="1868"/>
                    <a:pt x="1096" y="1892"/>
                  </a:cubicBezTo>
                  <a:cubicBezTo>
                    <a:pt x="1100" y="1903"/>
                    <a:pt x="1089" y="1909"/>
                    <a:pt x="1067" y="1909"/>
                  </a:cubicBezTo>
                  <a:cubicBezTo>
                    <a:pt x="1021" y="1909"/>
                    <a:pt x="927" y="1885"/>
                    <a:pt x="822" y="1844"/>
                  </a:cubicBezTo>
                  <a:cubicBezTo>
                    <a:pt x="631" y="1761"/>
                    <a:pt x="441" y="1654"/>
                    <a:pt x="262" y="1547"/>
                  </a:cubicBezTo>
                  <a:cubicBezTo>
                    <a:pt x="239" y="1523"/>
                    <a:pt x="191" y="1523"/>
                    <a:pt x="155" y="1523"/>
                  </a:cubicBezTo>
                  <a:cubicBezTo>
                    <a:pt x="143" y="1535"/>
                    <a:pt x="119" y="1547"/>
                    <a:pt x="108" y="1558"/>
                  </a:cubicBezTo>
                  <a:cubicBezTo>
                    <a:pt x="48" y="1642"/>
                    <a:pt x="12" y="1737"/>
                    <a:pt x="0" y="1832"/>
                  </a:cubicBezTo>
                  <a:cubicBezTo>
                    <a:pt x="0" y="1939"/>
                    <a:pt x="24" y="2035"/>
                    <a:pt x="72" y="2130"/>
                  </a:cubicBezTo>
                  <a:cubicBezTo>
                    <a:pt x="155" y="2297"/>
                    <a:pt x="274" y="2428"/>
                    <a:pt x="429" y="2535"/>
                  </a:cubicBezTo>
                  <a:cubicBezTo>
                    <a:pt x="548" y="2594"/>
                    <a:pt x="679" y="2654"/>
                    <a:pt x="810" y="2678"/>
                  </a:cubicBezTo>
                  <a:cubicBezTo>
                    <a:pt x="929" y="2713"/>
                    <a:pt x="1048" y="2737"/>
                    <a:pt x="1167" y="2737"/>
                  </a:cubicBezTo>
                  <a:cubicBezTo>
                    <a:pt x="1453" y="2761"/>
                    <a:pt x="1560" y="2773"/>
                    <a:pt x="1739" y="2773"/>
                  </a:cubicBezTo>
                  <a:cubicBezTo>
                    <a:pt x="1826" y="2776"/>
                    <a:pt x="1914" y="2777"/>
                    <a:pt x="2002" y="2777"/>
                  </a:cubicBezTo>
                  <a:cubicBezTo>
                    <a:pt x="2288" y="2777"/>
                    <a:pt x="2579" y="2762"/>
                    <a:pt x="2870" y="2725"/>
                  </a:cubicBezTo>
                  <a:cubicBezTo>
                    <a:pt x="3644" y="2666"/>
                    <a:pt x="3822" y="2559"/>
                    <a:pt x="4180" y="2261"/>
                  </a:cubicBezTo>
                  <a:cubicBezTo>
                    <a:pt x="4394" y="2082"/>
                    <a:pt x="4882" y="1725"/>
                    <a:pt x="5144" y="1356"/>
                  </a:cubicBezTo>
                  <a:cubicBezTo>
                    <a:pt x="5418" y="951"/>
                    <a:pt x="5644" y="499"/>
                    <a:pt x="5787" y="23"/>
                  </a:cubicBezTo>
                  <a:cubicBezTo>
                    <a:pt x="5787" y="23"/>
                    <a:pt x="5697" y="0"/>
                    <a:pt x="556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2"/>
            <p:cNvSpPr/>
            <p:nvPr/>
          </p:nvSpPr>
          <p:spPr>
            <a:xfrm>
              <a:off x="7005867" y="3401097"/>
              <a:ext cx="76551" cy="78622"/>
            </a:xfrm>
            <a:custGeom>
              <a:avLst/>
              <a:gdLst/>
              <a:ahLst/>
              <a:cxnLst/>
              <a:rect l="l" t="t" r="r" b="b"/>
              <a:pathLst>
                <a:path w="2180" h="2239" extrusionOk="0">
                  <a:moveTo>
                    <a:pt x="1798" y="0"/>
                  </a:moveTo>
                  <a:cubicBezTo>
                    <a:pt x="1731" y="0"/>
                    <a:pt x="1664" y="8"/>
                    <a:pt x="1596" y="24"/>
                  </a:cubicBezTo>
                  <a:cubicBezTo>
                    <a:pt x="1299" y="119"/>
                    <a:pt x="1061" y="310"/>
                    <a:pt x="775" y="619"/>
                  </a:cubicBezTo>
                  <a:cubicBezTo>
                    <a:pt x="477" y="929"/>
                    <a:pt x="1" y="1417"/>
                    <a:pt x="1" y="1417"/>
                  </a:cubicBezTo>
                  <a:cubicBezTo>
                    <a:pt x="1" y="1417"/>
                    <a:pt x="239" y="2024"/>
                    <a:pt x="775" y="2239"/>
                  </a:cubicBezTo>
                  <a:lnTo>
                    <a:pt x="1894" y="1203"/>
                  </a:lnTo>
                  <a:lnTo>
                    <a:pt x="2180" y="96"/>
                  </a:lnTo>
                  <a:cubicBezTo>
                    <a:pt x="2061" y="32"/>
                    <a:pt x="1931" y="0"/>
                    <a:pt x="179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2"/>
            <p:cNvSpPr/>
            <p:nvPr/>
          </p:nvSpPr>
          <p:spPr>
            <a:xfrm>
              <a:off x="7005867" y="3401097"/>
              <a:ext cx="76551" cy="78622"/>
            </a:xfrm>
            <a:custGeom>
              <a:avLst/>
              <a:gdLst/>
              <a:ahLst/>
              <a:cxnLst/>
              <a:rect l="l" t="t" r="r" b="b"/>
              <a:pathLst>
                <a:path w="2180" h="2239" extrusionOk="0">
                  <a:moveTo>
                    <a:pt x="1798" y="0"/>
                  </a:moveTo>
                  <a:cubicBezTo>
                    <a:pt x="1731" y="0"/>
                    <a:pt x="1664" y="8"/>
                    <a:pt x="1596" y="24"/>
                  </a:cubicBezTo>
                  <a:cubicBezTo>
                    <a:pt x="1299" y="119"/>
                    <a:pt x="1061" y="310"/>
                    <a:pt x="775" y="619"/>
                  </a:cubicBezTo>
                  <a:cubicBezTo>
                    <a:pt x="477" y="929"/>
                    <a:pt x="1" y="1417"/>
                    <a:pt x="1" y="1417"/>
                  </a:cubicBezTo>
                  <a:cubicBezTo>
                    <a:pt x="1" y="1417"/>
                    <a:pt x="239" y="2024"/>
                    <a:pt x="775" y="2239"/>
                  </a:cubicBezTo>
                  <a:lnTo>
                    <a:pt x="1894" y="1203"/>
                  </a:lnTo>
                  <a:lnTo>
                    <a:pt x="2180" y="96"/>
                  </a:lnTo>
                  <a:cubicBezTo>
                    <a:pt x="2061" y="32"/>
                    <a:pt x="1931" y="0"/>
                    <a:pt x="1798" y="0"/>
                  </a:cubicBezTo>
                  <a:close/>
                </a:path>
              </a:pathLst>
            </a:cu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2"/>
            <p:cNvSpPr/>
            <p:nvPr/>
          </p:nvSpPr>
          <p:spPr>
            <a:xfrm>
              <a:off x="6891743" y="3433684"/>
              <a:ext cx="96180" cy="106258"/>
            </a:xfrm>
            <a:custGeom>
              <a:avLst/>
              <a:gdLst/>
              <a:ahLst/>
              <a:cxnLst/>
              <a:rect l="l" t="t" r="r" b="b"/>
              <a:pathLst>
                <a:path w="2739" h="3026" extrusionOk="0">
                  <a:moveTo>
                    <a:pt x="1389" y="1"/>
                  </a:moveTo>
                  <a:cubicBezTo>
                    <a:pt x="1331" y="1"/>
                    <a:pt x="1275" y="13"/>
                    <a:pt x="1227" y="37"/>
                  </a:cubicBezTo>
                  <a:lnTo>
                    <a:pt x="167" y="656"/>
                  </a:lnTo>
                  <a:cubicBezTo>
                    <a:pt x="60" y="727"/>
                    <a:pt x="1" y="834"/>
                    <a:pt x="1" y="953"/>
                  </a:cubicBezTo>
                  <a:lnTo>
                    <a:pt x="1" y="2180"/>
                  </a:lnTo>
                  <a:cubicBezTo>
                    <a:pt x="12" y="2299"/>
                    <a:pt x="72" y="2406"/>
                    <a:pt x="167" y="2466"/>
                  </a:cubicBezTo>
                  <a:lnTo>
                    <a:pt x="1179" y="2989"/>
                  </a:lnTo>
                  <a:cubicBezTo>
                    <a:pt x="1233" y="3013"/>
                    <a:pt x="1289" y="3025"/>
                    <a:pt x="1346" y="3025"/>
                  </a:cubicBezTo>
                  <a:cubicBezTo>
                    <a:pt x="1403" y="3025"/>
                    <a:pt x="1459" y="3013"/>
                    <a:pt x="1513" y="2989"/>
                  </a:cubicBezTo>
                  <a:lnTo>
                    <a:pt x="2572" y="2370"/>
                  </a:lnTo>
                  <a:cubicBezTo>
                    <a:pt x="2668" y="2311"/>
                    <a:pt x="2739" y="2204"/>
                    <a:pt x="2739" y="2085"/>
                  </a:cubicBezTo>
                  <a:lnTo>
                    <a:pt x="2739" y="858"/>
                  </a:lnTo>
                  <a:cubicBezTo>
                    <a:pt x="2727" y="739"/>
                    <a:pt x="2668" y="632"/>
                    <a:pt x="2572" y="561"/>
                  </a:cubicBezTo>
                  <a:lnTo>
                    <a:pt x="1560" y="37"/>
                  </a:lnTo>
                  <a:cubicBezTo>
                    <a:pt x="1507" y="13"/>
                    <a:pt x="1447" y="1"/>
                    <a:pt x="138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2"/>
            <p:cNvSpPr/>
            <p:nvPr/>
          </p:nvSpPr>
          <p:spPr>
            <a:xfrm>
              <a:off x="6893429" y="3433684"/>
              <a:ext cx="94494" cy="53972"/>
            </a:xfrm>
            <a:custGeom>
              <a:avLst/>
              <a:gdLst/>
              <a:ahLst/>
              <a:cxnLst/>
              <a:rect l="l" t="t" r="r" b="b"/>
              <a:pathLst>
                <a:path w="2691" h="1537" extrusionOk="0">
                  <a:moveTo>
                    <a:pt x="2683" y="791"/>
                  </a:moveTo>
                  <a:cubicBezTo>
                    <a:pt x="2686" y="801"/>
                    <a:pt x="2689" y="812"/>
                    <a:pt x="2691" y="823"/>
                  </a:cubicBezTo>
                  <a:cubicBezTo>
                    <a:pt x="2689" y="811"/>
                    <a:pt x="2687" y="801"/>
                    <a:pt x="2683" y="791"/>
                  </a:cubicBezTo>
                  <a:close/>
                  <a:moveTo>
                    <a:pt x="1346" y="1"/>
                  </a:moveTo>
                  <a:cubicBezTo>
                    <a:pt x="1289" y="1"/>
                    <a:pt x="1232" y="13"/>
                    <a:pt x="1179" y="37"/>
                  </a:cubicBezTo>
                  <a:lnTo>
                    <a:pt x="119" y="656"/>
                  </a:lnTo>
                  <a:cubicBezTo>
                    <a:pt x="72" y="692"/>
                    <a:pt x="24" y="727"/>
                    <a:pt x="0" y="787"/>
                  </a:cubicBezTo>
                  <a:lnTo>
                    <a:pt x="1343" y="1500"/>
                  </a:lnTo>
                  <a:lnTo>
                    <a:pt x="1343" y="1500"/>
                  </a:lnTo>
                  <a:cubicBezTo>
                    <a:pt x="1375" y="1448"/>
                    <a:pt x="1416" y="1409"/>
                    <a:pt x="1465" y="1370"/>
                  </a:cubicBezTo>
                  <a:lnTo>
                    <a:pt x="2524" y="751"/>
                  </a:lnTo>
                  <a:cubicBezTo>
                    <a:pt x="2550" y="737"/>
                    <a:pt x="2574" y="730"/>
                    <a:pt x="2596" y="730"/>
                  </a:cubicBezTo>
                  <a:cubicBezTo>
                    <a:pt x="2636" y="730"/>
                    <a:pt x="2668" y="752"/>
                    <a:pt x="2683" y="791"/>
                  </a:cubicBezTo>
                  <a:lnTo>
                    <a:pt x="2683" y="791"/>
                  </a:lnTo>
                  <a:cubicBezTo>
                    <a:pt x="2655" y="697"/>
                    <a:pt x="2599" y="614"/>
                    <a:pt x="2524" y="561"/>
                  </a:cubicBezTo>
                  <a:lnTo>
                    <a:pt x="1512" y="37"/>
                  </a:lnTo>
                  <a:cubicBezTo>
                    <a:pt x="1459" y="13"/>
                    <a:pt x="1402" y="1"/>
                    <a:pt x="1346" y="1"/>
                  </a:cubicBezTo>
                  <a:close/>
                  <a:moveTo>
                    <a:pt x="1343" y="1500"/>
                  </a:moveTo>
                  <a:cubicBezTo>
                    <a:pt x="1335" y="1511"/>
                    <a:pt x="1328" y="1524"/>
                    <a:pt x="1322" y="1537"/>
                  </a:cubicBezTo>
                  <a:cubicBezTo>
                    <a:pt x="1334" y="1525"/>
                    <a:pt x="1334" y="1513"/>
                    <a:pt x="1346" y="1501"/>
                  </a:cubicBezTo>
                  <a:lnTo>
                    <a:pt x="1343" y="150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2"/>
            <p:cNvSpPr/>
            <p:nvPr/>
          </p:nvSpPr>
          <p:spPr>
            <a:xfrm>
              <a:off x="6891743" y="3461284"/>
              <a:ext cx="52286" cy="78693"/>
            </a:xfrm>
            <a:custGeom>
              <a:avLst/>
              <a:gdLst/>
              <a:ahLst/>
              <a:cxnLst/>
              <a:rect l="l" t="t" r="r" b="b"/>
              <a:pathLst>
                <a:path w="1489" h="2241" extrusionOk="0">
                  <a:moveTo>
                    <a:pt x="48" y="1"/>
                  </a:moveTo>
                  <a:cubicBezTo>
                    <a:pt x="12" y="48"/>
                    <a:pt x="1" y="108"/>
                    <a:pt x="1" y="167"/>
                  </a:cubicBezTo>
                  <a:lnTo>
                    <a:pt x="1" y="1394"/>
                  </a:lnTo>
                  <a:cubicBezTo>
                    <a:pt x="12" y="1501"/>
                    <a:pt x="72" y="1608"/>
                    <a:pt x="167" y="1680"/>
                  </a:cubicBezTo>
                  <a:lnTo>
                    <a:pt x="1179" y="2203"/>
                  </a:lnTo>
                  <a:cubicBezTo>
                    <a:pt x="1230" y="2229"/>
                    <a:pt x="1285" y="2241"/>
                    <a:pt x="1341" y="2241"/>
                  </a:cubicBezTo>
                  <a:cubicBezTo>
                    <a:pt x="1389" y="2241"/>
                    <a:pt x="1439" y="2232"/>
                    <a:pt x="1489" y="2215"/>
                  </a:cubicBezTo>
                  <a:lnTo>
                    <a:pt x="1489" y="2215"/>
                  </a:lnTo>
                  <a:cubicBezTo>
                    <a:pt x="1472" y="2220"/>
                    <a:pt x="1456" y="2223"/>
                    <a:pt x="1442" y="2223"/>
                  </a:cubicBezTo>
                  <a:cubicBezTo>
                    <a:pt x="1384" y="2223"/>
                    <a:pt x="1346" y="2184"/>
                    <a:pt x="1346" y="2108"/>
                  </a:cubicBezTo>
                  <a:lnTo>
                    <a:pt x="1346" y="882"/>
                  </a:lnTo>
                  <a:cubicBezTo>
                    <a:pt x="1346" y="822"/>
                    <a:pt x="1358" y="763"/>
                    <a:pt x="1394" y="715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2"/>
            <p:cNvSpPr/>
            <p:nvPr/>
          </p:nvSpPr>
          <p:spPr>
            <a:xfrm>
              <a:off x="7116690" y="3887334"/>
              <a:ext cx="23843" cy="40593"/>
            </a:xfrm>
            <a:custGeom>
              <a:avLst/>
              <a:gdLst/>
              <a:ahLst/>
              <a:cxnLst/>
              <a:rect l="l" t="t" r="r" b="b"/>
              <a:pathLst>
                <a:path w="679" h="1156" extrusionOk="0">
                  <a:moveTo>
                    <a:pt x="0" y="0"/>
                  </a:moveTo>
                  <a:lnTo>
                    <a:pt x="0" y="1155"/>
                  </a:lnTo>
                  <a:lnTo>
                    <a:pt x="679" y="115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2"/>
            <p:cNvSpPr/>
            <p:nvPr/>
          </p:nvSpPr>
          <p:spPr>
            <a:xfrm>
              <a:off x="7049374" y="3854291"/>
              <a:ext cx="25107" cy="43929"/>
            </a:xfrm>
            <a:custGeom>
              <a:avLst/>
              <a:gdLst/>
              <a:ahLst/>
              <a:cxnLst/>
              <a:rect l="l" t="t" r="r" b="b"/>
              <a:pathLst>
                <a:path w="715" h="1251" extrusionOk="0">
                  <a:moveTo>
                    <a:pt x="715" y="1"/>
                  </a:moveTo>
                  <a:lnTo>
                    <a:pt x="0" y="24"/>
                  </a:lnTo>
                  <a:lnTo>
                    <a:pt x="36" y="1251"/>
                  </a:lnTo>
                  <a:lnTo>
                    <a:pt x="715" y="1227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2"/>
            <p:cNvSpPr/>
            <p:nvPr/>
          </p:nvSpPr>
          <p:spPr>
            <a:xfrm>
              <a:off x="7030974" y="3549914"/>
              <a:ext cx="123780" cy="360912"/>
            </a:xfrm>
            <a:custGeom>
              <a:avLst/>
              <a:gdLst/>
              <a:ahLst/>
              <a:cxnLst/>
              <a:rect l="l" t="t" r="r" b="b"/>
              <a:pathLst>
                <a:path w="3525" h="10278" extrusionOk="0">
                  <a:moveTo>
                    <a:pt x="191" y="1"/>
                  </a:moveTo>
                  <a:cubicBezTo>
                    <a:pt x="191" y="1"/>
                    <a:pt x="0" y="4763"/>
                    <a:pt x="12" y="5240"/>
                  </a:cubicBezTo>
                  <a:cubicBezTo>
                    <a:pt x="12" y="5644"/>
                    <a:pt x="500" y="9585"/>
                    <a:pt x="500" y="9585"/>
                  </a:cubicBezTo>
                  <a:cubicBezTo>
                    <a:pt x="600" y="9624"/>
                    <a:pt x="706" y="9643"/>
                    <a:pt x="812" y="9643"/>
                  </a:cubicBezTo>
                  <a:cubicBezTo>
                    <a:pt x="971" y="9643"/>
                    <a:pt x="1131" y="9600"/>
                    <a:pt x="1274" y="9514"/>
                  </a:cubicBezTo>
                  <a:cubicBezTo>
                    <a:pt x="1274" y="9514"/>
                    <a:pt x="1405" y="6752"/>
                    <a:pt x="1429" y="6311"/>
                  </a:cubicBezTo>
                  <a:cubicBezTo>
                    <a:pt x="1453" y="5942"/>
                    <a:pt x="1429" y="5585"/>
                    <a:pt x="1346" y="5228"/>
                  </a:cubicBezTo>
                  <a:lnTo>
                    <a:pt x="1667" y="2477"/>
                  </a:lnTo>
                  <a:cubicBezTo>
                    <a:pt x="1667" y="2477"/>
                    <a:pt x="1858" y="4763"/>
                    <a:pt x="1965" y="5609"/>
                  </a:cubicBezTo>
                  <a:cubicBezTo>
                    <a:pt x="2084" y="6573"/>
                    <a:pt x="2394" y="10205"/>
                    <a:pt x="2394" y="10205"/>
                  </a:cubicBezTo>
                  <a:cubicBezTo>
                    <a:pt x="2503" y="10254"/>
                    <a:pt x="2620" y="10278"/>
                    <a:pt x="2738" y="10278"/>
                  </a:cubicBezTo>
                  <a:cubicBezTo>
                    <a:pt x="2876" y="10278"/>
                    <a:pt x="3015" y="10245"/>
                    <a:pt x="3144" y="10181"/>
                  </a:cubicBezTo>
                  <a:cubicBezTo>
                    <a:pt x="3144" y="10181"/>
                    <a:pt x="3525" y="7514"/>
                    <a:pt x="3501" y="6537"/>
                  </a:cubicBezTo>
                  <a:cubicBezTo>
                    <a:pt x="3489" y="5871"/>
                    <a:pt x="3310" y="5537"/>
                    <a:pt x="3286" y="5347"/>
                  </a:cubicBezTo>
                  <a:cubicBezTo>
                    <a:pt x="3286" y="5347"/>
                    <a:pt x="3406" y="1573"/>
                    <a:pt x="3406" y="930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2"/>
            <p:cNvSpPr/>
            <p:nvPr/>
          </p:nvSpPr>
          <p:spPr>
            <a:xfrm>
              <a:off x="7035996" y="3400605"/>
              <a:ext cx="114580" cy="194853"/>
            </a:xfrm>
            <a:custGeom>
              <a:avLst/>
              <a:gdLst/>
              <a:ahLst/>
              <a:cxnLst/>
              <a:rect l="l" t="t" r="r" b="b"/>
              <a:pathLst>
                <a:path w="3263" h="5549" extrusionOk="0">
                  <a:moveTo>
                    <a:pt x="1279" y="1"/>
                  </a:moveTo>
                  <a:cubicBezTo>
                    <a:pt x="641" y="1"/>
                    <a:pt x="106" y="489"/>
                    <a:pt x="60" y="1133"/>
                  </a:cubicBezTo>
                  <a:lnTo>
                    <a:pt x="60" y="1205"/>
                  </a:lnTo>
                  <a:cubicBezTo>
                    <a:pt x="60" y="1729"/>
                    <a:pt x="0" y="4967"/>
                    <a:pt x="0" y="4967"/>
                  </a:cubicBezTo>
                  <a:cubicBezTo>
                    <a:pt x="561" y="5369"/>
                    <a:pt x="1177" y="5549"/>
                    <a:pt x="1777" y="5549"/>
                  </a:cubicBezTo>
                  <a:cubicBezTo>
                    <a:pt x="2299" y="5549"/>
                    <a:pt x="2809" y="5413"/>
                    <a:pt x="3263" y="5170"/>
                  </a:cubicBezTo>
                  <a:lnTo>
                    <a:pt x="3239" y="2669"/>
                  </a:lnTo>
                  <a:lnTo>
                    <a:pt x="3239" y="1336"/>
                  </a:lnTo>
                  <a:cubicBezTo>
                    <a:pt x="3239" y="1133"/>
                    <a:pt x="3215" y="943"/>
                    <a:pt x="3143" y="752"/>
                  </a:cubicBezTo>
                  <a:cubicBezTo>
                    <a:pt x="3084" y="598"/>
                    <a:pt x="2965" y="479"/>
                    <a:pt x="2822" y="407"/>
                  </a:cubicBezTo>
                  <a:lnTo>
                    <a:pt x="2810" y="407"/>
                  </a:lnTo>
                  <a:lnTo>
                    <a:pt x="2191" y="205"/>
                  </a:lnTo>
                  <a:lnTo>
                    <a:pt x="1584" y="38"/>
                  </a:lnTo>
                  <a:cubicBezTo>
                    <a:pt x="1500" y="26"/>
                    <a:pt x="1429" y="14"/>
                    <a:pt x="1346" y="2"/>
                  </a:cubicBezTo>
                  <a:cubicBezTo>
                    <a:pt x="1323" y="1"/>
                    <a:pt x="1301" y="1"/>
                    <a:pt x="1279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2"/>
            <p:cNvSpPr/>
            <p:nvPr/>
          </p:nvSpPr>
          <p:spPr>
            <a:xfrm>
              <a:off x="6936058" y="3420305"/>
              <a:ext cx="213675" cy="127011"/>
            </a:xfrm>
            <a:custGeom>
              <a:avLst/>
              <a:gdLst/>
              <a:ahLst/>
              <a:cxnLst/>
              <a:rect l="l" t="t" r="r" b="b"/>
              <a:pathLst>
                <a:path w="6085" h="3617" extrusionOk="0">
                  <a:moveTo>
                    <a:pt x="5644" y="1"/>
                  </a:moveTo>
                  <a:cubicBezTo>
                    <a:pt x="5382" y="1"/>
                    <a:pt x="5132" y="370"/>
                    <a:pt x="4918" y="620"/>
                  </a:cubicBezTo>
                  <a:cubicBezTo>
                    <a:pt x="4656" y="918"/>
                    <a:pt x="4192" y="1704"/>
                    <a:pt x="3644" y="2120"/>
                  </a:cubicBezTo>
                  <a:cubicBezTo>
                    <a:pt x="3391" y="2316"/>
                    <a:pt x="2041" y="2777"/>
                    <a:pt x="1786" y="2777"/>
                  </a:cubicBezTo>
                  <a:cubicBezTo>
                    <a:pt x="1777" y="2777"/>
                    <a:pt x="1769" y="2776"/>
                    <a:pt x="1763" y="2775"/>
                  </a:cubicBezTo>
                  <a:cubicBezTo>
                    <a:pt x="1620" y="2739"/>
                    <a:pt x="1489" y="2668"/>
                    <a:pt x="1370" y="2573"/>
                  </a:cubicBezTo>
                  <a:cubicBezTo>
                    <a:pt x="1203" y="2454"/>
                    <a:pt x="1060" y="2418"/>
                    <a:pt x="941" y="2347"/>
                  </a:cubicBezTo>
                  <a:cubicBezTo>
                    <a:pt x="865" y="2298"/>
                    <a:pt x="837" y="2274"/>
                    <a:pt x="815" y="2274"/>
                  </a:cubicBezTo>
                  <a:cubicBezTo>
                    <a:pt x="800" y="2274"/>
                    <a:pt x="787" y="2286"/>
                    <a:pt x="763" y="2311"/>
                  </a:cubicBezTo>
                  <a:cubicBezTo>
                    <a:pt x="703" y="2370"/>
                    <a:pt x="751" y="2525"/>
                    <a:pt x="870" y="2620"/>
                  </a:cubicBezTo>
                  <a:cubicBezTo>
                    <a:pt x="989" y="2716"/>
                    <a:pt x="1084" y="2728"/>
                    <a:pt x="1096" y="2763"/>
                  </a:cubicBezTo>
                  <a:cubicBezTo>
                    <a:pt x="1101" y="2774"/>
                    <a:pt x="1080" y="2780"/>
                    <a:pt x="1040" y="2780"/>
                  </a:cubicBezTo>
                  <a:cubicBezTo>
                    <a:pt x="991" y="2780"/>
                    <a:pt x="914" y="2771"/>
                    <a:pt x="822" y="2751"/>
                  </a:cubicBezTo>
                  <a:cubicBezTo>
                    <a:pt x="620" y="2692"/>
                    <a:pt x="429" y="2620"/>
                    <a:pt x="227" y="2537"/>
                  </a:cubicBezTo>
                  <a:cubicBezTo>
                    <a:pt x="213" y="2523"/>
                    <a:pt x="191" y="2517"/>
                    <a:pt x="168" y="2517"/>
                  </a:cubicBezTo>
                  <a:cubicBezTo>
                    <a:pt x="151" y="2517"/>
                    <a:pt x="134" y="2520"/>
                    <a:pt x="120" y="2525"/>
                  </a:cubicBezTo>
                  <a:cubicBezTo>
                    <a:pt x="108" y="2537"/>
                    <a:pt x="96" y="2549"/>
                    <a:pt x="84" y="2573"/>
                  </a:cubicBezTo>
                  <a:cubicBezTo>
                    <a:pt x="24" y="2656"/>
                    <a:pt x="1" y="2751"/>
                    <a:pt x="13" y="2858"/>
                  </a:cubicBezTo>
                  <a:cubicBezTo>
                    <a:pt x="24" y="2954"/>
                    <a:pt x="60" y="3049"/>
                    <a:pt x="120" y="3132"/>
                  </a:cubicBezTo>
                  <a:cubicBezTo>
                    <a:pt x="227" y="3287"/>
                    <a:pt x="370" y="3406"/>
                    <a:pt x="536" y="3490"/>
                  </a:cubicBezTo>
                  <a:cubicBezTo>
                    <a:pt x="667" y="3549"/>
                    <a:pt x="810" y="3585"/>
                    <a:pt x="953" y="3609"/>
                  </a:cubicBezTo>
                  <a:cubicBezTo>
                    <a:pt x="998" y="3614"/>
                    <a:pt x="1044" y="3616"/>
                    <a:pt x="1092" y="3616"/>
                  </a:cubicBezTo>
                  <a:cubicBezTo>
                    <a:pt x="1159" y="3616"/>
                    <a:pt x="1229" y="3611"/>
                    <a:pt x="1298" y="3597"/>
                  </a:cubicBezTo>
                  <a:cubicBezTo>
                    <a:pt x="1572" y="3549"/>
                    <a:pt x="1691" y="3525"/>
                    <a:pt x="1834" y="3513"/>
                  </a:cubicBezTo>
                  <a:cubicBezTo>
                    <a:pt x="2310" y="3478"/>
                    <a:pt x="3775" y="3109"/>
                    <a:pt x="4084" y="2894"/>
                  </a:cubicBezTo>
                  <a:cubicBezTo>
                    <a:pt x="4692" y="2489"/>
                    <a:pt x="5216" y="1977"/>
                    <a:pt x="5620" y="1370"/>
                  </a:cubicBezTo>
                  <a:cubicBezTo>
                    <a:pt x="5978" y="787"/>
                    <a:pt x="6085" y="132"/>
                    <a:pt x="564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2"/>
            <p:cNvSpPr/>
            <p:nvPr/>
          </p:nvSpPr>
          <p:spPr>
            <a:xfrm>
              <a:off x="7041017" y="3295330"/>
              <a:ext cx="65244" cy="65665"/>
            </a:xfrm>
            <a:custGeom>
              <a:avLst/>
              <a:gdLst/>
              <a:ahLst/>
              <a:cxnLst/>
              <a:rect l="l" t="t" r="r" b="b"/>
              <a:pathLst>
                <a:path w="1858" h="1870" extrusionOk="0">
                  <a:moveTo>
                    <a:pt x="929" y="0"/>
                  </a:moveTo>
                  <a:cubicBezTo>
                    <a:pt x="417" y="0"/>
                    <a:pt x="0" y="417"/>
                    <a:pt x="0" y="929"/>
                  </a:cubicBezTo>
                  <a:cubicBezTo>
                    <a:pt x="0" y="1453"/>
                    <a:pt x="417" y="1869"/>
                    <a:pt x="929" y="1869"/>
                  </a:cubicBezTo>
                  <a:cubicBezTo>
                    <a:pt x="1441" y="1869"/>
                    <a:pt x="1857" y="1453"/>
                    <a:pt x="1857" y="929"/>
                  </a:cubicBezTo>
                  <a:cubicBezTo>
                    <a:pt x="1857" y="417"/>
                    <a:pt x="1441" y="0"/>
                    <a:pt x="9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2"/>
            <p:cNvSpPr/>
            <p:nvPr/>
          </p:nvSpPr>
          <p:spPr>
            <a:xfrm>
              <a:off x="7116268" y="3351339"/>
              <a:ext cx="14257" cy="34307"/>
            </a:xfrm>
            <a:custGeom>
              <a:avLst/>
              <a:gdLst/>
              <a:ahLst/>
              <a:cxnLst/>
              <a:rect l="l" t="t" r="r" b="b"/>
              <a:pathLst>
                <a:path w="406" h="977" extrusionOk="0">
                  <a:moveTo>
                    <a:pt x="405" y="0"/>
                  </a:moveTo>
                  <a:lnTo>
                    <a:pt x="12" y="477"/>
                  </a:lnTo>
                  <a:lnTo>
                    <a:pt x="0" y="977"/>
                  </a:lnTo>
                  <a:cubicBezTo>
                    <a:pt x="84" y="953"/>
                    <a:pt x="143" y="893"/>
                    <a:pt x="191" y="822"/>
                  </a:cubicBezTo>
                  <a:cubicBezTo>
                    <a:pt x="250" y="715"/>
                    <a:pt x="405" y="1"/>
                    <a:pt x="4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2"/>
            <p:cNvSpPr/>
            <p:nvPr/>
          </p:nvSpPr>
          <p:spPr>
            <a:xfrm>
              <a:off x="7120447" y="3315732"/>
              <a:ext cx="17593" cy="36906"/>
            </a:xfrm>
            <a:custGeom>
              <a:avLst/>
              <a:gdLst/>
              <a:ahLst/>
              <a:cxnLst/>
              <a:rect l="l" t="t" r="r" b="b"/>
              <a:pathLst>
                <a:path w="501" h="1051" extrusionOk="0">
                  <a:moveTo>
                    <a:pt x="136" y="0"/>
                  </a:moveTo>
                  <a:cubicBezTo>
                    <a:pt x="123" y="0"/>
                    <a:pt x="109" y="1"/>
                    <a:pt x="96" y="2"/>
                  </a:cubicBezTo>
                  <a:lnTo>
                    <a:pt x="0" y="1050"/>
                  </a:lnTo>
                  <a:lnTo>
                    <a:pt x="0" y="1050"/>
                  </a:lnTo>
                  <a:lnTo>
                    <a:pt x="286" y="1014"/>
                  </a:lnTo>
                  <a:cubicBezTo>
                    <a:pt x="441" y="622"/>
                    <a:pt x="500" y="229"/>
                    <a:pt x="381" y="98"/>
                  </a:cubicBezTo>
                  <a:cubicBezTo>
                    <a:pt x="319" y="35"/>
                    <a:pt x="229" y="0"/>
                    <a:pt x="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2"/>
            <p:cNvSpPr/>
            <p:nvPr/>
          </p:nvSpPr>
          <p:spPr>
            <a:xfrm>
              <a:off x="7044353" y="3300211"/>
              <a:ext cx="99130" cy="120901"/>
            </a:xfrm>
            <a:custGeom>
              <a:avLst/>
              <a:gdLst/>
              <a:ahLst/>
              <a:cxnLst/>
              <a:rect l="l" t="t" r="r" b="b"/>
              <a:pathLst>
                <a:path w="2823" h="3443" extrusionOk="0">
                  <a:moveTo>
                    <a:pt x="996" y="0"/>
                  </a:moveTo>
                  <a:cubicBezTo>
                    <a:pt x="568" y="0"/>
                    <a:pt x="162" y="205"/>
                    <a:pt x="96" y="742"/>
                  </a:cubicBezTo>
                  <a:cubicBezTo>
                    <a:pt x="0" y="1528"/>
                    <a:pt x="48" y="1849"/>
                    <a:pt x="155" y="2242"/>
                  </a:cubicBezTo>
                  <a:cubicBezTo>
                    <a:pt x="227" y="2492"/>
                    <a:pt x="369" y="2671"/>
                    <a:pt x="596" y="2707"/>
                  </a:cubicBezTo>
                  <a:cubicBezTo>
                    <a:pt x="634" y="2710"/>
                    <a:pt x="672" y="2711"/>
                    <a:pt x="711" y="2711"/>
                  </a:cubicBezTo>
                  <a:cubicBezTo>
                    <a:pt x="815" y="2711"/>
                    <a:pt x="920" y="2700"/>
                    <a:pt x="1024" y="2683"/>
                  </a:cubicBezTo>
                  <a:lnTo>
                    <a:pt x="1024" y="3028"/>
                  </a:lnTo>
                  <a:cubicBezTo>
                    <a:pt x="788" y="3302"/>
                    <a:pt x="971" y="3443"/>
                    <a:pt x="1255" y="3443"/>
                  </a:cubicBezTo>
                  <a:cubicBezTo>
                    <a:pt x="1513" y="3443"/>
                    <a:pt x="1855" y="3326"/>
                    <a:pt x="2036" y="3088"/>
                  </a:cubicBezTo>
                  <a:lnTo>
                    <a:pt x="2060" y="1933"/>
                  </a:lnTo>
                  <a:cubicBezTo>
                    <a:pt x="2060" y="1933"/>
                    <a:pt x="2091" y="2065"/>
                    <a:pt x="2267" y="2065"/>
                  </a:cubicBezTo>
                  <a:cubicBezTo>
                    <a:pt x="2309" y="2065"/>
                    <a:pt x="2358" y="2058"/>
                    <a:pt x="2417" y="2040"/>
                  </a:cubicBezTo>
                  <a:cubicBezTo>
                    <a:pt x="2596" y="1980"/>
                    <a:pt x="2822" y="1659"/>
                    <a:pt x="2703" y="1409"/>
                  </a:cubicBezTo>
                  <a:cubicBezTo>
                    <a:pt x="2691" y="1373"/>
                    <a:pt x="2667" y="1349"/>
                    <a:pt x="2632" y="1314"/>
                  </a:cubicBezTo>
                  <a:cubicBezTo>
                    <a:pt x="2589" y="1276"/>
                    <a:pt x="2534" y="1258"/>
                    <a:pt x="2478" y="1258"/>
                  </a:cubicBezTo>
                  <a:cubicBezTo>
                    <a:pt x="2409" y="1258"/>
                    <a:pt x="2339" y="1285"/>
                    <a:pt x="2286" y="1337"/>
                  </a:cubicBezTo>
                  <a:cubicBezTo>
                    <a:pt x="2225" y="1409"/>
                    <a:pt x="2154" y="1499"/>
                    <a:pt x="2105" y="1499"/>
                  </a:cubicBezTo>
                  <a:cubicBezTo>
                    <a:pt x="2098" y="1499"/>
                    <a:pt x="2090" y="1497"/>
                    <a:pt x="2084" y="1492"/>
                  </a:cubicBezTo>
                  <a:cubicBezTo>
                    <a:pt x="2084" y="1492"/>
                    <a:pt x="2274" y="552"/>
                    <a:pt x="1739" y="206"/>
                  </a:cubicBezTo>
                  <a:cubicBezTo>
                    <a:pt x="1534" y="79"/>
                    <a:pt x="1261" y="0"/>
                    <a:pt x="99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2"/>
            <p:cNvSpPr/>
            <p:nvPr/>
          </p:nvSpPr>
          <p:spPr>
            <a:xfrm>
              <a:off x="7041017" y="3287359"/>
              <a:ext cx="86980" cy="68615"/>
            </a:xfrm>
            <a:custGeom>
              <a:avLst/>
              <a:gdLst/>
              <a:ahLst/>
              <a:cxnLst/>
              <a:rect l="l" t="t" r="r" b="b"/>
              <a:pathLst>
                <a:path w="2477" h="1954" extrusionOk="0">
                  <a:moveTo>
                    <a:pt x="467" y="1"/>
                  </a:moveTo>
                  <a:cubicBezTo>
                    <a:pt x="366" y="1"/>
                    <a:pt x="274" y="25"/>
                    <a:pt x="191" y="96"/>
                  </a:cubicBezTo>
                  <a:cubicBezTo>
                    <a:pt x="48" y="215"/>
                    <a:pt x="0" y="418"/>
                    <a:pt x="72" y="584"/>
                  </a:cubicBezTo>
                  <a:cubicBezTo>
                    <a:pt x="119" y="679"/>
                    <a:pt x="203" y="763"/>
                    <a:pt x="310" y="799"/>
                  </a:cubicBezTo>
                  <a:cubicBezTo>
                    <a:pt x="310" y="799"/>
                    <a:pt x="417" y="894"/>
                    <a:pt x="786" y="941"/>
                  </a:cubicBezTo>
                  <a:cubicBezTo>
                    <a:pt x="924" y="951"/>
                    <a:pt x="1064" y="957"/>
                    <a:pt x="1205" y="957"/>
                  </a:cubicBezTo>
                  <a:cubicBezTo>
                    <a:pt x="1403" y="957"/>
                    <a:pt x="1603" y="945"/>
                    <a:pt x="1798" y="918"/>
                  </a:cubicBezTo>
                  <a:cubicBezTo>
                    <a:pt x="1803" y="917"/>
                    <a:pt x="1808" y="917"/>
                    <a:pt x="1813" y="917"/>
                  </a:cubicBezTo>
                  <a:cubicBezTo>
                    <a:pt x="1908" y="917"/>
                    <a:pt x="1932" y="1026"/>
                    <a:pt x="1988" y="1287"/>
                  </a:cubicBezTo>
                  <a:cubicBezTo>
                    <a:pt x="2036" y="1537"/>
                    <a:pt x="2072" y="1953"/>
                    <a:pt x="2179" y="1953"/>
                  </a:cubicBezTo>
                  <a:cubicBezTo>
                    <a:pt x="2203" y="1953"/>
                    <a:pt x="2310" y="1775"/>
                    <a:pt x="2381" y="1703"/>
                  </a:cubicBezTo>
                  <a:cubicBezTo>
                    <a:pt x="2477" y="1620"/>
                    <a:pt x="2358" y="810"/>
                    <a:pt x="2358" y="810"/>
                  </a:cubicBezTo>
                  <a:cubicBezTo>
                    <a:pt x="2405" y="668"/>
                    <a:pt x="2369" y="501"/>
                    <a:pt x="2262" y="394"/>
                  </a:cubicBezTo>
                  <a:cubicBezTo>
                    <a:pt x="2119" y="251"/>
                    <a:pt x="1893" y="227"/>
                    <a:pt x="1512" y="167"/>
                  </a:cubicBezTo>
                  <a:cubicBezTo>
                    <a:pt x="1310" y="144"/>
                    <a:pt x="1000" y="84"/>
                    <a:pt x="798" y="48"/>
                  </a:cubicBezTo>
                  <a:cubicBezTo>
                    <a:pt x="679" y="25"/>
                    <a:pt x="569" y="1"/>
                    <a:pt x="4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2"/>
            <p:cNvSpPr/>
            <p:nvPr/>
          </p:nvSpPr>
          <p:spPr>
            <a:xfrm>
              <a:off x="7121711" y="3307550"/>
              <a:ext cx="14222" cy="10359"/>
            </a:xfrm>
            <a:custGeom>
              <a:avLst/>
              <a:gdLst/>
              <a:ahLst/>
              <a:cxnLst/>
              <a:rect l="l" t="t" r="r" b="b"/>
              <a:pathLst>
                <a:path w="405" h="295" extrusionOk="0">
                  <a:moveTo>
                    <a:pt x="232" y="0"/>
                  </a:moveTo>
                  <a:cubicBezTo>
                    <a:pt x="202" y="0"/>
                    <a:pt x="171" y="7"/>
                    <a:pt x="143" y="21"/>
                  </a:cubicBezTo>
                  <a:cubicBezTo>
                    <a:pt x="48" y="81"/>
                    <a:pt x="0" y="200"/>
                    <a:pt x="60" y="295"/>
                  </a:cubicBezTo>
                  <a:lnTo>
                    <a:pt x="405" y="104"/>
                  </a:lnTo>
                  <a:cubicBezTo>
                    <a:pt x="371" y="38"/>
                    <a:pt x="303" y="0"/>
                    <a:pt x="2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2"/>
            <p:cNvSpPr/>
            <p:nvPr/>
          </p:nvSpPr>
          <p:spPr>
            <a:xfrm>
              <a:off x="7080311" y="3378939"/>
              <a:ext cx="33043" cy="20507"/>
            </a:xfrm>
            <a:custGeom>
              <a:avLst/>
              <a:gdLst/>
              <a:ahLst/>
              <a:cxnLst/>
              <a:rect l="l" t="t" r="r" b="b"/>
              <a:pathLst>
                <a:path w="941" h="584" extrusionOk="0">
                  <a:moveTo>
                    <a:pt x="941" y="0"/>
                  </a:moveTo>
                  <a:lnTo>
                    <a:pt x="941" y="0"/>
                  </a:lnTo>
                  <a:cubicBezTo>
                    <a:pt x="881" y="107"/>
                    <a:pt x="798" y="191"/>
                    <a:pt x="691" y="250"/>
                  </a:cubicBezTo>
                  <a:cubicBezTo>
                    <a:pt x="512" y="346"/>
                    <a:pt x="0" y="441"/>
                    <a:pt x="0" y="441"/>
                  </a:cubicBezTo>
                  <a:lnTo>
                    <a:pt x="0" y="584"/>
                  </a:lnTo>
                  <a:cubicBezTo>
                    <a:pt x="0" y="584"/>
                    <a:pt x="667" y="465"/>
                    <a:pt x="798" y="298"/>
                  </a:cubicBezTo>
                  <a:cubicBezTo>
                    <a:pt x="858" y="203"/>
                    <a:pt x="905" y="107"/>
                    <a:pt x="94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2"/>
            <p:cNvSpPr/>
            <p:nvPr/>
          </p:nvSpPr>
          <p:spPr>
            <a:xfrm>
              <a:off x="7081153" y="3344246"/>
              <a:ext cx="7550" cy="7550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7" y="0"/>
                  </a:moveTo>
                  <a:cubicBezTo>
                    <a:pt x="48" y="0"/>
                    <a:pt x="0" y="36"/>
                    <a:pt x="0" y="95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67"/>
                    <a:pt x="48" y="214"/>
                    <a:pt x="95" y="214"/>
                  </a:cubicBezTo>
                  <a:lnTo>
                    <a:pt x="107" y="214"/>
                  </a:lnTo>
                  <a:cubicBezTo>
                    <a:pt x="167" y="214"/>
                    <a:pt x="214" y="167"/>
                    <a:pt x="214" y="107"/>
                  </a:cubicBezTo>
                  <a:cubicBezTo>
                    <a:pt x="214" y="48"/>
                    <a:pt x="167" y="0"/>
                    <a:pt x="1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2"/>
            <p:cNvSpPr/>
            <p:nvPr/>
          </p:nvSpPr>
          <p:spPr>
            <a:xfrm>
              <a:off x="7084911" y="3331920"/>
              <a:ext cx="8814" cy="6918"/>
            </a:xfrm>
            <a:custGeom>
              <a:avLst/>
              <a:gdLst/>
              <a:ahLst/>
              <a:cxnLst/>
              <a:rect l="l" t="t" r="r" b="b"/>
              <a:pathLst>
                <a:path w="251" h="197" extrusionOk="0">
                  <a:moveTo>
                    <a:pt x="108" y="1"/>
                  </a:moveTo>
                  <a:cubicBezTo>
                    <a:pt x="65" y="1"/>
                    <a:pt x="25" y="25"/>
                    <a:pt x="0" y="65"/>
                  </a:cubicBezTo>
                  <a:lnTo>
                    <a:pt x="226" y="196"/>
                  </a:lnTo>
                  <a:cubicBezTo>
                    <a:pt x="250" y="125"/>
                    <a:pt x="226" y="53"/>
                    <a:pt x="167" y="18"/>
                  </a:cubicBezTo>
                  <a:cubicBezTo>
                    <a:pt x="148" y="6"/>
                    <a:pt x="128" y="1"/>
                    <a:pt x="1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2"/>
            <p:cNvSpPr/>
            <p:nvPr/>
          </p:nvSpPr>
          <p:spPr>
            <a:xfrm>
              <a:off x="7073604" y="3373075"/>
              <a:ext cx="9235" cy="6005"/>
            </a:xfrm>
            <a:custGeom>
              <a:avLst/>
              <a:gdLst/>
              <a:ahLst/>
              <a:cxnLst/>
              <a:rect l="l" t="t" r="r" b="b"/>
              <a:pathLst>
                <a:path w="263" h="171" extrusionOk="0">
                  <a:moveTo>
                    <a:pt x="239" y="1"/>
                  </a:moveTo>
                  <a:lnTo>
                    <a:pt x="1" y="84"/>
                  </a:lnTo>
                  <a:cubicBezTo>
                    <a:pt x="21" y="144"/>
                    <a:pt x="74" y="170"/>
                    <a:pt x="126" y="170"/>
                  </a:cubicBezTo>
                  <a:cubicBezTo>
                    <a:pt x="136" y="170"/>
                    <a:pt x="146" y="169"/>
                    <a:pt x="156" y="167"/>
                  </a:cubicBezTo>
                  <a:cubicBezTo>
                    <a:pt x="227" y="132"/>
                    <a:pt x="263" y="60"/>
                    <a:pt x="239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2"/>
            <p:cNvSpPr/>
            <p:nvPr/>
          </p:nvSpPr>
          <p:spPr>
            <a:xfrm>
              <a:off x="7048532" y="3330129"/>
              <a:ext cx="8392" cy="7444"/>
            </a:xfrm>
            <a:custGeom>
              <a:avLst/>
              <a:gdLst/>
              <a:ahLst/>
              <a:cxnLst/>
              <a:rect l="l" t="t" r="r" b="b"/>
              <a:pathLst>
                <a:path w="239" h="212" extrusionOk="0">
                  <a:moveTo>
                    <a:pt x="141" y="1"/>
                  </a:moveTo>
                  <a:cubicBezTo>
                    <a:pt x="118" y="1"/>
                    <a:pt x="94" y="8"/>
                    <a:pt x="72" y="21"/>
                  </a:cubicBezTo>
                  <a:cubicBezTo>
                    <a:pt x="72" y="21"/>
                    <a:pt x="72" y="33"/>
                    <a:pt x="72" y="33"/>
                  </a:cubicBezTo>
                  <a:cubicBezTo>
                    <a:pt x="12" y="69"/>
                    <a:pt x="0" y="152"/>
                    <a:pt x="48" y="212"/>
                  </a:cubicBezTo>
                  <a:lnTo>
                    <a:pt x="239" y="57"/>
                  </a:lnTo>
                  <a:cubicBezTo>
                    <a:pt x="216" y="20"/>
                    <a:pt x="180" y="1"/>
                    <a:pt x="1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2"/>
            <p:cNvSpPr/>
            <p:nvPr/>
          </p:nvSpPr>
          <p:spPr>
            <a:xfrm>
              <a:off x="7052289" y="3343403"/>
              <a:ext cx="7128" cy="7128"/>
            </a:xfrm>
            <a:custGeom>
              <a:avLst/>
              <a:gdLst/>
              <a:ahLst/>
              <a:cxnLst/>
              <a:rect l="l" t="t" r="r" b="b"/>
              <a:pathLst>
                <a:path w="203" h="203" extrusionOk="0">
                  <a:moveTo>
                    <a:pt x="96" y="0"/>
                  </a:moveTo>
                  <a:cubicBezTo>
                    <a:pt x="48" y="0"/>
                    <a:pt x="1" y="48"/>
                    <a:pt x="1" y="107"/>
                  </a:cubicBezTo>
                  <a:cubicBezTo>
                    <a:pt x="1" y="155"/>
                    <a:pt x="48" y="203"/>
                    <a:pt x="108" y="203"/>
                  </a:cubicBezTo>
                  <a:cubicBezTo>
                    <a:pt x="167" y="203"/>
                    <a:pt x="203" y="155"/>
                    <a:pt x="203" y="95"/>
                  </a:cubicBezTo>
                  <a:cubicBezTo>
                    <a:pt x="203" y="36"/>
                    <a:pt x="155" y="0"/>
                    <a:pt x="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2"/>
            <p:cNvSpPr/>
            <p:nvPr/>
          </p:nvSpPr>
          <p:spPr>
            <a:xfrm>
              <a:off x="7058153" y="3343403"/>
              <a:ext cx="12571" cy="21771"/>
            </a:xfrm>
            <a:custGeom>
              <a:avLst/>
              <a:gdLst/>
              <a:ahLst/>
              <a:cxnLst/>
              <a:rect l="l" t="t" r="r" b="b"/>
              <a:pathLst>
                <a:path w="358" h="620" extrusionOk="0">
                  <a:moveTo>
                    <a:pt x="357" y="0"/>
                  </a:moveTo>
                  <a:lnTo>
                    <a:pt x="0" y="512"/>
                  </a:lnTo>
                  <a:lnTo>
                    <a:pt x="322" y="6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2"/>
            <p:cNvSpPr/>
            <p:nvPr/>
          </p:nvSpPr>
          <p:spPr>
            <a:xfrm>
              <a:off x="7076834" y="3912793"/>
              <a:ext cx="69141" cy="63804"/>
            </a:xfrm>
            <a:custGeom>
              <a:avLst/>
              <a:gdLst/>
              <a:ahLst/>
              <a:cxnLst/>
              <a:rect l="l" t="t" r="r" b="b"/>
              <a:pathLst>
                <a:path w="1969" h="1817" extrusionOk="0">
                  <a:moveTo>
                    <a:pt x="1820" y="1"/>
                  </a:moveTo>
                  <a:cubicBezTo>
                    <a:pt x="1818" y="1"/>
                    <a:pt x="1816" y="1"/>
                    <a:pt x="1814" y="2"/>
                  </a:cubicBezTo>
                  <a:lnTo>
                    <a:pt x="1814" y="73"/>
                  </a:lnTo>
                  <a:cubicBezTo>
                    <a:pt x="1719" y="156"/>
                    <a:pt x="1599" y="192"/>
                    <a:pt x="1480" y="192"/>
                  </a:cubicBezTo>
                  <a:cubicBezTo>
                    <a:pt x="1373" y="192"/>
                    <a:pt x="1135" y="180"/>
                    <a:pt x="1135" y="97"/>
                  </a:cubicBezTo>
                  <a:lnTo>
                    <a:pt x="1135" y="2"/>
                  </a:lnTo>
                  <a:cubicBezTo>
                    <a:pt x="1064" y="25"/>
                    <a:pt x="909" y="609"/>
                    <a:pt x="647" y="847"/>
                  </a:cubicBezTo>
                  <a:cubicBezTo>
                    <a:pt x="433" y="1049"/>
                    <a:pt x="147" y="1275"/>
                    <a:pt x="75" y="1490"/>
                  </a:cubicBezTo>
                  <a:cubicBezTo>
                    <a:pt x="1" y="1682"/>
                    <a:pt x="386" y="1817"/>
                    <a:pt x="603" y="1817"/>
                  </a:cubicBezTo>
                  <a:cubicBezTo>
                    <a:pt x="628" y="1817"/>
                    <a:pt x="651" y="1815"/>
                    <a:pt x="671" y="1811"/>
                  </a:cubicBezTo>
                  <a:cubicBezTo>
                    <a:pt x="909" y="1764"/>
                    <a:pt x="1314" y="1597"/>
                    <a:pt x="1409" y="1454"/>
                  </a:cubicBezTo>
                  <a:cubicBezTo>
                    <a:pt x="1516" y="1299"/>
                    <a:pt x="1564" y="1073"/>
                    <a:pt x="1647" y="966"/>
                  </a:cubicBezTo>
                  <a:cubicBezTo>
                    <a:pt x="1730" y="847"/>
                    <a:pt x="1921" y="728"/>
                    <a:pt x="1957" y="597"/>
                  </a:cubicBezTo>
                  <a:cubicBezTo>
                    <a:pt x="1969" y="478"/>
                    <a:pt x="1957" y="359"/>
                    <a:pt x="1921" y="240"/>
                  </a:cubicBezTo>
                  <a:cubicBezTo>
                    <a:pt x="1887" y="126"/>
                    <a:pt x="1863" y="1"/>
                    <a:pt x="18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2"/>
            <p:cNvSpPr/>
            <p:nvPr/>
          </p:nvSpPr>
          <p:spPr>
            <a:xfrm>
              <a:off x="6992102" y="3889406"/>
              <a:ext cx="91159" cy="46879"/>
            </a:xfrm>
            <a:custGeom>
              <a:avLst/>
              <a:gdLst/>
              <a:ahLst/>
              <a:cxnLst/>
              <a:rect l="l" t="t" r="r" b="b"/>
              <a:pathLst>
                <a:path w="2596" h="1335" extrusionOk="0">
                  <a:moveTo>
                    <a:pt x="2349" y="0"/>
                  </a:moveTo>
                  <a:cubicBezTo>
                    <a:pt x="2348" y="0"/>
                    <a:pt x="2347" y="1"/>
                    <a:pt x="2346" y="1"/>
                  </a:cubicBezTo>
                  <a:lnTo>
                    <a:pt x="2346" y="72"/>
                  </a:lnTo>
                  <a:cubicBezTo>
                    <a:pt x="2291" y="150"/>
                    <a:pt x="2088" y="197"/>
                    <a:pt x="1905" y="197"/>
                  </a:cubicBezTo>
                  <a:cubicBezTo>
                    <a:pt x="1808" y="197"/>
                    <a:pt x="1717" y="184"/>
                    <a:pt x="1655" y="156"/>
                  </a:cubicBezTo>
                  <a:lnTo>
                    <a:pt x="1655" y="48"/>
                  </a:lnTo>
                  <a:cubicBezTo>
                    <a:pt x="1619" y="48"/>
                    <a:pt x="1596" y="96"/>
                    <a:pt x="1512" y="179"/>
                  </a:cubicBezTo>
                  <a:cubicBezTo>
                    <a:pt x="1405" y="298"/>
                    <a:pt x="1262" y="394"/>
                    <a:pt x="1119" y="465"/>
                  </a:cubicBezTo>
                  <a:cubicBezTo>
                    <a:pt x="869" y="596"/>
                    <a:pt x="369" y="787"/>
                    <a:pt x="143" y="894"/>
                  </a:cubicBezTo>
                  <a:cubicBezTo>
                    <a:pt x="0" y="953"/>
                    <a:pt x="12" y="1120"/>
                    <a:pt x="155" y="1215"/>
                  </a:cubicBezTo>
                  <a:cubicBezTo>
                    <a:pt x="248" y="1285"/>
                    <a:pt x="431" y="1334"/>
                    <a:pt x="662" y="1334"/>
                  </a:cubicBezTo>
                  <a:cubicBezTo>
                    <a:pt x="787" y="1334"/>
                    <a:pt x="926" y="1320"/>
                    <a:pt x="1072" y="1287"/>
                  </a:cubicBezTo>
                  <a:cubicBezTo>
                    <a:pt x="1292" y="1240"/>
                    <a:pt x="1580" y="1036"/>
                    <a:pt x="1770" y="1036"/>
                  </a:cubicBezTo>
                  <a:cubicBezTo>
                    <a:pt x="1776" y="1036"/>
                    <a:pt x="1781" y="1036"/>
                    <a:pt x="1786" y="1037"/>
                  </a:cubicBezTo>
                  <a:cubicBezTo>
                    <a:pt x="1833" y="1040"/>
                    <a:pt x="1891" y="1042"/>
                    <a:pt x="1955" y="1042"/>
                  </a:cubicBezTo>
                  <a:cubicBezTo>
                    <a:pt x="2136" y="1042"/>
                    <a:pt x="2356" y="1024"/>
                    <a:pt x="2453" y="953"/>
                  </a:cubicBezTo>
                  <a:cubicBezTo>
                    <a:pt x="2596" y="858"/>
                    <a:pt x="2536" y="656"/>
                    <a:pt x="2500" y="477"/>
                  </a:cubicBezTo>
                  <a:cubicBezTo>
                    <a:pt x="2465" y="290"/>
                    <a:pt x="2407" y="0"/>
                    <a:pt x="23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2"/>
            <p:cNvSpPr/>
            <p:nvPr/>
          </p:nvSpPr>
          <p:spPr>
            <a:xfrm>
              <a:off x="7056468" y="3618072"/>
              <a:ext cx="33078" cy="107487"/>
            </a:xfrm>
            <a:custGeom>
              <a:avLst/>
              <a:gdLst/>
              <a:ahLst/>
              <a:cxnLst/>
              <a:rect l="l" t="t" r="r" b="b"/>
              <a:pathLst>
                <a:path w="942" h="3061" extrusionOk="0">
                  <a:moveTo>
                    <a:pt x="1" y="1"/>
                  </a:moveTo>
                  <a:cubicBezTo>
                    <a:pt x="1" y="1"/>
                    <a:pt x="179" y="346"/>
                    <a:pt x="727" y="655"/>
                  </a:cubicBezTo>
                  <a:lnTo>
                    <a:pt x="655" y="3061"/>
                  </a:lnTo>
                  <a:lnTo>
                    <a:pt x="941" y="536"/>
                  </a:lnTo>
                  <a:cubicBezTo>
                    <a:pt x="596" y="429"/>
                    <a:pt x="274" y="25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2"/>
            <p:cNvSpPr/>
            <p:nvPr/>
          </p:nvSpPr>
          <p:spPr>
            <a:xfrm>
              <a:off x="7074446" y="3414651"/>
              <a:ext cx="76551" cy="93090"/>
            </a:xfrm>
            <a:custGeom>
              <a:avLst/>
              <a:gdLst/>
              <a:ahLst/>
              <a:cxnLst/>
              <a:rect l="l" t="t" r="r" b="b"/>
              <a:pathLst>
                <a:path w="2180" h="2651" extrusionOk="0">
                  <a:moveTo>
                    <a:pt x="1671" y="1"/>
                  </a:moveTo>
                  <a:cubicBezTo>
                    <a:pt x="1472" y="1"/>
                    <a:pt x="1150" y="215"/>
                    <a:pt x="858" y="626"/>
                  </a:cubicBezTo>
                  <a:cubicBezTo>
                    <a:pt x="524" y="1079"/>
                    <a:pt x="358" y="1388"/>
                    <a:pt x="1" y="1924"/>
                  </a:cubicBezTo>
                  <a:cubicBezTo>
                    <a:pt x="358" y="2341"/>
                    <a:pt x="1025" y="2650"/>
                    <a:pt x="1025" y="2650"/>
                  </a:cubicBezTo>
                  <a:cubicBezTo>
                    <a:pt x="1417" y="2257"/>
                    <a:pt x="1906" y="1424"/>
                    <a:pt x="2037" y="948"/>
                  </a:cubicBezTo>
                  <a:cubicBezTo>
                    <a:pt x="2179" y="412"/>
                    <a:pt x="2048" y="174"/>
                    <a:pt x="1727" y="7"/>
                  </a:cubicBezTo>
                  <a:cubicBezTo>
                    <a:pt x="1710" y="3"/>
                    <a:pt x="1691" y="1"/>
                    <a:pt x="1671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2"/>
            <p:cNvSpPr/>
            <p:nvPr/>
          </p:nvSpPr>
          <p:spPr>
            <a:xfrm>
              <a:off x="7074446" y="3414651"/>
              <a:ext cx="76551" cy="93090"/>
            </a:xfrm>
            <a:custGeom>
              <a:avLst/>
              <a:gdLst/>
              <a:ahLst/>
              <a:cxnLst/>
              <a:rect l="l" t="t" r="r" b="b"/>
              <a:pathLst>
                <a:path w="2180" h="2651" extrusionOk="0">
                  <a:moveTo>
                    <a:pt x="1671" y="1"/>
                  </a:moveTo>
                  <a:cubicBezTo>
                    <a:pt x="1472" y="1"/>
                    <a:pt x="1150" y="215"/>
                    <a:pt x="858" y="626"/>
                  </a:cubicBezTo>
                  <a:cubicBezTo>
                    <a:pt x="524" y="1079"/>
                    <a:pt x="358" y="1388"/>
                    <a:pt x="1" y="1924"/>
                  </a:cubicBezTo>
                  <a:cubicBezTo>
                    <a:pt x="358" y="2341"/>
                    <a:pt x="1025" y="2650"/>
                    <a:pt x="1025" y="2650"/>
                  </a:cubicBezTo>
                  <a:cubicBezTo>
                    <a:pt x="1417" y="2257"/>
                    <a:pt x="1906" y="1424"/>
                    <a:pt x="2037" y="948"/>
                  </a:cubicBezTo>
                  <a:cubicBezTo>
                    <a:pt x="2179" y="412"/>
                    <a:pt x="2048" y="174"/>
                    <a:pt x="1727" y="7"/>
                  </a:cubicBezTo>
                  <a:cubicBezTo>
                    <a:pt x="1710" y="3"/>
                    <a:pt x="1691" y="1"/>
                    <a:pt x="1671" y="1"/>
                  </a:cubicBezTo>
                  <a:close/>
                </a:path>
              </a:pathLst>
            </a:cu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2"/>
            <p:cNvSpPr/>
            <p:nvPr/>
          </p:nvSpPr>
          <p:spPr>
            <a:xfrm>
              <a:off x="6085678" y="3398288"/>
              <a:ext cx="78622" cy="114089"/>
            </a:xfrm>
            <a:custGeom>
              <a:avLst/>
              <a:gdLst/>
              <a:ahLst/>
              <a:cxnLst/>
              <a:rect l="l" t="t" r="r" b="b"/>
              <a:pathLst>
                <a:path w="2239" h="3249" extrusionOk="0">
                  <a:moveTo>
                    <a:pt x="315" y="1"/>
                  </a:moveTo>
                  <a:cubicBezTo>
                    <a:pt x="210" y="1"/>
                    <a:pt x="104" y="9"/>
                    <a:pt x="0" y="9"/>
                  </a:cubicBezTo>
                  <a:lnTo>
                    <a:pt x="250" y="1176"/>
                  </a:lnTo>
                  <a:cubicBezTo>
                    <a:pt x="250" y="1176"/>
                    <a:pt x="1477" y="3224"/>
                    <a:pt x="1489" y="3247"/>
                  </a:cubicBezTo>
                  <a:cubicBezTo>
                    <a:pt x="1489" y="3248"/>
                    <a:pt x="1491" y="3248"/>
                    <a:pt x="1493" y="3248"/>
                  </a:cubicBezTo>
                  <a:cubicBezTo>
                    <a:pt x="1556" y="3248"/>
                    <a:pt x="2239" y="2890"/>
                    <a:pt x="2239" y="2890"/>
                  </a:cubicBezTo>
                  <a:cubicBezTo>
                    <a:pt x="2239" y="2890"/>
                    <a:pt x="1346" y="830"/>
                    <a:pt x="1036" y="378"/>
                  </a:cubicBezTo>
                  <a:cubicBezTo>
                    <a:pt x="825" y="49"/>
                    <a:pt x="572" y="1"/>
                    <a:pt x="315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2"/>
            <p:cNvSpPr/>
            <p:nvPr/>
          </p:nvSpPr>
          <p:spPr>
            <a:xfrm>
              <a:off x="6019627" y="3281952"/>
              <a:ext cx="104116" cy="102044"/>
            </a:xfrm>
            <a:custGeom>
              <a:avLst/>
              <a:gdLst/>
              <a:ahLst/>
              <a:cxnLst/>
              <a:rect l="l" t="t" r="r" b="b"/>
              <a:pathLst>
                <a:path w="2965" h="2906" extrusionOk="0">
                  <a:moveTo>
                    <a:pt x="1262" y="0"/>
                  </a:moveTo>
                  <a:cubicBezTo>
                    <a:pt x="560" y="0"/>
                    <a:pt x="0" y="572"/>
                    <a:pt x="0" y="1262"/>
                  </a:cubicBezTo>
                  <a:lnTo>
                    <a:pt x="0" y="1417"/>
                  </a:lnTo>
                  <a:cubicBezTo>
                    <a:pt x="0" y="2238"/>
                    <a:pt x="667" y="2905"/>
                    <a:pt x="1488" y="2905"/>
                  </a:cubicBezTo>
                  <a:cubicBezTo>
                    <a:pt x="2298" y="2905"/>
                    <a:pt x="2965" y="2238"/>
                    <a:pt x="2965" y="1417"/>
                  </a:cubicBezTo>
                  <a:lnTo>
                    <a:pt x="2965" y="1262"/>
                  </a:lnTo>
                  <a:cubicBezTo>
                    <a:pt x="2965" y="572"/>
                    <a:pt x="2405" y="12"/>
                    <a:pt x="171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2"/>
            <p:cNvSpPr/>
            <p:nvPr/>
          </p:nvSpPr>
          <p:spPr>
            <a:xfrm>
              <a:off x="6019627" y="3281952"/>
              <a:ext cx="104116" cy="102044"/>
            </a:xfrm>
            <a:custGeom>
              <a:avLst/>
              <a:gdLst/>
              <a:ahLst/>
              <a:cxnLst/>
              <a:rect l="l" t="t" r="r" b="b"/>
              <a:pathLst>
                <a:path w="2965" h="2906" extrusionOk="0">
                  <a:moveTo>
                    <a:pt x="1262" y="0"/>
                  </a:moveTo>
                  <a:cubicBezTo>
                    <a:pt x="560" y="0"/>
                    <a:pt x="0" y="572"/>
                    <a:pt x="0" y="1262"/>
                  </a:cubicBezTo>
                  <a:lnTo>
                    <a:pt x="0" y="1417"/>
                  </a:lnTo>
                  <a:cubicBezTo>
                    <a:pt x="0" y="2238"/>
                    <a:pt x="667" y="2905"/>
                    <a:pt x="1488" y="2905"/>
                  </a:cubicBezTo>
                  <a:cubicBezTo>
                    <a:pt x="2298" y="2905"/>
                    <a:pt x="2965" y="2238"/>
                    <a:pt x="2965" y="1417"/>
                  </a:cubicBezTo>
                  <a:lnTo>
                    <a:pt x="2965" y="1262"/>
                  </a:lnTo>
                  <a:cubicBezTo>
                    <a:pt x="2965" y="572"/>
                    <a:pt x="2405" y="12"/>
                    <a:pt x="1715" y="0"/>
                  </a:cubicBezTo>
                  <a:close/>
                </a:path>
              </a:pathLst>
            </a:cu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2"/>
            <p:cNvSpPr/>
            <p:nvPr/>
          </p:nvSpPr>
          <p:spPr>
            <a:xfrm>
              <a:off x="5997048" y="3316645"/>
              <a:ext cx="24686" cy="72758"/>
            </a:xfrm>
            <a:custGeom>
              <a:avLst/>
              <a:gdLst/>
              <a:ahLst/>
              <a:cxnLst/>
              <a:rect l="l" t="t" r="r" b="b"/>
              <a:pathLst>
                <a:path w="703" h="2072" extrusionOk="0">
                  <a:moveTo>
                    <a:pt x="703" y="0"/>
                  </a:moveTo>
                  <a:cubicBezTo>
                    <a:pt x="310" y="0"/>
                    <a:pt x="0" y="310"/>
                    <a:pt x="0" y="691"/>
                  </a:cubicBezTo>
                  <a:lnTo>
                    <a:pt x="0" y="703"/>
                  </a:lnTo>
                  <a:lnTo>
                    <a:pt x="0" y="2072"/>
                  </a:lnTo>
                  <a:cubicBezTo>
                    <a:pt x="393" y="2072"/>
                    <a:pt x="703" y="1762"/>
                    <a:pt x="703" y="1381"/>
                  </a:cubicBezTo>
                  <a:lnTo>
                    <a:pt x="703" y="1369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2"/>
            <p:cNvSpPr/>
            <p:nvPr/>
          </p:nvSpPr>
          <p:spPr>
            <a:xfrm>
              <a:off x="5997048" y="3316645"/>
              <a:ext cx="24686" cy="72758"/>
            </a:xfrm>
            <a:custGeom>
              <a:avLst/>
              <a:gdLst/>
              <a:ahLst/>
              <a:cxnLst/>
              <a:rect l="l" t="t" r="r" b="b"/>
              <a:pathLst>
                <a:path w="703" h="2072" extrusionOk="0">
                  <a:moveTo>
                    <a:pt x="703" y="0"/>
                  </a:moveTo>
                  <a:cubicBezTo>
                    <a:pt x="310" y="0"/>
                    <a:pt x="0" y="310"/>
                    <a:pt x="0" y="691"/>
                  </a:cubicBezTo>
                  <a:lnTo>
                    <a:pt x="0" y="703"/>
                  </a:lnTo>
                  <a:lnTo>
                    <a:pt x="0" y="2072"/>
                  </a:lnTo>
                  <a:cubicBezTo>
                    <a:pt x="393" y="2072"/>
                    <a:pt x="703" y="1762"/>
                    <a:pt x="703" y="1381"/>
                  </a:cubicBezTo>
                  <a:lnTo>
                    <a:pt x="703" y="1369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2"/>
            <p:cNvSpPr/>
            <p:nvPr/>
          </p:nvSpPr>
          <p:spPr>
            <a:xfrm>
              <a:off x="6079814" y="3883963"/>
              <a:ext cx="71108" cy="61521"/>
            </a:xfrm>
            <a:custGeom>
              <a:avLst/>
              <a:gdLst/>
              <a:ahLst/>
              <a:cxnLst/>
              <a:rect l="l" t="t" r="r" b="b"/>
              <a:pathLst>
                <a:path w="2025" h="1752" extrusionOk="0">
                  <a:moveTo>
                    <a:pt x="195" y="0"/>
                  </a:moveTo>
                  <a:cubicBezTo>
                    <a:pt x="131" y="0"/>
                    <a:pt x="118" y="139"/>
                    <a:pt x="72" y="322"/>
                  </a:cubicBezTo>
                  <a:cubicBezTo>
                    <a:pt x="24" y="501"/>
                    <a:pt x="1" y="644"/>
                    <a:pt x="84" y="751"/>
                  </a:cubicBezTo>
                  <a:cubicBezTo>
                    <a:pt x="203" y="906"/>
                    <a:pt x="394" y="930"/>
                    <a:pt x="536" y="1049"/>
                  </a:cubicBezTo>
                  <a:cubicBezTo>
                    <a:pt x="739" y="1215"/>
                    <a:pt x="751" y="1489"/>
                    <a:pt x="965" y="1620"/>
                  </a:cubicBezTo>
                  <a:cubicBezTo>
                    <a:pt x="1112" y="1709"/>
                    <a:pt x="1283" y="1752"/>
                    <a:pt x="1453" y="1752"/>
                  </a:cubicBezTo>
                  <a:cubicBezTo>
                    <a:pt x="1558" y="1752"/>
                    <a:pt x="1663" y="1735"/>
                    <a:pt x="1763" y="1704"/>
                  </a:cubicBezTo>
                  <a:cubicBezTo>
                    <a:pt x="2025" y="1608"/>
                    <a:pt x="1989" y="1465"/>
                    <a:pt x="1965" y="1406"/>
                  </a:cubicBezTo>
                  <a:cubicBezTo>
                    <a:pt x="1941" y="1370"/>
                    <a:pt x="1918" y="1346"/>
                    <a:pt x="1882" y="1323"/>
                  </a:cubicBezTo>
                  <a:cubicBezTo>
                    <a:pt x="1668" y="1180"/>
                    <a:pt x="1477" y="1013"/>
                    <a:pt x="1298" y="823"/>
                  </a:cubicBezTo>
                  <a:cubicBezTo>
                    <a:pt x="1144" y="608"/>
                    <a:pt x="1001" y="394"/>
                    <a:pt x="870" y="168"/>
                  </a:cubicBezTo>
                  <a:cubicBezTo>
                    <a:pt x="799" y="199"/>
                    <a:pt x="699" y="213"/>
                    <a:pt x="597" y="213"/>
                  </a:cubicBezTo>
                  <a:cubicBezTo>
                    <a:pt x="423" y="213"/>
                    <a:pt x="244" y="171"/>
                    <a:pt x="191" y="96"/>
                  </a:cubicBezTo>
                  <a:lnTo>
                    <a:pt x="203" y="1"/>
                  </a:lnTo>
                  <a:cubicBezTo>
                    <a:pt x="200" y="1"/>
                    <a:pt x="198" y="0"/>
                    <a:pt x="1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2"/>
            <p:cNvSpPr/>
            <p:nvPr/>
          </p:nvSpPr>
          <p:spPr>
            <a:xfrm>
              <a:off x="6086100" y="3864755"/>
              <a:ext cx="53129" cy="66648"/>
            </a:xfrm>
            <a:custGeom>
              <a:avLst/>
              <a:gdLst/>
              <a:ahLst/>
              <a:cxnLst/>
              <a:rect l="l" t="t" r="r" b="b"/>
              <a:pathLst>
                <a:path w="1513" h="1898" extrusionOk="0">
                  <a:moveTo>
                    <a:pt x="48" y="0"/>
                  </a:moveTo>
                  <a:lnTo>
                    <a:pt x="12" y="643"/>
                  </a:lnTo>
                  <a:cubicBezTo>
                    <a:pt x="0" y="786"/>
                    <a:pt x="119" y="917"/>
                    <a:pt x="334" y="1096"/>
                  </a:cubicBezTo>
                  <a:cubicBezTo>
                    <a:pt x="548" y="1274"/>
                    <a:pt x="810" y="1703"/>
                    <a:pt x="1012" y="1810"/>
                  </a:cubicBezTo>
                  <a:cubicBezTo>
                    <a:pt x="1121" y="1871"/>
                    <a:pt x="1211" y="1898"/>
                    <a:pt x="1283" y="1898"/>
                  </a:cubicBezTo>
                  <a:cubicBezTo>
                    <a:pt x="1337" y="1898"/>
                    <a:pt x="1381" y="1883"/>
                    <a:pt x="1417" y="1858"/>
                  </a:cubicBezTo>
                  <a:cubicBezTo>
                    <a:pt x="1500" y="1810"/>
                    <a:pt x="1512" y="1762"/>
                    <a:pt x="1298" y="1548"/>
                  </a:cubicBezTo>
                  <a:cubicBezTo>
                    <a:pt x="1238" y="1489"/>
                    <a:pt x="1179" y="1429"/>
                    <a:pt x="1119" y="1370"/>
                  </a:cubicBezTo>
                  <a:cubicBezTo>
                    <a:pt x="1000" y="1215"/>
                    <a:pt x="893" y="1048"/>
                    <a:pt x="786" y="869"/>
                  </a:cubicBezTo>
                  <a:cubicBezTo>
                    <a:pt x="703" y="762"/>
                    <a:pt x="655" y="643"/>
                    <a:pt x="643" y="512"/>
                  </a:cubicBezTo>
                  <a:cubicBezTo>
                    <a:pt x="643" y="346"/>
                    <a:pt x="655" y="36"/>
                    <a:pt x="655" y="36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2"/>
            <p:cNvSpPr/>
            <p:nvPr/>
          </p:nvSpPr>
          <p:spPr>
            <a:xfrm>
              <a:off x="6008741" y="3905278"/>
              <a:ext cx="71108" cy="61697"/>
            </a:xfrm>
            <a:custGeom>
              <a:avLst/>
              <a:gdLst/>
              <a:ahLst/>
              <a:cxnLst/>
              <a:rect l="l" t="t" r="r" b="b"/>
              <a:pathLst>
                <a:path w="2025" h="1757" extrusionOk="0">
                  <a:moveTo>
                    <a:pt x="184" y="1"/>
                  </a:moveTo>
                  <a:cubicBezTo>
                    <a:pt x="130" y="1"/>
                    <a:pt x="106" y="140"/>
                    <a:pt x="60" y="323"/>
                  </a:cubicBezTo>
                  <a:cubicBezTo>
                    <a:pt x="12" y="501"/>
                    <a:pt x="1" y="644"/>
                    <a:pt x="84" y="751"/>
                  </a:cubicBezTo>
                  <a:cubicBezTo>
                    <a:pt x="203" y="906"/>
                    <a:pt x="393" y="942"/>
                    <a:pt x="536" y="1049"/>
                  </a:cubicBezTo>
                  <a:cubicBezTo>
                    <a:pt x="739" y="1216"/>
                    <a:pt x="751" y="1489"/>
                    <a:pt x="965" y="1620"/>
                  </a:cubicBezTo>
                  <a:cubicBezTo>
                    <a:pt x="1113" y="1710"/>
                    <a:pt x="1285" y="1757"/>
                    <a:pt x="1457" y="1757"/>
                  </a:cubicBezTo>
                  <a:cubicBezTo>
                    <a:pt x="1560" y="1757"/>
                    <a:pt x="1664" y="1740"/>
                    <a:pt x="1763" y="1704"/>
                  </a:cubicBezTo>
                  <a:cubicBezTo>
                    <a:pt x="2025" y="1609"/>
                    <a:pt x="1989" y="1466"/>
                    <a:pt x="1953" y="1406"/>
                  </a:cubicBezTo>
                  <a:cubicBezTo>
                    <a:pt x="1941" y="1382"/>
                    <a:pt x="1906" y="1347"/>
                    <a:pt x="1870" y="1323"/>
                  </a:cubicBezTo>
                  <a:cubicBezTo>
                    <a:pt x="1667" y="1180"/>
                    <a:pt x="1477" y="1013"/>
                    <a:pt x="1298" y="823"/>
                  </a:cubicBezTo>
                  <a:cubicBezTo>
                    <a:pt x="1144" y="608"/>
                    <a:pt x="989" y="394"/>
                    <a:pt x="858" y="168"/>
                  </a:cubicBezTo>
                  <a:cubicBezTo>
                    <a:pt x="792" y="203"/>
                    <a:pt x="695" y="219"/>
                    <a:pt x="594" y="219"/>
                  </a:cubicBezTo>
                  <a:cubicBezTo>
                    <a:pt x="420" y="219"/>
                    <a:pt x="236" y="172"/>
                    <a:pt x="191" y="96"/>
                  </a:cubicBezTo>
                  <a:lnTo>
                    <a:pt x="191" y="1"/>
                  </a:lnTo>
                  <a:cubicBezTo>
                    <a:pt x="189" y="1"/>
                    <a:pt x="186" y="1"/>
                    <a:pt x="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2"/>
            <p:cNvSpPr/>
            <p:nvPr/>
          </p:nvSpPr>
          <p:spPr>
            <a:xfrm>
              <a:off x="6015027" y="3887756"/>
              <a:ext cx="52708" cy="64963"/>
            </a:xfrm>
            <a:custGeom>
              <a:avLst/>
              <a:gdLst/>
              <a:ahLst/>
              <a:cxnLst/>
              <a:rect l="l" t="t" r="r" b="b"/>
              <a:pathLst>
                <a:path w="1501" h="1850" extrusionOk="0">
                  <a:moveTo>
                    <a:pt x="36" y="0"/>
                  </a:moveTo>
                  <a:lnTo>
                    <a:pt x="12" y="595"/>
                  </a:lnTo>
                  <a:cubicBezTo>
                    <a:pt x="0" y="738"/>
                    <a:pt x="119" y="869"/>
                    <a:pt x="334" y="1048"/>
                  </a:cubicBezTo>
                  <a:cubicBezTo>
                    <a:pt x="536" y="1226"/>
                    <a:pt x="810" y="1655"/>
                    <a:pt x="1000" y="1762"/>
                  </a:cubicBezTo>
                  <a:cubicBezTo>
                    <a:pt x="1116" y="1824"/>
                    <a:pt x="1209" y="1850"/>
                    <a:pt x="1282" y="1850"/>
                  </a:cubicBezTo>
                  <a:cubicBezTo>
                    <a:pt x="1337" y="1850"/>
                    <a:pt x="1381" y="1835"/>
                    <a:pt x="1417" y="1810"/>
                  </a:cubicBezTo>
                  <a:cubicBezTo>
                    <a:pt x="1500" y="1762"/>
                    <a:pt x="1500" y="1715"/>
                    <a:pt x="1298" y="1500"/>
                  </a:cubicBezTo>
                  <a:cubicBezTo>
                    <a:pt x="1238" y="1453"/>
                    <a:pt x="1179" y="1393"/>
                    <a:pt x="1119" y="1322"/>
                  </a:cubicBezTo>
                  <a:cubicBezTo>
                    <a:pt x="1000" y="1167"/>
                    <a:pt x="881" y="1000"/>
                    <a:pt x="786" y="834"/>
                  </a:cubicBezTo>
                  <a:cubicBezTo>
                    <a:pt x="715" y="715"/>
                    <a:pt x="655" y="595"/>
                    <a:pt x="643" y="464"/>
                  </a:cubicBezTo>
                  <a:cubicBezTo>
                    <a:pt x="631" y="310"/>
                    <a:pt x="643" y="0"/>
                    <a:pt x="64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2"/>
            <p:cNvSpPr/>
            <p:nvPr/>
          </p:nvSpPr>
          <p:spPr>
            <a:xfrm>
              <a:off x="5997048" y="3535306"/>
              <a:ext cx="139652" cy="362773"/>
            </a:xfrm>
            <a:custGeom>
              <a:avLst/>
              <a:gdLst/>
              <a:ahLst/>
              <a:cxnLst/>
              <a:rect l="l" t="t" r="r" b="b"/>
              <a:pathLst>
                <a:path w="3977" h="10331" extrusionOk="0">
                  <a:moveTo>
                    <a:pt x="3667" y="0"/>
                  </a:moveTo>
                  <a:lnTo>
                    <a:pt x="536" y="179"/>
                  </a:lnTo>
                  <a:cubicBezTo>
                    <a:pt x="0" y="1334"/>
                    <a:pt x="607" y="5727"/>
                    <a:pt x="607" y="5727"/>
                  </a:cubicBezTo>
                  <a:cubicBezTo>
                    <a:pt x="584" y="5918"/>
                    <a:pt x="417" y="6215"/>
                    <a:pt x="405" y="6787"/>
                  </a:cubicBezTo>
                  <a:cubicBezTo>
                    <a:pt x="381" y="7525"/>
                    <a:pt x="512" y="10240"/>
                    <a:pt x="512" y="10240"/>
                  </a:cubicBezTo>
                  <a:cubicBezTo>
                    <a:pt x="622" y="10301"/>
                    <a:pt x="745" y="10330"/>
                    <a:pt x="867" y="10330"/>
                  </a:cubicBezTo>
                  <a:cubicBezTo>
                    <a:pt x="983" y="10330"/>
                    <a:pt x="1098" y="10304"/>
                    <a:pt x="1203" y="10251"/>
                  </a:cubicBezTo>
                  <a:cubicBezTo>
                    <a:pt x="1203" y="10251"/>
                    <a:pt x="1834" y="6561"/>
                    <a:pt x="1953" y="5584"/>
                  </a:cubicBezTo>
                  <a:cubicBezTo>
                    <a:pt x="2060" y="4739"/>
                    <a:pt x="2262" y="2739"/>
                    <a:pt x="2262" y="2739"/>
                  </a:cubicBezTo>
                  <a:lnTo>
                    <a:pt x="2691" y="5584"/>
                  </a:lnTo>
                  <a:cubicBezTo>
                    <a:pt x="2560" y="5870"/>
                    <a:pt x="2489" y="6180"/>
                    <a:pt x="2465" y="6489"/>
                  </a:cubicBezTo>
                  <a:cubicBezTo>
                    <a:pt x="2453" y="7061"/>
                    <a:pt x="2536" y="9728"/>
                    <a:pt x="2536" y="9728"/>
                  </a:cubicBezTo>
                  <a:cubicBezTo>
                    <a:pt x="2668" y="9762"/>
                    <a:pt x="2804" y="9781"/>
                    <a:pt x="2941" y="9781"/>
                  </a:cubicBezTo>
                  <a:cubicBezTo>
                    <a:pt x="3040" y="9781"/>
                    <a:pt x="3139" y="9771"/>
                    <a:pt x="3239" y="9751"/>
                  </a:cubicBezTo>
                  <a:cubicBezTo>
                    <a:pt x="3239" y="9751"/>
                    <a:pt x="3882" y="6144"/>
                    <a:pt x="3941" y="5453"/>
                  </a:cubicBezTo>
                  <a:cubicBezTo>
                    <a:pt x="3977" y="5037"/>
                    <a:pt x="3667" y="0"/>
                    <a:pt x="366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2"/>
            <p:cNvSpPr/>
            <p:nvPr/>
          </p:nvSpPr>
          <p:spPr>
            <a:xfrm>
              <a:off x="6076478" y="3582115"/>
              <a:ext cx="43507" cy="136352"/>
            </a:xfrm>
            <a:custGeom>
              <a:avLst/>
              <a:gdLst/>
              <a:ahLst/>
              <a:cxnLst/>
              <a:rect l="l" t="t" r="r" b="b"/>
              <a:pathLst>
                <a:path w="1239" h="3883" extrusionOk="0">
                  <a:moveTo>
                    <a:pt x="1239" y="1"/>
                  </a:moveTo>
                  <a:lnTo>
                    <a:pt x="1239" y="1"/>
                  </a:lnTo>
                  <a:cubicBezTo>
                    <a:pt x="905" y="310"/>
                    <a:pt x="179" y="465"/>
                    <a:pt x="179" y="465"/>
                  </a:cubicBezTo>
                  <a:lnTo>
                    <a:pt x="0" y="1406"/>
                  </a:lnTo>
                  <a:lnTo>
                    <a:pt x="381" y="3882"/>
                  </a:lnTo>
                  <a:lnTo>
                    <a:pt x="191" y="1406"/>
                  </a:lnTo>
                  <a:lnTo>
                    <a:pt x="381" y="572"/>
                  </a:lnTo>
                  <a:cubicBezTo>
                    <a:pt x="715" y="465"/>
                    <a:pt x="1012" y="263"/>
                    <a:pt x="12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2"/>
            <p:cNvSpPr/>
            <p:nvPr/>
          </p:nvSpPr>
          <p:spPr>
            <a:xfrm>
              <a:off x="6015448" y="3398990"/>
              <a:ext cx="112473" cy="155279"/>
            </a:xfrm>
            <a:custGeom>
              <a:avLst/>
              <a:gdLst/>
              <a:ahLst/>
              <a:cxnLst/>
              <a:rect l="l" t="t" r="r" b="b"/>
              <a:pathLst>
                <a:path w="3203" h="4422" extrusionOk="0">
                  <a:moveTo>
                    <a:pt x="2000" y="1"/>
                  </a:moveTo>
                  <a:lnTo>
                    <a:pt x="1048" y="25"/>
                  </a:lnTo>
                  <a:cubicBezTo>
                    <a:pt x="583" y="84"/>
                    <a:pt x="333" y="191"/>
                    <a:pt x="179" y="632"/>
                  </a:cubicBezTo>
                  <a:cubicBezTo>
                    <a:pt x="83" y="953"/>
                    <a:pt x="95" y="1299"/>
                    <a:pt x="202" y="1620"/>
                  </a:cubicBezTo>
                  <a:lnTo>
                    <a:pt x="607" y="2811"/>
                  </a:lnTo>
                  <a:cubicBezTo>
                    <a:pt x="369" y="3204"/>
                    <a:pt x="167" y="3620"/>
                    <a:pt x="0" y="4061"/>
                  </a:cubicBezTo>
                  <a:cubicBezTo>
                    <a:pt x="469" y="4319"/>
                    <a:pt x="1001" y="4421"/>
                    <a:pt x="1495" y="4421"/>
                  </a:cubicBezTo>
                  <a:cubicBezTo>
                    <a:pt x="2255" y="4421"/>
                    <a:pt x="2927" y="4178"/>
                    <a:pt x="3143" y="3882"/>
                  </a:cubicBezTo>
                  <a:cubicBezTo>
                    <a:pt x="3155" y="3775"/>
                    <a:pt x="3060" y="3287"/>
                    <a:pt x="3084" y="2751"/>
                  </a:cubicBezTo>
                  <a:cubicBezTo>
                    <a:pt x="3120" y="2192"/>
                    <a:pt x="3203" y="1549"/>
                    <a:pt x="3120" y="1203"/>
                  </a:cubicBezTo>
                  <a:cubicBezTo>
                    <a:pt x="2953" y="548"/>
                    <a:pt x="2500" y="132"/>
                    <a:pt x="200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2"/>
            <p:cNvSpPr/>
            <p:nvPr/>
          </p:nvSpPr>
          <p:spPr>
            <a:xfrm>
              <a:off x="6023384" y="3443726"/>
              <a:ext cx="28443" cy="61908"/>
            </a:xfrm>
            <a:custGeom>
              <a:avLst/>
              <a:gdLst/>
              <a:ahLst/>
              <a:cxnLst/>
              <a:rect l="l" t="t" r="r" b="b"/>
              <a:pathLst>
                <a:path w="810" h="1763" extrusionOk="0">
                  <a:moveTo>
                    <a:pt x="536" y="1"/>
                  </a:moveTo>
                  <a:lnTo>
                    <a:pt x="0" y="417"/>
                  </a:lnTo>
                  <a:lnTo>
                    <a:pt x="381" y="1537"/>
                  </a:lnTo>
                  <a:lnTo>
                    <a:pt x="810" y="1763"/>
                  </a:lnTo>
                  <a:lnTo>
                    <a:pt x="429" y="1144"/>
                  </a:lnTo>
                  <a:cubicBezTo>
                    <a:pt x="429" y="1144"/>
                    <a:pt x="524" y="298"/>
                    <a:pt x="536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2"/>
            <p:cNvSpPr/>
            <p:nvPr/>
          </p:nvSpPr>
          <p:spPr>
            <a:xfrm>
              <a:off x="6031320" y="3303688"/>
              <a:ext cx="87823" cy="120515"/>
            </a:xfrm>
            <a:custGeom>
              <a:avLst/>
              <a:gdLst/>
              <a:ahLst/>
              <a:cxnLst/>
              <a:rect l="l" t="t" r="r" b="b"/>
              <a:pathLst>
                <a:path w="2501" h="3432" extrusionOk="0">
                  <a:moveTo>
                    <a:pt x="2132" y="0"/>
                  </a:moveTo>
                  <a:cubicBezTo>
                    <a:pt x="2084" y="417"/>
                    <a:pt x="1822" y="774"/>
                    <a:pt x="1465" y="965"/>
                  </a:cubicBezTo>
                  <a:cubicBezTo>
                    <a:pt x="1215" y="1119"/>
                    <a:pt x="929" y="1203"/>
                    <a:pt x="643" y="1215"/>
                  </a:cubicBezTo>
                  <a:cubicBezTo>
                    <a:pt x="607" y="1099"/>
                    <a:pt x="484" y="1036"/>
                    <a:pt x="361" y="1036"/>
                  </a:cubicBezTo>
                  <a:cubicBezTo>
                    <a:pt x="280" y="1036"/>
                    <a:pt x="200" y="1063"/>
                    <a:pt x="143" y="1119"/>
                  </a:cubicBezTo>
                  <a:cubicBezTo>
                    <a:pt x="1" y="1262"/>
                    <a:pt x="12" y="1655"/>
                    <a:pt x="251" y="1822"/>
                  </a:cubicBezTo>
                  <a:cubicBezTo>
                    <a:pt x="303" y="1864"/>
                    <a:pt x="368" y="1885"/>
                    <a:pt x="432" y="1885"/>
                  </a:cubicBezTo>
                  <a:cubicBezTo>
                    <a:pt x="512" y="1885"/>
                    <a:pt x="591" y="1852"/>
                    <a:pt x="643" y="1786"/>
                  </a:cubicBezTo>
                  <a:lnTo>
                    <a:pt x="643" y="2822"/>
                  </a:lnTo>
                  <a:cubicBezTo>
                    <a:pt x="774" y="3012"/>
                    <a:pt x="929" y="3179"/>
                    <a:pt x="1108" y="3310"/>
                  </a:cubicBezTo>
                  <a:cubicBezTo>
                    <a:pt x="1233" y="3394"/>
                    <a:pt x="1384" y="3431"/>
                    <a:pt x="1515" y="3431"/>
                  </a:cubicBezTo>
                  <a:cubicBezTo>
                    <a:pt x="1683" y="3431"/>
                    <a:pt x="1821" y="3369"/>
                    <a:pt x="1834" y="3262"/>
                  </a:cubicBezTo>
                  <a:cubicBezTo>
                    <a:pt x="1846" y="3060"/>
                    <a:pt x="1548" y="2703"/>
                    <a:pt x="1548" y="2703"/>
                  </a:cubicBezTo>
                  <a:lnTo>
                    <a:pt x="1548" y="2286"/>
                  </a:lnTo>
                  <a:cubicBezTo>
                    <a:pt x="1677" y="2308"/>
                    <a:pt x="1810" y="2325"/>
                    <a:pt x="1921" y="2325"/>
                  </a:cubicBezTo>
                  <a:cubicBezTo>
                    <a:pt x="1996" y="2325"/>
                    <a:pt x="2060" y="2317"/>
                    <a:pt x="2108" y="2298"/>
                  </a:cubicBezTo>
                  <a:cubicBezTo>
                    <a:pt x="2227" y="2250"/>
                    <a:pt x="2465" y="2072"/>
                    <a:pt x="2477" y="1346"/>
                  </a:cubicBezTo>
                  <a:cubicBezTo>
                    <a:pt x="2501" y="500"/>
                    <a:pt x="2298" y="95"/>
                    <a:pt x="213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2"/>
            <p:cNvSpPr/>
            <p:nvPr/>
          </p:nvSpPr>
          <p:spPr>
            <a:xfrm>
              <a:off x="6083993" y="3341296"/>
              <a:ext cx="6321" cy="6742"/>
            </a:xfrm>
            <a:custGeom>
              <a:avLst/>
              <a:gdLst/>
              <a:ahLst/>
              <a:cxnLst/>
              <a:rect l="l" t="t" r="r" b="b"/>
              <a:pathLst>
                <a:path w="180" h="192" extrusionOk="0">
                  <a:moveTo>
                    <a:pt x="72" y="1"/>
                  </a:moveTo>
                  <a:cubicBezTo>
                    <a:pt x="36" y="13"/>
                    <a:pt x="13" y="48"/>
                    <a:pt x="13" y="84"/>
                  </a:cubicBezTo>
                  <a:cubicBezTo>
                    <a:pt x="1" y="132"/>
                    <a:pt x="36" y="179"/>
                    <a:pt x="84" y="191"/>
                  </a:cubicBezTo>
                  <a:cubicBezTo>
                    <a:pt x="132" y="191"/>
                    <a:pt x="179" y="144"/>
                    <a:pt x="167" y="96"/>
                  </a:cubicBezTo>
                  <a:cubicBezTo>
                    <a:pt x="167" y="48"/>
                    <a:pt x="132" y="1"/>
                    <a:pt x="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2"/>
            <p:cNvSpPr/>
            <p:nvPr/>
          </p:nvSpPr>
          <p:spPr>
            <a:xfrm>
              <a:off x="6090278" y="3365982"/>
              <a:ext cx="7971" cy="5302"/>
            </a:xfrm>
            <a:custGeom>
              <a:avLst/>
              <a:gdLst/>
              <a:ahLst/>
              <a:cxnLst/>
              <a:rect l="l" t="t" r="r" b="b"/>
              <a:pathLst>
                <a:path w="227" h="151" extrusionOk="0">
                  <a:moveTo>
                    <a:pt x="24" y="0"/>
                  </a:moveTo>
                  <a:lnTo>
                    <a:pt x="24" y="0"/>
                  </a:lnTo>
                  <a:cubicBezTo>
                    <a:pt x="0" y="60"/>
                    <a:pt x="36" y="131"/>
                    <a:pt x="96" y="143"/>
                  </a:cubicBezTo>
                  <a:cubicBezTo>
                    <a:pt x="108" y="148"/>
                    <a:pt x="121" y="151"/>
                    <a:pt x="133" y="151"/>
                  </a:cubicBezTo>
                  <a:cubicBezTo>
                    <a:pt x="178" y="151"/>
                    <a:pt x="217" y="118"/>
                    <a:pt x="227" y="72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2"/>
            <p:cNvSpPr/>
            <p:nvPr/>
          </p:nvSpPr>
          <p:spPr>
            <a:xfrm>
              <a:off x="6109486" y="3328760"/>
              <a:ext cx="8006" cy="6321"/>
            </a:xfrm>
            <a:custGeom>
              <a:avLst/>
              <a:gdLst/>
              <a:ahLst/>
              <a:cxnLst/>
              <a:rect l="l" t="t" r="r" b="b"/>
              <a:pathLst>
                <a:path w="228" h="180" extrusionOk="0">
                  <a:moveTo>
                    <a:pt x="102" y="1"/>
                  </a:moveTo>
                  <a:cubicBezTo>
                    <a:pt x="64" y="1"/>
                    <a:pt x="25" y="16"/>
                    <a:pt x="1" y="48"/>
                  </a:cubicBezTo>
                  <a:lnTo>
                    <a:pt x="191" y="179"/>
                  </a:lnTo>
                  <a:cubicBezTo>
                    <a:pt x="227" y="120"/>
                    <a:pt x="203" y="60"/>
                    <a:pt x="156" y="12"/>
                  </a:cubicBezTo>
                  <a:cubicBezTo>
                    <a:pt x="140" y="4"/>
                    <a:pt x="121" y="1"/>
                    <a:pt x="102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2"/>
            <p:cNvSpPr/>
            <p:nvPr/>
          </p:nvSpPr>
          <p:spPr>
            <a:xfrm>
              <a:off x="6109486" y="3328760"/>
              <a:ext cx="8006" cy="6321"/>
            </a:xfrm>
            <a:custGeom>
              <a:avLst/>
              <a:gdLst/>
              <a:ahLst/>
              <a:cxnLst/>
              <a:rect l="l" t="t" r="r" b="b"/>
              <a:pathLst>
                <a:path w="228" h="180" extrusionOk="0">
                  <a:moveTo>
                    <a:pt x="102" y="1"/>
                  </a:moveTo>
                  <a:cubicBezTo>
                    <a:pt x="64" y="1"/>
                    <a:pt x="25" y="16"/>
                    <a:pt x="1" y="48"/>
                  </a:cubicBezTo>
                  <a:lnTo>
                    <a:pt x="191" y="179"/>
                  </a:lnTo>
                  <a:cubicBezTo>
                    <a:pt x="227" y="120"/>
                    <a:pt x="203" y="60"/>
                    <a:pt x="156" y="12"/>
                  </a:cubicBezTo>
                  <a:cubicBezTo>
                    <a:pt x="140" y="4"/>
                    <a:pt x="121" y="1"/>
                    <a:pt x="102" y="1"/>
                  </a:cubicBezTo>
                  <a:close/>
                </a:path>
              </a:pathLst>
            </a:cu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2"/>
            <p:cNvSpPr/>
            <p:nvPr/>
          </p:nvSpPr>
          <p:spPr>
            <a:xfrm>
              <a:off x="6108257" y="3339224"/>
              <a:ext cx="6286" cy="6707"/>
            </a:xfrm>
            <a:custGeom>
              <a:avLst/>
              <a:gdLst/>
              <a:ahLst/>
              <a:cxnLst/>
              <a:rect l="l" t="t" r="r" b="b"/>
              <a:pathLst>
                <a:path w="179" h="191" extrusionOk="0">
                  <a:moveTo>
                    <a:pt x="84" y="0"/>
                  </a:moveTo>
                  <a:cubicBezTo>
                    <a:pt x="36" y="12"/>
                    <a:pt x="0" y="48"/>
                    <a:pt x="0" y="95"/>
                  </a:cubicBezTo>
                  <a:cubicBezTo>
                    <a:pt x="0" y="143"/>
                    <a:pt x="48" y="191"/>
                    <a:pt x="96" y="191"/>
                  </a:cubicBezTo>
                  <a:cubicBezTo>
                    <a:pt x="143" y="179"/>
                    <a:pt x="179" y="143"/>
                    <a:pt x="179" y="95"/>
                  </a:cubicBezTo>
                  <a:cubicBezTo>
                    <a:pt x="179" y="36"/>
                    <a:pt x="131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2"/>
            <p:cNvSpPr/>
            <p:nvPr/>
          </p:nvSpPr>
          <p:spPr>
            <a:xfrm>
              <a:off x="6099478" y="3340453"/>
              <a:ext cx="10886" cy="19278"/>
            </a:xfrm>
            <a:custGeom>
              <a:avLst/>
              <a:gdLst/>
              <a:ahLst/>
              <a:cxnLst/>
              <a:rect l="l" t="t" r="r" b="b"/>
              <a:pathLst>
                <a:path w="310" h="549" extrusionOk="0">
                  <a:moveTo>
                    <a:pt x="0" y="1"/>
                  </a:moveTo>
                  <a:lnTo>
                    <a:pt x="24" y="549"/>
                  </a:lnTo>
                  <a:lnTo>
                    <a:pt x="310" y="4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2"/>
            <p:cNvSpPr/>
            <p:nvPr/>
          </p:nvSpPr>
          <p:spPr>
            <a:xfrm>
              <a:off x="6058078" y="3371390"/>
              <a:ext cx="27636" cy="17206"/>
            </a:xfrm>
            <a:custGeom>
              <a:avLst/>
              <a:gdLst/>
              <a:ahLst/>
              <a:cxnLst/>
              <a:rect l="l" t="t" r="r" b="b"/>
              <a:pathLst>
                <a:path w="787" h="490" extrusionOk="0">
                  <a:moveTo>
                    <a:pt x="1" y="1"/>
                  </a:moveTo>
                  <a:cubicBezTo>
                    <a:pt x="36" y="96"/>
                    <a:pt x="96" y="180"/>
                    <a:pt x="167" y="239"/>
                  </a:cubicBezTo>
                  <a:cubicBezTo>
                    <a:pt x="310" y="358"/>
                    <a:pt x="786" y="489"/>
                    <a:pt x="786" y="489"/>
                  </a:cubicBezTo>
                  <a:lnTo>
                    <a:pt x="786" y="346"/>
                  </a:lnTo>
                  <a:cubicBezTo>
                    <a:pt x="560" y="322"/>
                    <a:pt x="84" y="180"/>
                    <a:pt x="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2"/>
            <p:cNvSpPr/>
            <p:nvPr/>
          </p:nvSpPr>
          <p:spPr>
            <a:xfrm>
              <a:off x="6107414" y="3462127"/>
              <a:ext cx="112087" cy="130066"/>
            </a:xfrm>
            <a:custGeom>
              <a:avLst/>
              <a:gdLst/>
              <a:ahLst/>
              <a:cxnLst/>
              <a:rect l="l" t="t" r="r" b="b"/>
              <a:pathLst>
                <a:path w="3192" h="3704" extrusionOk="0">
                  <a:moveTo>
                    <a:pt x="3191" y="1"/>
                  </a:moveTo>
                  <a:lnTo>
                    <a:pt x="727" y="655"/>
                  </a:lnTo>
                  <a:lnTo>
                    <a:pt x="0" y="3703"/>
                  </a:lnTo>
                  <a:lnTo>
                    <a:pt x="2346" y="3025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2"/>
            <p:cNvSpPr/>
            <p:nvPr/>
          </p:nvSpPr>
          <p:spPr>
            <a:xfrm>
              <a:off x="6181823" y="3533199"/>
              <a:ext cx="16750" cy="8006"/>
            </a:xfrm>
            <a:custGeom>
              <a:avLst/>
              <a:gdLst/>
              <a:ahLst/>
              <a:cxnLst/>
              <a:rect l="l" t="t" r="r" b="b"/>
              <a:pathLst>
                <a:path w="477" h="228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58"/>
                    <a:pt x="147" y="227"/>
                    <a:pt x="414" y="227"/>
                  </a:cubicBezTo>
                  <a:cubicBezTo>
                    <a:pt x="423" y="227"/>
                    <a:pt x="432" y="227"/>
                    <a:pt x="441" y="227"/>
                  </a:cubicBezTo>
                  <a:lnTo>
                    <a:pt x="477" y="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2"/>
            <p:cNvSpPr/>
            <p:nvPr/>
          </p:nvSpPr>
          <p:spPr>
            <a:xfrm>
              <a:off x="6117457" y="3536535"/>
              <a:ext cx="44772" cy="13941"/>
            </a:xfrm>
            <a:custGeom>
              <a:avLst/>
              <a:gdLst/>
              <a:ahLst/>
              <a:cxnLst/>
              <a:rect l="l" t="t" r="r" b="b"/>
              <a:pathLst>
                <a:path w="1275" h="397" extrusionOk="0">
                  <a:moveTo>
                    <a:pt x="1274" y="1"/>
                  </a:moveTo>
                  <a:lnTo>
                    <a:pt x="48" y="227"/>
                  </a:lnTo>
                  <a:lnTo>
                    <a:pt x="0" y="382"/>
                  </a:lnTo>
                  <a:cubicBezTo>
                    <a:pt x="0" y="382"/>
                    <a:pt x="122" y="397"/>
                    <a:pt x="286" y="397"/>
                  </a:cubicBezTo>
                  <a:cubicBezTo>
                    <a:pt x="450" y="397"/>
                    <a:pt x="655" y="382"/>
                    <a:pt x="822" y="322"/>
                  </a:cubicBezTo>
                  <a:cubicBezTo>
                    <a:pt x="1096" y="239"/>
                    <a:pt x="1262" y="84"/>
                    <a:pt x="1274" y="1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2"/>
            <p:cNvSpPr/>
            <p:nvPr/>
          </p:nvSpPr>
          <p:spPr>
            <a:xfrm>
              <a:off x="6157172" y="3473012"/>
              <a:ext cx="37854" cy="14222"/>
            </a:xfrm>
            <a:custGeom>
              <a:avLst/>
              <a:gdLst/>
              <a:ahLst/>
              <a:cxnLst/>
              <a:rect l="l" t="t" r="r" b="b"/>
              <a:pathLst>
                <a:path w="1078" h="405" extrusionOk="0">
                  <a:moveTo>
                    <a:pt x="987" y="0"/>
                  </a:moveTo>
                  <a:cubicBezTo>
                    <a:pt x="929" y="0"/>
                    <a:pt x="846" y="12"/>
                    <a:pt x="750" y="36"/>
                  </a:cubicBezTo>
                  <a:lnTo>
                    <a:pt x="381" y="131"/>
                  </a:lnTo>
                  <a:cubicBezTo>
                    <a:pt x="191" y="179"/>
                    <a:pt x="36" y="262"/>
                    <a:pt x="24" y="310"/>
                  </a:cubicBezTo>
                  <a:lnTo>
                    <a:pt x="0" y="405"/>
                  </a:lnTo>
                  <a:lnTo>
                    <a:pt x="0" y="405"/>
                  </a:lnTo>
                  <a:lnTo>
                    <a:pt x="1048" y="131"/>
                  </a:lnTo>
                  <a:lnTo>
                    <a:pt x="1072" y="36"/>
                  </a:lnTo>
                  <a:cubicBezTo>
                    <a:pt x="1078" y="12"/>
                    <a:pt x="1045" y="0"/>
                    <a:pt x="9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2"/>
            <p:cNvSpPr/>
            <p:nvPr/>
          </p:nvSpPr>
          <p:spPr>
            <a:xfrm>
              <a:off x="6155066" y="3460757"/>
              <a:ext cx="45193" cy="18119"/>
            </a:xfrm>
            <a:custGeom>
              <a:avLst/>
              <a:gdLst/>
              <a:ahLst/>
              <a:cxnLst/>
              <a:rect l="l" t="t" r="r" b="b"/>
              <a:pathLst>
                <a:path w="1287" h="516" extrusionOk="0">
                  <a:moveTo>
                    <a:pt x="848" y="1"/>
                  </a:moveTo>
                  <a:cubicBezTo>
                    <a:pt x="815" y="1"/>
                    <a:pt x="775" y="5"/>
                    <a:pt x="727" y="16"/>
                  </a:cubicBezTo>
                  <a:cubicBezTo>
                    <a:pt x="560" y="40"/>
                    <a:pt x="417" y="159"/>
                    <a:pt x="346" y="313"/>
                  </a:cubicBezTo>
                  <a:lnTo>
                    <a:pt x="191" y="361"/>
                  </a:lnTo>
                  <a:cubicBezTo>
                    <a:pt x="108" y="385"/>
                    <a:pt x="25" y="433"/>
                    <a:pt x="25" y="468"/>
                  </a:cubicBezTo>
                  <a:lnTo>
                    <a:pt x="1" y="516"/>
                  </a:lnTo>
                  <a:lnTo>
                    <a:pt x="1275" y="182"/>
                  </a:lnTo>
                  <a:cubicBezTo>
                    <a:pt x="1275" y="182"/>
                    <a:pt x="1275" y="159"/>
                    <a:pt x="1287" y="123"/>
                  </a:cubicBezTo>
                  <a:cubicBezTo>
                    <a:pt x="1287" y="108"/>
                    <a:pt x="1264" y="98"/>
                    <a:pt x="1230" y="98"/>
                  </a:cubicBezTo>
                  <a:cubicBezTo>
                    <a:pt x="1209" y="98"/>
                    <a:pt x="1183" y="102"/>
                    <a:pt x="1156" y="111"/>
                  </a:cubicBezTo>
                  <a:lnTo>
                    <a:pt x="1001" y="147"/>
                  </a:lnTo>
                  <a:cubicBezTo>
                    <a:pt x="1001" y="147"/>
                    <a:pt x="1035" y="1"/>
                    <a:pt x="84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2"/>
            <p:cNvSpPr/>
            <p:nvPr/>
          </p:nvSpPr>
          <p:spPr>
            <a:xfrm>
              <a:off x="6164266" y="3467569"/>
              <a:ext cx="30971" cy="16328"/>
            </a:xfrm>
            <a:custGeom>
              <a:avLst/>
              <a:gdLst/>
              <a:ahLst/>
              <a:cxnLst/>
              <a:rect l="l" t="t" r="r" b="b"/>
              <a:pathLst>
                <a:path w="882" h="465" extrusionOk="0">
                  <a:moveTo>
                    <a:pt x="882" y="0"/>
                  </a:moveTo>
                  <a:lnTo>
                    <a:pt x="1" y="215"/>
                  </a:lnTo>
                  <a:lnTo>
                    <a:pt x="13" y="250"/>
                  </a:lnTo>
                  <a:cubicBezTo>
                    <a:pt x="31" y="245"/>
                    <a:pt x="46" y="243"/>
                    <a:pt x="59" y="243"/>
                  </a:cubicBezTo>
                  <a:cubicBezTo>
                    <a:pt x="105" y="243"/>
                    <a:pt x="117" y="273"/>
                    <a:pt x="108" y="310"/>
                  </a:cubicBezTo>
                  <a:cubicBezTo>
                    <a:pt x="96" y="346"/>
                    <a:pt x="72" y="465"/>
                    <a:pt x="72" y="465"/>
                  </a:cubicBezTo>
                  <a:lnTo>
                    <a:pt x="632" y="322"/>
                  </a:lnTo>
                  <a:cubicBezTo>
                    <a:pt x="632" y="322"/>
                    <a:pt x="644" y="239"/>
                    <a:pt x="667" y="155"/>
                  </a:cubicBezTo>
                  <a:cubicBezTo>
                    <a:pt x="679" y="84"/>
                    <a:pt x="727" y="60"/>
                    <a:pt x="846" y="36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2"/>
            <p:cNvSpPr/>
            <p:nvPr/>
          </p:nvSpPr>
          <p:spPr>
            <a:xfrm>
              <a:off x="6157594" y="3473047"/>
              <a:ext cx="37889" cy="14608"/>
            </a:xfrm>
            <a:custGeom>
              <a:avLst/>
              <a:gdLst/>
              <a:ahLst/>
              <a:cxnLst/>
              <a:rect l="l" t="t" r="r" b="b"/>
              <a:pathLst>
                <a:path w="1079" h="416" extrusionOk="0">
                  <a:moveTo>
                    <a:pt x="977" y="1"/>
                  </a:moveTo>
                  <a:cubicBezTo>
                    <a:pt x="920" y="1"/>
                    <a:pt x="840" y="12"/>
                    <a:pt x="750" y="35"/>
                  </a:cubicBezTo>
                  <a:lnTo>
                    <a:pt x="393" y="142"/>
                  </a:lnTo>
                  <a:cubicBezTo>
                    <a:pt x="191" y="190"/>
                    <a:pt x="36" y="273"/>
                    <a:pt x="24" y="321"/>
                  </a:cubicBezTo>
                  <a:lnTo>
                    <a:pt x="0" y="416"/>
                  </a:lnTo>
                  <a:lnTo>
                    <a:pt x="1048" y="142"/>
                  </a:lnTo>
                  <a:cubicBezTo>
                    <a:pt x="1048" y="142"/>
                    <a:pt x="1060" y="94"/>
                    <a:pt x="1072" y="47"/>
                  </a:cubicBezTo>
                  <a:cubicBezTo>
                    <a:pt x="1078" y="15"/>
                    <a:pt x="1041" y="1"/>
                    <a:pt x="97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2"/>
            <p:cNvSpPr/>
            <p:nvPr/>
          </p:nvSpPr>
          <p:spPr>
            <a:xfrm>
              <a:off x="6011270" y="3503527"/>
              <a:ext cx="159352" cy="44772"/>
            </a:xfrm>
            <a:custGeom>
              <a:avLst/>
              <a:gdLst/>
              <a:ahLst/>
              <a:cxnLst/>
              <a:rect l="l" t="t" r="r" b="b"/>
              <a:pathLst>
                <a:path w="4538" h="1275" extrusionOk="0">
                  <a:moveTo>
                    <a:pt x="441" y="0"/>
                  </a:moveTo>
                  <a:lnTo>
                    <a:pt x="0" y="739"/>
                  </a:lnTo>
                  <a:cubicBezTo>
                    <a:pt x="286" y="834"/>
                    <a:pt x="2000" y="1167"/>
                    <a:pt x="2643" y="1215"/>
                  </a:cubicBezTo>
                  <a:cubicBezTo>
                    <a:pt x="2750" y="1215"/>
                    <a:pt x="2846" y="1227"/>
                    <a:pt x="2953" y="1239"/>
                  </a:cubicBezTo>
                  <a:cubicBezTo>
                    <a:pt x="3084" y="1262"/>
                    <a:pt x="3215" y="1274"/>
                    <a:pt x="3346" y="1274"/>
                  </a:cubicBezTo>
                  <a:cubicBezTo>
                    <a:pt x="3667" y="1274"/>
                    <a:pt x="4120" y="1227"/>
                    <a:pt x="4346" y="869"/>
                  </a:cubicBezTo>
                  <a:cubicBezTo>
                    <a:pt x="4538" y="591"/>
                    <a:pt x="4328" y="452"/>
                    <a:pt x="4102" y="452"/>
                  </a:cubicBezTo>
                  <a:cubicBezTo>
                    <a:pt x="4047" y="452"/>
                    <a:pt x="3992" y="460"/>
                    <a:pt x="3941" y="477"/>
                  </a:cubicBezTo>
                  <a:cubicBezTo>
                    <a:pt x="3855" y="509"/>
                    <a:pt x="3741" y="522"/>
                    <a:pt x="3631" y="522"/>
                  </a:cubicBezTo>
                  <a:cubicBezTo>
                    <a:pt x="3422" y="522"/>
                    <a:pt x="3223" y="476"/>
                    <a:pt x="3239" y="429"/>
                  </a:cubicBezTo>
                  <a:cubicBezTo>
                    <a:pt x="3250" y="346"/>
                    <a:pt x="3310" y="107"/>
                    <a:pt x="3310" y="107"/>
                  </a:cubicBezTo>
                  <a:cubicBezTo>
                    <a:pt x="3310" y="107"/>
                    <a:pt x="3305" y="107"/>
                    <a:pt x="3296" y="107"/>
                  </a:cubicBezTo>
                  <a:cubicBezTo>
                    <a:pt x="3260" y="107"/>
                    <a:pt x="3165" y="122"/>
                    <a:pt x="3108" y="274"/>
                  </a:cubicBezTo>
                  <a:cubicBezTo>
                    <a:pt x="3028" y="457"/>
                    <a:pt x="2850" y="584"/>
                    <a:pt x="2646" y="584"/>
                  </a:cubicBezTo>
                  <a:cubicBezTo>
                    <a:pt x="2637" y="584"/>
                    <a:pt x="2628" y="584"/>
                    <a:pt x="2619" y="584"/>
                  </a:cubicBezTo>
                  <a:cubicBezTo>
                    <a:pt x="2417" y="572"/>
                    <a:pt x="441" y="0"/>
                    <a:pt x="441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2"/>
            <p:cNvSpPr/>
            <p:nvPr/>
          </p:nvSpPr>
          <p:spPr>
            <a:xfrm>
              <a:off x="6176380" y="3491483"/>
              <a:ext cx="41260" cy="47265"/>
            </a:xfrm>
            <a:custGeom>
              <a:avLst/>
              <a:gdLst/>
              <a:ahLst/>
              <a:cxnLst/>
              <a:rect l="l" t="t" r="r" b="b"/>
              <a:pathLst>
                <a:path w="1175" h="1346" extrusionOk="0">
                  <a:moveTo>
                    <a:pt x="1076" y="0"/>
                  </a:moveTo>
                  <a:cubicBezTo>
                    <a:pt x="1044" y="0"/>
                    <a:pt x="1007" y="19"/>
                    <a:pt x="977" y="58"/>
                  </a:cubicBezTo>
                  <a:lnTo>
                    <a:pt x="858" y="439"/>
                  </a:lnTo>
                  <a:cubicBezTo>
                    <a:pt x="846" y="522"/>
                    <a:pt x="561" y="653"/>
                    <a:pt x="382" y="701"/>
                  </a:cubicBezTo>
                  <a:cubicBezTo>
                    <a:pt x="191" y="760"/>
                    <a:pt x="1" y="820"/>
                    <a:pt x="84" y="1070"/>
                  </a:cubicBezTo>
                  <a:cubicBezTo>
                    <a:pt x="160" y="1286"/>
                    <a:pt x="413" y="1345"/>
                    <a:pt x="575" y="1345"/>
                  </a:cubicBezTo>
                  <a:cubicBezTo>
                    <a:pt x="591" y="1345"/>
                    <a:pt x="606" y="1345"/>
                    <a:pt x="620" y="1343"/>
                  </a:cubicBezTo>
                  <a:cubicBezTo>
                    <a:pt x="763" y="1343"/>
                    <a:pt x="977" y="1201"/>
                    <a:pt x="1061" y="962"/>
                  </a:cubicBezTo>
                  <a:cubicBezTo>
                    <a:pt x="1168" y="665"/>
                    <a:pt x="1108" y="343"/>
                    <a:pt x="1144" y="165"/>
                  </a:cubicBezTo>
                  <a:cubicBezTo>
                    <a:pt x="1174" y="58"/>
                    <a:pt x="1132" y="0"/>
                    <a:pt x="107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2"/>
            <p:cNvSpPr/>
            <p:nvPr/>
          </p:nvSpPr>
          <p:spPr>
            <a:xfrm>
              <a:off x="5994520" y="3401694"/>
              <a:ext cx="54393" cy="132805"/>
            </a:xfrm>
            <a:custGeom>
              <a:avLst/>
              <a:gdLst/>
              <a:ahLst/>
              <a:cxnLst/>
              <a:rect l="l" t="t" r="r" b="b"/>
              <a:pathLst>
                <a:path w="1549" h="3782" extrusionOk="0">
                  <a:moveTo>
                    <a:pt x="1258" y="0"/>
                  </a:moveTo>
                  <a:cubicBezTo>
                    <a:pt x="1180" y="0"/>
                    <a:pt x="1033" y="26"/>
                    <a:pt x="846" y="174"/>
                  </a:cubicBezTo>
                  <a:cubicBezTo>
                    <a:pt x="560" y="412"/>
                    <a:pt x="406" y="948"/>
                    <a:pt x="298" y="1388"/>
                  </a:cubicBezTo>
                  <a:cubicBezTo>
                    <a:pt x="203" y="1817"/>
                    <a:pt x="1" y="3246"/>
                    <a:pt x="25" y="3400"/>
                  </a:cubicBezTo>
                  <a:cubicBezTo>
                    <a:pt x="48" y="3543"/>
                    <a:pt x="310" y="3639"/>
                    <a:pt x="1096" y="3781"/>
                  </a:cubicBezTo>
                  <a:lnTo>
                    <a:pt x="918" y="2900"/>
                  </a:lnTo>
                  <a:lnTo>
                    <a:pt x="1322" y="1388"/>
                  </a:lnTo>
                  <a:cubicBezTo>
                    <a:pt x="1322" y="1388"/>
                    <a:pt x="1549" y="579"/>
                    <a:pt x="1322" y="7"/>
                  </a:cubicBezTo>
                  <a:cubicBezTo>
                    <a:pt x="1322" y="7"/>
                    <a:pt x="1300" y="0"/>
                    <a:pt x="125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2"/>
            <p:cNvSpPr/>
            <p:nvPr/>
          </p:nvSpPr>
          <p:spPr>
            <a:xfrm>
              <a:off x="6484936" y="3647745"/>
              <a:ext cx="176909" cy="224982"/>
            </a:xfrm>
            <a:custGeom>
              <a:avLst/>
              <a:gdLst/>
              <a:ahLst/>
              <a:cxnLst/>
              <a:rect l="l" t="t" r="r" b="b"/>
              <a:pathLst>
                <a:path w="5038" h="6407" extrusionOk="0">
                  <a:moveTo>
                    <a:pt x="2513" y="1"/>
                  </a:moveTo>
                  <a:cubicBezTo>
                    <a:pt x="1120" y="1"/>
                    <a:pt x="1" y="644"/>
                    <a:pt x="1" y="1454"/>
                  </a:cubicBezTo>
                  <a:lnTo>
                    <a:pt x="1" y="4954"/>
                  </a:lnTo>
                  <a:cubicBezTo>
                    <a:pt x="1" y="5752"/>
                    <a:pt x="1120" y="6407"/>
                    <a:pt x="2513" y="6407"/>
                  </a:cubicBezTo>
                  <a:cubicBezTo>
                    <a:pt x="3906" y="6407"/>
                    <a:pt x="5037" y="5752"/>
                    <a:pt x="5037" y="4954"/>
                  </a:cubicBezTo>
                  <a:lnTo>
                    <a:pt x="5037" y="1454"/>
                  </a:lnTo>
                  <a:cubicBezTo>
                    <a:pt x="5037" y="644"/>
                    <a:pt x="3906" y="1"/>
                    <a:pt x="251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2"/>
            <p:cNvSpPr/>
            <p:nvPr/>
          </p:nvSpPr>
          <p:spPr>
            <a:xfrm>
              <a:off x="6484936" y="3647745"/>
              <a:ext cx="176909" cy="224982"/>
            </a:xfrm>
            <a:custGeom>
              <a:avLst/>
              <a:gdLst/>
              <a:ahLst/>
              <a:cxnLst/>
              <a:rect l="l" t="t" r="r" b="b"/>
              <a:pathLst>
                <a:path w="5038" h="6407" extrusionOk="0">
                  <a:moveTo>
                    <a:pt x="2513" y="1"/>
                  </a:moveTo>
                  <a:cubicBezTo>
                    <a:pt x="1120" y="1"/>
                    <a:pt x="1" y="644"/>
                    <a:pt x="1" y="1454"/>
                  </a:cubicBezTo>
                  <a:lnTo>
                    <a:pt x="1" y="4954"/>
                  </a:lnTo>
                  <a:cubicBezTo>
                    <a:pt x="1" y="5752"/>
                    <a:pt x="1120" y="6407"/>
                    <a:pt x="2513" y="6407"/>
                  </a:cubicBezTo>
                  <a:cubicBezTo>
                    <a:pt x="3906" y="6407"/>
                    <a:pt x="5037" y="5752"/>
                    <a:pt x="5037" y="4954"/>
                  </a:cubicBezTo>
                  <a:lnTo>
                    <a:pt x="5037" y="1454"/>
                  </a:lnTo>
                  <a:cubicBezTo>
                    <a:pt x="5037" y="644"/>
                    <a:pt x="3906" y="1"/>
                    <a:pt x="251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2"/>
            <p:cNvSpPr/>
            <p:nvPr/>
          </p:nvSpPr>
          <p:spPr>
            <a:xfrm>
              <a:off x="6484936" y="3649851"/>
              <a:ext cx="61908" cy="220382"/>
            </a:xfrm>
            <a:custGeom>
              <a:avLst/>
              <a:gdLst/>
              <a:ahLst/>
              <a:cxnLst/>
              <a:rect l="l" t="t" r="r" b="b"/>
              <a:pathLst>
                <a:path w="1763" h="6276" extrusionOk="0">
                  <a:moveTo>
                    <a:pt x="1763" y="1"/>
                  </a:moveTo>
                  <a:cubicBezTo>
                    <a:pt x="739" y="191"/>
                    <a:pt x="1" y="739"/>
                    <a:pt x="1" y="1394"/>
                  </a:cubicBezTo>
                  <a:lnTo>
                    <a:pt x="1" y="4894"/>
                  </a:lnTo>
                  <a:cubicBezTo>
                    <a:pt x="1" y="5549"/>
                    <a:pt x="739" y="6096"/>
                    <a:pt x="1763" y="6275"/>
                  </a:cubicBezTo>
                  <a:lnTo>
                    <a:pt x="1763" y="1"/>
                  </a:lnTo>
                  <a:close/>
                </a:path>
              </a:pathLst>
            </a:cu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2"/>
            <p:cNvSpPr/>
            <p:nvPr/>
          </p:nvSpPr>
          <p:spPr>
            <a:xfrm>
              <a:off x="6226138" y="3315802"/>
              <a:ext cx="694504" cy="436093"/>
            </a:xfrm>
            <a:custGeom>
              <a:avLst/>
              <a:gdLst/>
              <a:ahLst/>
              <a:cxnLst/>
              <a:rect l="l" t="t" r="r" b="b"/>
              <a:pathLst>
                <a:path w="19778" h="12419" extrusionOk="0">
                  <a:moveTo>
                    <a:pt x="1" y="0"/>
                  </a:moveTo>
                  <a:lnTo>
                    <a:pt x="6978" y="11240"/>
                  </a:lnTo>
                  <a:cubicBezTo>
                    <a:pt x="7407" y="11930"/>
                    <a:pt x="8550" y="12419"/>
                    <a:pt x="9883" y="12419"/>
                  </a:cubicBezTo>
                  <a:cubicBezTo>
                    <a:pt x="11228" y="12419"/>
                    <a:pt x="12360" y="11930"/>
                    <a:pt x="12788" y="11240"/>
                  </a:cubicBezTo>
                  <a:cubicBezTo>
                    <a:pt x="12812" y="11216"/>
                    <a:pt x="19777" y="1"/>
                    <a:pt x="19777" y="0"/>
                  </a:cubicBezTo>
                  <a:lnTo>
                    <a:pt x="19777" y="0"/>
                  </a:lnTo>
                  <a:cubicBezTo>
                    <a:pt x="19777" y="1"/>
                    <a:pt x="16264" y="2275"/>
                    <a:pt x="9895" y="2275"/>
                  </a:cubicBezTo>
                  <a:cubicBezTo>
                    <a:pt x="8740" y="2275"/>
                    <a:pt x="7609" y="2203"/>
                    <a:pt x="6466" y="2048"/>
                  </a:cubicBezTo>
                  <a:cubicBezTo>
                    <a:pt x="2275" y="1465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2"/>
            <p:cNvSpPr/>
            <p:nvPr/>
          </p:nvSpPr>
          <p:spPr>
            <a:xfrm>
              <a:off x="6225717" y="3315802"/>
              <a:ext cx="320705" cy="434021"/>
            </a:xfrm>
            <a:custGeom>
              <a:avLst/>
              <a:gdLst/>
              <a:ahLst/>
              <a:cxnLst/>
              <a:rect l="l" t="t" r="r" b="b"/>
              <a:pathLst>
                <a:path w="9133" h="12360" extrusionOk="0">
                  <a:moveTo>
                    <a:pt x="1" y="0"/>
                  </a:moveTo>
                  <a:lnTo>
                    <a:pt x="6990" y="11240"/>
                  </a:lnTo>
                  <a:cubicBezTo>
                    <a:pt x="7335" y="11800"/>
                    <a:pt x="8133" y="12216"/>
                    <a:pt x="9133" y="12359"/>
                  </a:cubicBezTo>
                  <a:lnTo>
                    <a:pt x="4835" y="2906"/>
                  </a:lnTo>
                  <a:lnTo>
                    <a:pt x="3775" y="1513"/>
                  </a:lnTo>
                  <a:cubicBezTo>
                    <a:pt x="1311" y="84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2"/>
            <p:cNvSpPr/>
            <p:nvPr/>
          </p:nvSpPr>
          <p:spPr>
            <a:xfrm>
              <a:off x="6094036" y="2935086"/>
              <a:ext cx="958710" cy="504497"/>
            </a:xfrm>
            <a:custGeom>
              <a:avLst/>
              <a:gdLst/>
              <a:ahLst/>
              <a:cxnLst/>
              <a:rect l="l" t="t" r="r" b="b"/>
              <a:pathLst>
                <a:path w="27302" h="14367" extrusionOk="0">
                  <a:moveTo>
                    <a:pt x="13675" y="1"/>
                  </a:moveTo>
                  <a:cubicBezTo>
                    <a:pt x="10479" y="1"/>
                    <a:pt x="7290" y="702"/>
                    <a:pt x="4858" y="2103"/>
                  </a:cubicBezTo>
                  <a:cubicBezTo>
                    <a:pt x="0" y="4913"/>
                    <a:pt x="0" y="9461"/>
                    <a:pt x="4858" y="12259"/>
                  </a:cubicBezTo>
                  <a:cubicBezTo>
                    <a:pt x="6037" y="12926"/>
                    <a:pt x="7287" y="13426"/>
                    <a:pt x="8597" y="13748"/>
                  </a:cubicBezTo>
                  <a:cubicBezTo>
                    <a:pt x="10202" y="14160"/>
                    <a:pt x="11929" y="14366"/>
                    <a:pt x="13656" y="14366"/>
                  </a:cubicBezTo>
                  <a:cubicBezTo>
                    <a:pt x="15516" y="14366"/>
                    <a:pt x="17376" y="14128"/>
                    <a:pt x="19086" y="13652"/>
                  </a:cubicBezTo>
                  <a:cubicBezTo>
                    <a:pt x="19551" y="13521"/>
                    <a:pt x="20003" y="13378"/>
                    <a:pt x="20443" y="13212"/>
                  </a:cubicBezTo>
                  <a:cubicBezTo>
                    <a:pt x="20622" y="13140"/>
                    <a:pt x="20801" y="13069"/>
                    <a:pt x="20979" y="12986"/>
                  </a:cubicBezTo>
                  <a:cubicBezTo>
                    <a:pt x="21229" y="12890"/>
                    <a:pt x="21479" y="12771"/>
                    <a:pt x="21717" y="12652"/>
                  </a:cubicBezTo>
                  <a:cubicBezTo>
                    <a:pt x="21967" y="12533"/>
                    <a:pt x="22218" y="12402"/>
                    <a:pt x="22456" y="12259"/>
                  </a:cubicBezTo>
                  <a:cubicBezTo>
                    <a:pt x="27301" y="9461"/>
                    <a:pt x="27301" y="4913"/>
                    <a:pt x="22456" y="2103"/>
                  </a:cubicBezTo>
                  <a:cubicBezTo>
                    <a:pt x="20324" y="877"/>
                    <a:pt x="17610" y="186"/>
                    <a:pt x="14836" y="32"/>
                  </a:cubicBezTo>
                  <a:cubicBezTo>
                    <a:pt x="14449" y="11"/>
                    <a:pt x="14062" y="1"/>
                    <a:pt x="13675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2"/>
            <p:cNvSpPr/>
            <p:nvPr/>
          </p:nvSpPr>
          <p:spPr>
            <a:xfrm>
              <a:off x="6094036" y="2935086"/>
              <a:ext cx="520545" cy="482761"/>
            </a:xfrm>
            <a:custGeom>
              <a:avLst/>
              <a:gdLst/>
              <a:ahLst/>
              <a:cxnLst/>
              <a:rect l="l" t="t" r="r" b="b"/>
              <a:pathLst>
                <a:path w="14824" h="13748" extrusionOk="0">
                  <a:moveTo>
                    <a:pt x="13666" y="1"/>
                  </a:moveTo>
                  <a:cubicBezTo>
                    <a:pt x="10479" y="1"/>
                    <a:pt x="7290" y="702"/>
                    <a:pt x="4858" y="2103"/>
                  </a:cubicBezTo>
                  <a:cubicBezTo>
                    <a:pt x="0" y="4913"/>
                    <a:pt x="0" y="9461"/>
                    <a:pt x="4858" y="12259"/>
                  </a:cubicBezTo>
                  <a:cubicBezTo>
                    <a:pt x="6025" y="12926"/>
                    <a:pt x="7287" y="13426"/>
                    <a:pt x="8585" y="13748"/>
                  </a:cubicBezTo>
                  <a:cubicBezTo>
                    <a:pt x="8121" y="13093"/>
                    <a:pt x="7823" y="11557"/>
                    <a:pt x="8716" y="11462"/>
                  </a:cubicBezTo>
                  <a:cubicBezTo>
                    <a:pt x="7561" y="11164"/>
                    <a:pt x="6442" y="10723"/>
                    <a:pt x="5406" y="10140"/>
                  </a:cubicBezTo>
                  <a:cubicBezTo>
                    <a:pt x="4001" y="9330"/>
                    <a:pt x="3060" y="8378"/>
                    <a:pt x="2667" y="7354"/>
                  </a:cubicBezTo>
                  <a:cubicBezTo>
                    <a:pt x="2322" y="6497"/>
                    <a:pt x="2406" y="5628"/>
                    <a:pt x="2894" y="4758"/>
                  </a:cubicBezTo>
                  <a:cubicBezTo>
                    <a:pt x="3382" y="3925"/>
                    <a:pt x="4251" y="3139"/>
                    <a:pt x="5406" y="2472"/>
                  </a:cubicBezTo>
                  <a:cubicBezTo>
                    <a:pt x="7618" y="1184"/>
                    <a:pt x="10605" y="540"/>
                    <a:pt x="13594" y="540"/>
                  </a:cubicBezTo>
                  <a:cubicBezTo>
                    <a:pt x="13726" y="540"/>
                    <a:pt x="13858" y="541"/>
                    <a:pt x="13990" y="544"/>
                  </a:cubicBezTo>
                  <a:cubicBezTo>
                    <a:pt x="13990" y="532"/>
                    <a:pt x="13919" y="151"/>
                    <a:pt x="14824" y="32"/>
                  </a:cubicBezTo>
                  <a:cubicBezTo>
                    <a:pt x="14439" y="11"/>
                    <a:pt x="14053" y="1"/>
                    <a:pt x="13666" y="1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2"/>
            <p:cNvSpPr/>
            <p:nvPr/>
          </p:nvSpPr>
          <p:spPr>
            <a:xfrm>
              <a:off x="6175573" y="2954013"/>
              <a:ext cx="811964" cy="404876"/>
            </a:xfrm>
            <a:custGeom>
              <a:avLst/>
              <a:gdLst/>
              <a:ahLst/>
              <a:cxnLst/>
              <a:rect l="l" t="t" r="r" b="b"/>
              <a:pathLst>
                <a:path w="23123" h="11530" extrusionOk="0">
                  <a:moveTo>
                    <a:pt x="11272" y="1"/>
                  </a:moveTo>
                  <a:cubicBezTo>
                    <a:pt x="8283" y="1"/>
                    <a:pt x="5295" y="645"/>
                    <a:pt x="3072" y="1933"/>
                  </a:cubicBezTo>
                  <a:cubicBezTo>
                    <a:pt x="1917" y="2600"/>
                    <a:pt x="1060" y="3386"/>
                    <a:pt x="572" y="4219"/>
                  </a:cubicBezTo>
                  <a:cubicBezTo>
                    <a:pt x="84" y="5077"/>
                    <a:pt x="0" y="5958"/>
                    <a:pt x="334" y="6815"/>
                  </a:cubicBezTo>
                  <a:cubicBezTo>
                    <a:pt x="738" y="7827"/>
                    <a:pt x="1679" y="8791"/>
                    <a:pt x="3084" y="9601"/>
                  </a:cubicBezTo>
                  <a:cubicBezTo>
                    <a:pt x="4120" y="10184"/>
                    <a:pt x="5227" y="10625"/>
                    <a:pt x="6382" y="10923"/>
                  </a:cubicBezTo>
                  <a:cubicBezTo>
                    <a:pt x="6846" y="11042"/>
                    <a:pt x="7311" y="11149"/>
                    <a:pt x="7787" y="11232"/>
                  </a:cubicBezTo>
                  <a:cubicBezTo>
                    <a:pt x="8632" y="11375"/>
                    <a:pt x="9489" y="11470"/>
                    <a:pt x="10347" y="11506"/>
                  </a:cubicBezTo>
                  <a:cubicBezTo>
                    <a:pt x="10525" y="11518"/>
                    <a:pt x="10704" y="11518"/>
                    <a:pt x="10882" y="11530"/>
                  </a:cubicBezTo>
                  <a:lnTo>
                    <a:pt x="11764" y="11530"/>
                  </a:lnTo>
                  <a:cubicBezTo>
                    <a:pt x="12764" y="11506"/>
                    <a:pt x="13764" y="11411"/>
                    <a:pt x="14752" y="11244"/>
                  </a:cubicBezTo>
                  <a:lnTo>
                    <a:pt x="14788" y="11232"/>
                  </a:lnTo>
                  <a:cubicBezTo>
                    <a:pt x="15419" y="11125"/>
                    <a:pt x="16038" y="10982"/>
                    <a:pt x="16657" y="10803"/>
                  </a:cubicBezTo>
                  <a:cubicBezTo>
                    <a:pt x="17098" y="10673"/>
                    <a:pt x="17514" y="10530"/>
                    <a:pt x="17919" y="10375"/>
                  </a:cubicBezTo>
                  <a:cubicBezTo>
                    <a:pt x="18098" y="10315"/>
                    <a:pt x="18264" y="10244"/>
                    <a:pt x="18419" y="10172"/>
                  </a:cubicBezTo>
                  <a:cubicBezTo>
                    <a:pt x="18622" y="10077"/>
                    <a:pt x="18812" y="9994"/>
                    <a:pt x="19003" y="9887"/>
                  </a:cubicBezTo>
                  <a:cubicBezTo>
                    <a:pt x="19205" y="9791"/>
                    <a:pt x="19372" y="9696"/>
                    <a:pt x="19550" y="9601"/>
                  </a:cubicBezTo>
                  <a:cubicBezTo>
                    <a:pt x="20705" y="8934"/>
                    <a:pt x="21574" y="8137"/>
                    <a:pt x="22062" y="7303"/>
                  </a:cubicBezTo>
                  <a:cubicBezTo>
                    <a:pt x="23122" y="5458"/>
                    <a:pt x="22182" y="3445"/>
                    <a:pt x="19550" y="1933"/>
                  </a:cubicBezTo>
                  <a:cubicBezTo>
                    <a:pt x="17407" y="695"/>
                    <a:pt x="14550" y="40"/>
                    <a:pt x="11668" y="5"/>
                  </a:cubicBezTo>
                  <a:cubicBezTo>
                    <a:pt x="11536" y="2"/>
                    <a:pt x="11404" y="1"/>
                    <a:pt x="1127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2"/>
            <p:cNvSpPr/>
            <p:nvPr/>
          </p:nvSpPr>
          <p:spPr>
            <a:xfrm>
              <a:off x="6348655" y="3232194"/>
              <a:ext cx="449051" cy="126695"/>
            </a:xfrm>
            <a:custGeom>
              <a:avLst/>
              <a:gdLst/>
              <a:ahLst/>
              <a:cxnLst/>
              <a:rect l="l" t="t" r="r" b="b"/>
              <a:pathLst>
                <a:path w="12788" h="3608" extrusionOk="0">
                  <a:moveTo>
                    <a:pt x="6394" y="0"/>
                  </a:moveTo>
                  <a:cubicBezTo>
                    <a:pt x="3477" y="0"/>
                    <a:pt x="989" y="1060"/>
                    <a:pt x="0" y="2536"/>
                  </a:cubicBezTo>
                  <a:cubicBezTo>
                    <a:pt x="477" y="2715"/>
                    <a:pt x="965" y="2870"/>
                    <a:pt x="1465" y="3001"/>
                  </a:cubicBezTo>
                  <a:cubicBezTo>
                    <a:pt x="1917" y="3120"/>
                    <a:pt x="2382" y="3227"/>
                    <a:pt x="2870" y="3310"/>
                  </a:cubicBezTo>
                  <a:cubicBezTo>
                    <a:pt x="3715" y="3453"/>
                    <a:pt x="4560" y="3548"/>
                    <a:pt x="5418" y="3584"/>
                  </a:cubicBezTo>
                  <a:cubicBezTo>
                    <a:pt x="5596" y="3596"/>
                    <a:pt x="5775" y="3596"/>
                    <a:pt x="5953" y="3608"/>
                  </a:cubicBezTo>
                  <a:lnTo>
                    <a:pt x="6835" y="3608"/>
                  </a:lnTo>
                  <a:cubicBezTo>
                    <a:pt x="7835" y="3584"/>
                    <a:pt x="8835" y="3489"/>
                    <a:pt x="9823" y="3322"/>
                  </a:cubicBezTo>
                  <a:lnTo>
                    <a:pt x="9859" y="3310"/>
                  </a:lnTo>
                  <a:cubicBezTo>
                    <a:pt x="10490" y="3203"/>
                    <a:pt x="11109" y="3060"/>
                    <a:pt x="11728" y="2881"/>
                  </a:cubicBezTo>
                  <a:cubicBezTo>
                    <a:pt x="12097" y="2774"/>
                    <a:pt x="12442" y="2655"/>
                    <a:pt x="12788" y="2536"/>
                  </a:cubicBezTo>
                  <a:cubicBezTo>
                    <a:pt x="11799" y="1048"/>
                    <a:pt x="9323" y="0"/>
                    <a:pt x="639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2"/>
            <p:cNvSpPr/>
            <p:nvPr/>
          </p:nvSpPr>
          <p:spPr>
            <a:xfrm>
              <a:off x="6636281" y="3193708"/>
              <a:ext cx="83679" cy="83679"/>
            </a:xfrm>
            <a:custGeom>
              <a:avLst/>
              <a:gdLst/>
              <a:ahLst/>
              <a:cxnLst/>
              <a:rect l="l" t="t" r="r" b="b"/>
              <a:pathLst>
                <a:path w="2383" h="2383" extrusionOk="0">
                  <a:moveTo>
                    <a:pt x="1191" y="1"/>
                  </a:moveTo>
                  <a:cubicBezTo>
                    <a:pt x="537" y="1"/>
                    <a:pt x="1" y="537"/>
                    <a:pt x="1" y="1191"/>
                  </a:cubicBezTo>
                  <a:cubicBezTo>
                    <a:pt x="1" y="1846"/>
                    <a:pt x="537" y="2382"/>
                    <a:pt x="1191" y="2382"/>
                  </a:cubicBezTo>
                  <a:cubicBezTo>
                    <a:pt x="1846" y="2382"/>
                    <a:pt x="2382" y="1846"/>
                    <a:pt x="2382" y="1191"/>
                  </a:cubicBezTo>
                  <a:cubicBezTo>
                    <a:pt x="2382" y="537"/>
                    <a:pt x="1846" y="1"/>
                    <a:pt x="1191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2"/>
            <p:cNvSpPr/>
            <p:nvPr/>
          </p:nvSpPr>
          <p:spPr>
            <a:xfrm>
              <a:off x="6630452" y="3197886"/>
              <a:ext cx="89508" cy="79535"/>
            </a:xfrm>
            <a:custGeom>
              <a:avLst/>
              <a:gdLst/>
              <a:ahLst/>
              <a:cxnLst/>
              <a:rect l="l" t="t" r="r" b="b"/>
              <a:pathLst>
                <a:path w="2549" h="2265" extrusionOk="0">
                  <a:moveTo>
                    <a:pt x="857" y="1"/>
                  </a:moveTo>
                  <a:lnTo>
                    <a:pt x="857" y="1"/>
                  </a:lnTo>
                  <a:cubicBezTo>
                    <a:pt x="262" y="275"/>
                    <a:pt x="0" y="977"/>
                    <a:pt x="274" y="1573"/>
                  </a:cubicBezTo>
                  <a:cubicBezTo>
                    <a:pt x="474" y="2008"/>
                    <a:pt x="909" y="2265"/>
                    <a:pt x="1362" y="2265"/>
                  </a:cubicBezTo>
                  <a:cubicBezTo>
                    <a:pt x="1528" y="2265"/>
                    <a:pt x="1697" y="2230"/>
                    <a:pt x="1858" y="2156"/>
                  </a:cubicBezTo>
                  <a:cubicBezTo>
                    <a:pt x="2274" y="1965"/>
                    <a:pt x="2548" y="1537"/>
                    <a:pt x="2548" y="1072"/>
                  </a:cubicBezTo>
                  <a:lnTo>
                    <a:pt x="2548" y="1072"/>
                  </a:lnTo>
                  <a:cubicBezTo>
                    <a:pt x="2516" y="1453"/>
                    <a:pt x="2104" y="1702"/>
                    <a:pt x="1663" y="1702"/>
                  </a:cubicBezTo>
                  <a:cubicBezTo>
                    <a:pt x="1442" y="1702"/>
                    <a:pt x="1215" y="1640"/>
                    <a:pt x="1024" y="1501"/>
                  </a:cubicBezTo>
                  <a:cubicBezTo>
                    <a:pt x="465" y="1096"/>
                    <a:pt x="417" y="287"/>
                    <a:pt x="857" y="1"/>
                  </a:cubicBezTo>
                  <a:close/>
                </a:path>
              </a:pathLst>
            </a:cu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2"/>
            <p:cNvSpPr/>
            <p:nvPr/>
          </p:nvSpPr>
          <p:spPr>
            <a:xfrm>
              <a:off x="6751283" y="2976311"/>
              <a:ext cx="140074" cy="140109"/>
            </a:xfrm>
            <a:custGeom>
              <a:avLst/>
              <a:gdLst/>
              <a:ahLst/>
              <a:cxnLst/>
              <a:rect l="l" t="t" r="r" b="b"/>
              <a:pathLst>
                <a:path w="3989" h="3990" extrusionOk="0">
                  <a:moveTo>
                    <a:pt x="2000" y="1"/>
                  </a:moveTo>
                  <a:cubicBezTo>
                    <a:pt x="893" y="1"/>
                    <a:pt x="0" y="894"/>
                    <a:pt x="0" y="1989"/>
                  </a:cubicBezTo>
                  <a:cubicBezTo>
                    <a:pt x="0" y="3096"/>
                    <a:pt x="893" y="3989"/>
                    <a:pt x="2000" y="3989"/>
                  </a:cubicBezTo>
                  <a:cubicBezTo>
                    <a:pt x="3096" y="3989"/>
                    <a:pt x="3989" y="3096"/>
                    <a:pt x="3989" y="1989"/>
                  </a:cubicBezTo>
                  <a:cubicBezTo>
                    <a:pt x="3989" y="894"/>
                    <a:pt x="3096" y="1"/>
                    <a:pt x="20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2"/>
            <p:cNvSpPr/>
            <p:nvPr/>
          </p:nvSpPr>
          <p:spPr>
            <a:xfrm>
              <a:off x="6741662" y="2982596"/>
              <a:ext cx="150117" cy="133683"/>
            </a:xfrm>
            <a:custGeom>
              <a:avLst/>
              <a:gdLst/>
              <a:ahLst/>
              <a:cxnLst/>
              <a:rect l="l" t="t" r="r" b="b"/>
              <a:pathLst>
                <a:path w="4275" h="3807" extrusionOk="0">
                  <a:moveTo>
                    <a:pt x="1429" y="0"/>
                  </a:moveTo>
                  <a:lnTo>
                    <a:pt x="1429" y="0"/>
                  </a:lnTo>
                  <a:cubicBezTo>
                    <a:pt x="429" y="465"/>
                    <a:pt x="0" y="1655"/>
                    <a:pt x="465" y="2655"/>
                  </a:cubicBezTo>
                  <a:cubicBezTo>
                    <a:pt x="802" y="3382"/>
                    <a:pt x="1523" y="3807"/>
                    <a:pt x="2275" y="3807"/>
                  </a:cubicBezTo>
                  <a:cubicBezTo>
                    <a:pt x="2558" y="3807"/>
                    <a:pt x="2846" y="3747"/>
                    <a:pt x="3120" y="3620"/>
                  </a:cubicBezTo>
                  <a:cubicBezTo>
                    <a:pt x="3822" y="3298"/>
                    <a:pt x="4275" y="2596"/>
                    <a:pt x="4275" y="1810"/>
                  </a:cubicBezTo>
                  <a:lnTo>
                    <a:pt x="4275" y="1810"/>
                  </a:lnTo>
                  <a:cubicBezTo>
                    <a:pt x="4219" y="2454"/>
                    <a:pt x="3522" y="2864"/>
                    <a:pt x="2781" y="2864"/>
                  </a:cubicBezTo>
                  <a:cubicBezTo>
                    <a:pt x="2412" y="2864"/>
                    <a:pt x="2032" y="2762"/>
                    <a:pt x="1715" y="2536"/>
                  </a:cubicBezTo>
                  <a:cubicBezTo>
                    <a:pt x="762" y="1846"/>
                    <a:pt x="691" y="488"/>
                    <a:pt x="142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2"/>
            <p:cNvSpPr/>
            <p:nvPr/>
          </p:nvSpPr>
          <p:spPr>
            <a:xfrm>
              <a:off x="6298897" y="2818293"/>
              <a:ext cx="109980" cy="109980"/>
            </a:xfrm>
            <a:custGeom>
              <a:avLst/>
              <a:gdLst/>
              <a:ahLst/>
              <a:cxnLst/>
              <a:rect l="l" t="t" r="r" b="b"/>
              <a:pathLst>
                <a:path w="3132" h="3132" extrusionOk="0">
                  <a:moveTo>
                    <a:pt x="1560" y="0"/>
                  </a:moveTo>
                  <a:cubicBezTo>
                    <a:pt x="703" y="0"/>
                    <a:pt x="1" y="702"/>
                    <a:pt x="1" y="1572"/>
                  </a:cubicBezTo>
                  <a:cubicBezTo>
                    <a:pt x="1" y="2429"/>
                    <a:pt x="703" y="3131"/>
                    <a:pt x="1560" y="3131"/>
                  </a:cubicBezTo>
                  <a:cubicBezTo>
                    <a:pt x="2429" y="3131"/>
                    <a:pt x="3132" y="2429"/>
                    <a:pt x="3132" y="1572"/>
                  </a:cubicBezTo>
                  <a:cubicBezTo>
                    <a:pt x="3132" y="702"/>
                    <a:pt x="2429" y="0"/>
                    <a:pt x="1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2"/>
            <p:cNvSpPr/>
            <p:nvPr/>
          </p:nvSpPr>
          <p:spPr>
            <a:xfrm>
              <a:off x="6291382" y="2823701"/>
              <a:ext cx="117495" cy="104572"/>
            </a:xfrm>
            <a:custGeom>
              <a:avLst/>
              <a:gdLst/>
              <a:ahLst/>
              <a:cxnLst/>
              <a:rect l="l" t="t" r="r" b="b"/>
              <a:pathLst>
                <a:path w="3346" h="2978" extrusionOk="0">
                  <a:moveTo>
                    <a:pt x="1119" y="1"/>
                  </a:moveTo>
                  <a:lnTo>
                    <a:pt x="1119" y="1"/>
                  </a:lnTo>
                  <a:cubicBezTo>
                    <a:pt x="334" y="358"/>
                    <a:pt x="0" y="1287"/>
                    <a:pt x="357" y="2072"/>
                  </a:cubicBezTo>
                  <a:cubicBezTo>
                    <a:pt x="626" y="2645"/>
                    <a:pt x="1192" y="2977"/>
                    <a:pt x="1784" y="2977"/>
                  </a:cubicBezTo>
                  <a:cubicBezTo>
                    <a:pt x="2004" y="2977"/>
                    <a:pt x="2228" y="2931"/>
                    <a:pt x="2441" y="2834"/>
                  </a:cubicBezTo>
                  <a:cubicBezTo>
                    <a:pt x="2989" y="2573"/>
                    <a:pt x="3346" y="2025"/>
                    <a:pt x="3346" y="1418"/>
                  </a:cubicBezTo>
                  <a:lnTo>
                    <a:pt x="3346" y="1418"/>
                  </a:lnTo>
                  <a:cubicBezTo>
                    <a:pt x="3306" y="1917"/>
                    <a:pt x="2760" y="2237"/>
                    <a:pt x="2181" y="2237"/>
                  </a:cubicBezTo>
                  <a:cubicBezTo>
                    <a:pt x="1891" y="2237"/>
                    <a:pt x="1592" y="2156"/>
                    <a:pt x="1346" y="1977"/>
                  </a:cubicBezTo>
                  <a:cubicBezTo>
                    <a:pt x="596" y="1441"/>
                    <a:pt x="536" y="382"/>
                    <a:pt x="111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2"/>
            <p:cNvSpPr/>
            <p:nvPr/>
          </p:nvSpPr>
          <p:spPr>
            <a:xfrm>
              <a:off x="6278846" y="3053248"/>
              <a:ext cx="171853" cy="165637"/>
            </a:xfrm>
            <a:custGeom>
              <a:avLst/>
              <a:gdLst/>
              <a:ahLst/>
              <a:cxnLst/>
              <a:rect l="l" t="t" r="r" b="b"/>
              <a:pathLst>
                <a:path w="4894" h="4717" extrusionOk="0">
                  <a:moveTo>
                    <a:pt x="3143" y="0"/>
                  </a:moveTo>
                  <a:lnTo>
                    <a:pt x="1334" y="250"/>
                  </a:lnTo>
                  <a:cubicBezTo>
                    <a:pt x="1143" y="274"/>
                    <a:pt x="988" y="393"/>
                    <a:pt x="893" y="560"/>
                  </a:cubicBezTo>
                  <a:lnTo>
                    <a:pt x="71" y="2358"/>
                  </a:lnTo>
                  <a:cubicBezTo>
                    <a:pt x="0" y="2524"/>
                    <a:pt x="24" y="2727"/>
                    <a:pt x="119" y="2882"/>
                  </a:cubicBezTo>
                  <a:lnTo>
                    <a:pt x="1262" y="4489"/>
                  </a:lnTo>
                  <a:cubicBezTo>
                    <a:pt x="1374" y="4634"/>
                    <a:pt x="1537" y="4716"/>
                    <a:pt x="1705" y="4716"/>
                  </a:cubicBezTo>
                  <a:cubicBezTo>
                    <a:pt x="1716" y="4716"/>
                    <a:pt x="1727" y="4716"/>
                    <a:pt x="1738" y="4715"/>
                  </a:cubicBezTo>
                  <a:lnTo>
                    <a:pt x="3560" y="4465"/>
                  </a:lnTo>
                  <a:cubicBezTo>
                    <a:pt x="3750" y="4441"/>
                    <a:pt x="3905" y="4322"/>
                    <a:pt x="4001" y="4156"/>
                  </a:cubicBezTo>
                  <a:lnTo>
                    <a:pt x="4822" y="2370"/>
                  </a:lnTo>
                  <a:cubicBezTo>
                    <a:pt x="4893" y="2191"/>
                    <a:pt x="4870" y="1989"/>
                    <a:pt x="4774" y="1834"/>
                  </a:cubicBezTo>
                  <a:lnTo>
                    <a:pt x="3631" y="227"/>
                  </a:lnTo>
                  <a:cubicBezTo>
                    <a:pt x="3512" y="72"/>
                    <a:pt x="3334" y="0"/>
                    <a:pt x="314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2"/>
            <p:cNvSpPr/>
            <p:nvPr/>
          </p:nvSpPr>
          <p:spPr>
            <a:xfrm>
              <a:off x="6280075" y="3134785"/>
              <a:ext cx="138002" cy="84100"/>
            </a:xfrm>
            <a:custGeom>
              <a:avLst/>
              <a:gdLst/>
              <a:ahLst/>
              <a:cxnLst/>
              <a:rect l="l" t="t" r="r" b="b"/>
              <a:pathLst>
                <a:path w="3930" h="2395" extrusionOk="0">
                  <a:moveTo>
                    <a:pt x="2430" y="0"/>
                  </a:moveTo>
                  <a:lnTo>
                    <a:pt x="1" y="298"/>
                  </a:lnTo>
                  <a:cubicBezTo>
                    <a:pt x="1" y="393"/>
                    <a:pt x="36" y="488"/>
                    <a:pt x="84" y="560"/>
                  </a:cubicBezTo>
                  <a:lnTo>
                    <a:pt x="1227" y="2179"/>
                  </a:lnTo>
                  <a:cubicBezTo>
                    <a:pt x="1339" y="2313"/>
                    <a:pt x="1502" y="2394"/>
                    <a:pt x="1669" y="2394"/>
                  </a:cubicBezTo>
                  <a:cubicBezTo>
                    <a:pt x="1681" y="2394"/>
                    <a:pt x="1692" y="2394"/>
                    <a:pt x="1703" y="2393"/>
                  </a:cubicBezTo>
                  <a:lnTo>
                    <a:pt x="3525" y="2143"/>
                  </a:lnTo>
                  <a:cubicBezTo>
                    <a:pt x="3692" y="2119"/>
                    <a:pt x="3846" y="2024"/>
                    <a:pt x="3930" y="1881"/>
                  </a:cubicBezTo>
                  <a:lnTo>
                    <a:pt x="3930" y="1881"/>
                  </a:lnTo>
                  <a:cubicBezTo>
                    <a:pt x="3896" y="1938"/>
                    <a:pt x="3851" y="1965"/>
                    <a:pt x="3805" y="1965"/>
                  </a:cubicBezTo>
                  <a:cubicBezTo>
                    <a:pt x="3753" y="1965"/>
                    <a:pt x="3700" y="1932"/>
                    <a:pt x="3656" y="1869"/>
                  </a:cubicBezTo>
                  <a:lnTo>
                    <a:pt x="2513" y="250"/>
                  </a:lnTo>
                  <a:cubicBezTo>
                    <a:pt x="2465" y="179"/>
                    <a:pt x="2430" y="95"/>
                    <a:pt x="2430" y="0"/>
                  </a:cubicBezTo>
                  <a:close/>
                </a:path>
              </a:pathLst>
            </a:cu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2"/>
            <p:cNvSpPr/>
            <p:nvPr/>
          </p:nvSpPr>
          <p:spPr>
            <a:xfrm>
              <a:off x="6279654" y="3053248"/>
              <a:ext cx="125887" cy="92423"/>
            </a:xfrm>
            <a:custGeom>
              <a:avLst/>
              <a:gdLst/>
              <a:ahLst/>
              <a:cxnLst/>
              <a:rect l="l" t="t" r="r" b="b"/>
              <a:pathLst>
                <a:path w="3585" h="2632" extrusionOk="0">
                  <a:moveTo>
                    <a:pt x="3132" y="0"/>
                  </a:moveTo>
                  <a:lnTo>
                    <a:pt x="1311" y="250"/>
                  </a:lnTo>
                  <a:cubicBezTo>
                    <a:pt x="1120" y="286"/>
                    <a:pt x="965" y="393"/>
                    <a:pt x="870" y="560"/>
                  </a:cubicBezTo>
                  <a:lnTo>
                    <a:pt x="48" y="2358"/>
                  </a:lnTo>
                  <a:cubicBezTo>
                    <a:pt x="13" y="2441"/>
                    <a:pt x="1" y="2536"/>
                    <a:pt x="13" y="2632"/>
                  </a:cubicBezTo>
                  <a:lnTo>
                    <a:pt x="2442" y="2322"/>
                  </a:lnTo>
                  <a:cubicBezTo>
                    <a:pt x="2442" y="2346"/>
                    <a:pt x="2442" y="2370"/>
                    <a:pt x="2454" y="2393"/>
                  </a:cubicBezTo>
                  <a:cubicBezTo>
                    <a:pt x="2430" y="2274"/>
                    <a:pt x="2430" y="2155"/>
                    <a:pt x="2477" y="2048"/>
                  </a:cubicBezTo>
                  <a:lnTo>
                    <a:pt x="3299" y="262"/>
                  </a:lnTo>
                  <a:cubicBezTo>
                    <a:pt x="3342" y="177"/>
                    <a:pt x="3402" y="134"/>
                    <a:pt x="3463" y="134"/>
                  </a:cubicBezTo>
                  <a:cubicBezTo>
                    <a:pt x="3505" y="134"/>
                    <a:pt x="3547" y="153"/>
                    <a:pt x="3585" y="191"/>
                  </a:cubicBezTo>
                  <a:cubicBezTo>
                    <a:pt x="3466" y="72"/>
                    <a:pt x="3299" y="0"/>
                    <a:pt x="3132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2"/>
            <p:cNvSpPr/>
            <p:nvPr/>
          </p:nvSpPr>
          <p:spPr>
            <a:xfrm>
              <a:off x="6642988" y="2769308"/>
              <a:ext cx="148852" cy="135193"/>
            </a:xfrm>
            <a:custGeom>
              <a:avLst/>
              <a:gdLst/>
              <a:ahLst/>
              <a:cxnLst/>
              <a:rect l="l" t="t" r="r" b="b"/>
              <a:pathLst>
                <a:path w="4239" h="3850" extrusionOk="0">
                  <a:moveTo>
                    <a:pt x="2766" y="1"/>
                  </a:moveTo>
                  <a:cubicBezTo>
                    <a:pt x="2753" y="1"/>
                    <a:pt x="2740" y="1"/>
                    <a:pt x="2727" y="2"/>
                  </a:cubicBezTo>
                  <a:lnTo>
                    <a:pt x="1060" y="216"/>
                  </a:lnTo>
                  <a:cubicBezTo>
                    <a:pt x="905" y="240"/>
                    <a:pt x="774" y="347"/>
                    <a:pt x="703" y="490"/>
                  </a:cubicBezTo>
                  <a:lnTo>
                    <a:pt x="48" y="2026"/>
                  </a:lnTo>
                  <a:cubicBezTo>
                    <a:pt x="0" y="2181"/>
                    <a:pt x="24" y="2348"/>
                    <a:pt x="108" y="2478"/>
                  </a:cubicBezTo>
                  <a:lnTo>
                    <a:pt x="1096" y="3669"/>
                  </a:lnTo>
                  <a:cubicBezTo>
                    <a:pt x="1194" y="3789"/>
                    <a:pt x="1332" y="3849"/>
                    <a:pt x="1474" y="3849"/>
                  </a:cubicBezTo>
                  <a:cubicBezTo>
                    <a:pt x="1487" y="3849"/>
                    <a:pt x="1500" y="3849"/>
                    <a:pt x="1512" y="3848"/>
                  </a:cubicBezTo>
                  <a:lnTo>
                    <a:pt x="3179" y="3633"/>
                  </a:lnTo>
                  <a:cubicBezTo>
                    <a:pt x="3334" y="3610"/>
                    <a:pt x="3465" y="3502"/>
                    <a:pt x="3537" y="3360"/>
                  </a:cubicBezTo>
                  <a:lnTo>
                    <a:pt x="4191" y="1824"/>
                  </a:lnTo>
                  <a:cubicBezTo>
                    <a:pt x="4239" y="1669"/>
                    <a:pt x="4215" y="1502"/>
                    <a:pt x="4132" y="1371"/>
                  </a:cubicBezTo>
                  <a:lnTo>
                    <a:pt x="3132" y="169"/>
                  </a:lnTo>
                  <a:cubicBezTo>
                    <a:pt x="3044" y="60"/>
                    <a:pt x="2907" y="1"/>
                    <a:pt x="276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2"/>
            <p:cNvSpPr/>
            <p:nvPr/>
          </p:nvSpPr>
          <p:spPr>
            <a:xfrm>
              <a:off x="6642988" y="2779807"/>
              <a:ext cx="75708" cy="124623"/>
            </a:xfrm>
            <a:custGeom>
              <a:avLst/>
              <a:gdLst/>
              <a:ahLst/>
              <a:cxnLst/>
              <a:rect l="l" t="t" r="r" b="b"/>
              <a:pathLst>
                <a:path w="2156" h="3549" extrusionOk="0">
                  <a:moveTo>
                    <a:pt x="846" y="1"/>
                  </a:moveTo>
                  <a:cubicBezTo>
                    <a:pt x="786" y="48"/>
                    <a:pt x="739" y="108"/>
                    <a:pt x="703" y="179"/>
                  </a:cubicBezTo>
                  <a:lnTo>
                    <a:pt x="48" y="1727"/>
                  </a:lnTo>
                  <a:cubicBezTo>
                    <a:pt x="0" y="1882"/>
                    <a:pt x="24" y="2049"/>
                    <a:pt x="108" y="2179"/>
                  </a:cubicBezTo>
                  <a:lnTo>
                    <a:pt x="1108" y="3370"/>
                  </a:lnTo>
                  <a:cubicBezTo>
                    <a:pt x="1191" y="3489"/>
                    <a:pt x="1334" y="3549"/>
                    <a:pt x="1477" y="3549"/>
                  </a:cubicBezTo>
                  <a:cubicBezTo>
                    <a:pt x="1358" y="3549"/>
                    <a:pt x="1310" y="3465"/>
                    <a:pt x="1358" y="3346"/>
                  </a:cubicBezTo>
                  <a:lnTo>
                    <a:pt x="2013" y="1798"/>
                  </a:lnTo>
                  <a:cubicBezTo>
                    <a:pt x="2036" y="1727"/>
                    <a:pt x="2096" y="1668"/>
                    <a:pt x="2155" y="1620"/>
                  </a:cubicBezTo>
                  <a:lnTo>
                    <a:pt x="846" y="1"/>
                  </a:lnTo>
                  <a:close/>
                </a:path>
              </a:pathLst>
            </a:cu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2"/>
            <p:cNvSpPr/>
            <p:nvPr/>
          </p:nvSpPr>
          <p:spPr>
            <a:xfrm>
              <a:off x="6672661" y="2769308"/>
              <a:ext cx="119180" cy="68650"/>
            </a:xfrm>
            <a:custGeom>
              <a:avLst/>
              <a:gdLst/>
              <a:ahLst/>
              <a:cxnLst/>
              <a:rect l="l" t="t" r="r" b="b"/>
              <a:pathLst>
                <a:path w="3394" h="1955" extrusionOk="0">
                  <a:moveTo>
                    <a:pt x="1921" y="1"/>
                  </a:moveTo>
                  <a:cubicBezTo>
                    <a:pt x="1908" y="1"/>
                    <a:pt x="1895" y="1"/>
                    <a:pt x="1882" y="2"/>
                  </a:cubicBezTo>
                  <a:lnTo>
                    <a:pt x="215" y="204"/>
                  </a:lnTo>
                  <a:cubicBezTo>
                    <a:pt x="144" y="228"/>
                    <a:pt x="60" y="252"/>
                    <a:pt x="1" y="312"/>
                  </a:cubicBezTo>
                  <a:lnTo>
                    <a:pt x="1308" y="1916"/>
                  </a:lnTo>
                  <a:lnTo>
                    <a:pt x="1308" y="1916"/>
                  </a:lnTo>
                  <a:cubicBezTo>
                    <a:pt x="1372" y="1869"/>
                    <a:pt x="1448" y="1843"/>
                    <a:pt x="1525" y="1824"/>
                  </a:cubicBezTo>
                  <a:lnTo>
                    <a:pt x="3192" y="1609"/>
                  </a:lnTo>
                  <a:cubicBezTo>
                    <a:pt x="3201" y="1608"/>
                    <a:pt x="3210" y="1608"/>
                    <a:pt x="3219" y="1608"/>
                  </a:cubicBezTo>
                  <a:cubicBezTo>
                    <a:pt x="3331" y="1608"/>
                    <a:pt x="3380" y="1678"/>
                    <a:pt x="3358" y="1788"/>
                  </a:cubicBezTo>
                  <a:cubicBezTo>
                    <a:pt x="3394" y="1645"/>
                    <a:pt x="3370" y="1490"/>
                    <a:pt x="3287" y="1371"/>
                  </a:cubicBezTo>
                  <a:lnTo>
                    <a:pt x="2299" y="169"/>
                  </a:lnTo>
                  <a:cubicBezTo>
                    <a:pt x="2200" y="60"/>
                    <a:pt x="2062" y="1"/>
                    <a:pt x="1921" y="1"/>
                  </a:cubicBezTo>
                  <a:close/>
                  <a:moveTo>
                    <a:pt x="1308" y="1916"/>
                  </a:moveTo>
                  <a:cubicBezTo>
                    <a:pt x="1292" y="1928"/>
                    <a:pt x="1277" y="1940"/>
                    <a:pt x="1263" y="1955"/>
                  </a:cubicBezTo>
                  <a:cubicBezTo>
                    <a:pt x="1287" y="1943"/>
                    <a:pt x="1298" y="1931"/>
                    <a:pt x="1310" y="1919"/>
                  </a:cubicBezTo>
                  <a:lnTo>
                    <a:pt x="1308" y="1916"/>
                  </a:ln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2"/>
            <p:cNvSpPr/>
            <p:nvPr/>
          </p:nvSpPr>
          <p:spPr>
            <a:xfrm>
              <a:off x="6517136" y="3014375"/>
              <a:ext cx="80729" cy="69844"/>
            </a:xfrm>
            <a:custGeom>
              <a:avLst/>
              <a:gdLst/>
              <a:ahLst/>
              <a:cxnLst/>
              <a:rect l="l" t="t" r="r" b="b"/>
              <a:pathLst>
                <a:path w="2299" h="1989" extrusionOk="0">
                  <a:moveTo>
                    <a:pt x="715" y="0"/>
                  </a:moveTo>
                  <a:cubicBezTo>
                    <a:pt x="632" y="12"/>
                    <a:pt x="548" y="48"/>
                    <a:pt x="501" y="119"/>
                  </a:cubicBezTo>
                  <a:lnTo>
                    <a:pt x="36" y="893"/>
                  </a:lnTo>
                  <a:cubicBezTo>
                    <a:pt x="1" y="964"/>
                    <a:pt x="1" y="1060"/>
                    <a:pt x="36" y="1131"/>
                  </a:cubicBezTo>
                  <a:lnTo>
                    <a:pt x="477" y="1846"/>
                  </a:lnTo>
                  <a:cubicBezTo>
                    <a:pt x="524" y="1917"/>
                    <a:pt x="596" y="1965"/>
                    <a:pt x="679" y="1965"/>
                  </a:cubicBezTo>
                  <a:lnTo>
                    <a:pt x="1584" y="1988"/>
                  </a:lnTo>
                  <a:cubicBezTo>
                    <a:pt x="1667" y="1976"/>
                    <a:pt x="1739" y="1941"/>
                    <a:pt x="1787" y="1869"/>
                  </a:cubicBezTo>
                  <a:lnTo>
                    <a:pt x="2251" y="1095"/>
                  </a:lnTo>
                  <a:cubicBezTo>
                    <a:pt x="2298" y="1024"/>
                    <a:pt x="2298" y="929"/>
                    <a:pt x="2251" y="857"/>
                  </a:cubicBezTo>
                  <a:lnTo>
                    <a:pt x="1822" y="143"/>
                  </a:lnTo>
                  <a:cubicBezTo>
                    <a:pt x="1775" y="71"/>
                    <a:pt x="1691" y="24"/>
                    <a:pt x="1608" y="24"/>
                  </a:cubicBezTo>
                  <a:lnTo>
                    <a:pt x="715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2"/>
            <p:cNvSpPr/>
            <p:nvPr/>
          </p:nvSpPr>
          <p:spPr>
            <a:xfrm>
              <a:off x="6538030" y="3014762"/>
              <a:ext cx="59415" cy="37678"/>
            </a:xfrm>
            <a:custGeom>
              <a:avLst/>
              <a:gdLst/>
              <a:ahLst/>
              <a:cxnLst/>
              <a:rect l="l" t="t" r="r" b="b"/>
              <a:pathLst>
                <a:path w="1692" h="1073" extrusionOk="0">
                  <a:moveTo>
                    <a:pt x="568" y="981"/>
                  </a:moveTo>
                  <a:lnTo>
                    <a:pt x="568" y="981"/>
                  </a:lnTo>
                  <a:cubicBezTo>
                    <a:pt x="561" y="985"/>
                    <a:pt x="555" y="989"/>
                    <a:pt x="548" y="993"/>
                  </a:cubicBezTo>
                  <a:lnTo>
                    <a:pt x="548" y="993"/>
                  </a:lnTo>
                  <a:cubicBezTo>
                    <a:pt x="556" y="989"/>
                    <a:pt x="564" y="989"/>
                    <a:pt x="572" y="989"/>
                  </a:cubicBezTo>
                  <a:lnTo>
                    <a:pt x="568" y="981"/>
                  </a:lnTo>
                  <a:close/>
                  <a:moveTo>
                    <a:pt x="548" y="993"/>
                  </a:moveTo>
                  <a:lnTo>
                    <a:pt x="548" y="993"/>
                  </a:lnTo>
                  <a:cubicBezTo>
                    <a:pt x="544" y="995"/>
                    <a:pt x="541" y="997"/>
                    <a:pt x="537" y="1001"/>
                  </a:cubicBezTo>
                  <a:cubicBezTo>
                    <a:pt x="541" y="998"/>
                    <a:pt x="544" y="995"/>
                    <a:pt x="548" y="993"/>
                  </a:cubicBezTo>
                  <a:close/>
                  <a:moveTo>
                    <a:pt x="120" y="1"/>
                  </a:moveTo>
                  <a:cubicBezTo>
                    <a:pt x="72" y="1"/>
                    <a:pt x="37" y="13"/>
                    <a:pt x="1" y="25"/>
                  </a:cubicBezTo>
                  <a:lnTo>
                    <a:pt x="568" y="981"/>
                  </a:lnTo>
                  <a:lnTo>
                    <a:pt x="568" y="981"/>
                  </a:lnTo>
                  <a:cubicBezTo>
                    <a:pt x="605" y="961"/>
                    <a:pt x="645" y="953"/>
                    <a:pt x="691" y="953"/>
                  </a:cubicBezTo>
                  <a:lnTo>
                    <a:pt x="1584" y="965"/>
                  </a:lnTo>
                  <a:cubicBezTo>
                    <a:pt x="1648" y="965"/>
                    <a:pt x="1683" y="1003"/>
                    <a:pt x="1673" y="1053"/>
                  </a:cubicBezTo>
                  <a:lnTo>
                    <a:pt x="1673" y="1053"/>
                  </a:lnTo>
                  <a:cubicBezTo>
                    <a:pt x="1691" y="987"/>
                    <a:pt x="1688" y="911"/>
                    <a:pt x="1656" y="846"/>
                  </a:cubicBezTo>
                  <a:lnTo>
                    <a:pt x="1227" y="132"/>
                  </a:lnTo>
                  <a:cubicBezTo>
                    <a:pt x="1180" y="60"/>
                    <a:pt x="1096" y="13"/>
                    <a:pt x="1013" y="13"/>
                  </a:cubicBezTo>
                  <a:lnTo>
                    <a:pt x="120" y="1"/>
                  </a:lnTo>
                  <a:close/>
                  <a:moveTo>
                    <a:pt x="1673" y="1053"/>
                  </a:moveTo>
                  <a:lnTo>
                    <a:pt x="1673" y="1053"/>
                  </a:lnTo>
                  <a:cubicBezTo>
                    <a:pt x="1672" y="1060"/>
                    <a:pt x="1670" y="1066"/>
                    <a:pt x="1668" y="1073"/>
                  </a:cubicBezTo>
                  <a:cubicBezTo>
                    <a:pt x="1670" y="1066"/>
                    <a:pt x="1672" y="1060"/>
                    <a:pt x="1673" y="105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2"/>
            <p:cNvSpPr/>
            <p:nvPr/>
          </p:nvSpPr>
          <p:spPr>
            <a:xfrm>
              <a:off x="6517136" y="3015604"/>
              <a:ext cx="41014" cy="67772"/>
            </a:xfrm>
            <a:custGeom>
              <a:avLst/>
              <a:gdLst/>
              <a:ahLst/>
              <a:cxnLst/>
              <a:rect l="l" t="t" r="r" b="b"/>
              <a:pathLst>
                <a:path w="1168" h="1930" extrusionOk="0">
                  <a:moveTo>
                    <a:pt x="596" y="1"/>
                  </a:moveTo>
                  <a:cubicBezTo>
                    <a:pt x="560" y="25"/>
                    <a:pt x="524" y="48"/>
                    <a:pt x="501" y="84"/>
                  </a:cubicBezTo>
                  <a:lnTo>
                    <a:pt x="36" y="858"/>
                  </a:lnTo>
                  <a:cubicBezTo>
                    <a:pt x="1" y="929"/>
                    <a:pt x="1" y="1025"/>
                    <a:pt x="36" y="1096"/>
                  </a:cubicBezTo>
                  <a:lnTo>
                    <a:pt x="477" y="1811"/>
                  </a:lnTo>
                  <a:cubicBezTo>
                    <a:pt x="513" y="1870"/>
                    <a:pt x="584" y="1918"/>
                    <a:pt x="655" y="1930"/>
                  </a:cubicBezTo>
                  <a:cubicBezTo>
                    <a:pt x="596" y="1918"/>
                    <a:pt x="572" y="1870"/>
                    <a:pt x="608" y="1811"/>
                  </a:cubicBezTo>
                  <a:lnTo>
                    <a:pt x="1072" y="1037"/>
                  </a:lnTo>
                  <a:cubicBezTo>
                    <a:pt x="1096" y="1001"/>
                    <a:pt x="1132" y="977"/>
                    <a:pt x="1167" y="953"/>
                  </a:cubicBezTo>
                  <a:lnTo>
                    <a:pt x="59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2"/>
            <p:cNvSpPr/>
            <p:nvPr/>
          </p:nvSpPr>
          <p:spPr>
            <a:xfrm>
              <a:off x="6492907" y="3946679"/>
              <a:ext cx="92423" cy="92458"/>
            </a:xfrm>
            <a:custGeom>
              <a:avLst/>
              <a:gdLst/>
              <a:ahLst/>
              <a:cxnLst/>
              <a:rect l="l" t="t" r="r" b="b"/>
              <a:pathLst>
                <a:path w="2632" h="2633" extrusionOk="0">
                  <a:moveTo>
                    <a:pt x="1310" y="1"/>
                  </a:moveTo>
                  <a:cubicBezTo>
                    <a:pt x="583" y="1"/>
                    <a:pt x="0" y="584"/>
                    <a:pt x="0" y="1311"/>
                  </a:cubicBezTo>
                  <a:cubicBezTo>
                    <a:pt x="0" y="2037"/>
                    <a:pt x="583" y="2632"/>
                    <a:pt x="1310" y="2632"/>
                  </a:cubicBezTo>
                  <a:cubicBezTo>
                    <a:pt x="2036" y="2632"/>
                    <a:pt x="2631" y="2037"/>
                    <a:pt x="2631" y="1311"/>
                  </a:cubicBezTo>
                  <a:cubicBezTo>
                    <a:pt x="2631" y="584"/>
                    <a:pt x="2036" y="1"/>
                    <a:pt x="131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2"/>
            <p:cNvSpPr/>
            <p:nvPr/>
          </p:nvSpPr>
          <p:spPr>
            <a:xfrm>
              <a:off x="6486200" y="3950857"/>
              <a:ext cx="99130" cy="88068"/>
            </a:xfrm>
            <a:custGeom>
              <a:avLst/>
              <a:gdLst/>
              <a:ahLst/>
              <a:cxnLst/>
              <a:rect l="l" t="t" r="r" b="b"/>
              <a:pathLst>
                <a:path w="2823" h="2508" extrusionOk="0">
                  <a:moveTo>
                    <a:pt x="953" y="1"/>
                  </a:moveTo>
                  <a:lnTo>
                    <a:pt x="953" y="1"/>
                  </a:lnTo>
                  <a:cubicBezTo>
                    <a:pt x="286" y="299"/>
                    <a:pt x="1" y="1084"/>
                    <a:pt x="310" y="1751"/>
                  </a:cubicBezTo>
                  <a:cubicBezTo>
                    <a:pt x="535" y="2226"/>
                    <a:pt x="1004" y="2507"/>
                    <a:pt x="1499" y="2507"/>
                  </a:cubicBezTo>
                  <a:cubicBezTo>
                    <a:pt x="1686" y="2507"/>
                    <a:pt x="1877" y="2467"/>
                    <a:pt x="2060" y="2382"/>
                  </a:cubicBezTo>
                  <a:cubicBezTo>
                    <a:pt x="2525" y="2168"/>
                    <a:pt x="2822" y="1704"/>
                    <a:pt x="2822" y="1192"/>
                  </a:cubicBezTo>
                  <a:lnTo>
                    <a:pt x="2822" y="1192"/>
                  </a:lnTo>
                  <a:cubicBezTo>
                    <a:pt x="2790" y="1613"/>
                    <a:pt x="2329" y="1886"/>
                    <a:pt x="1837" y="1886"/>
                  </a:cubicBezTo>
                  <a:cubicBezTo>
                    <a:pt x="1593" y="1886"/>
                    <a:pt x="1341" y="1818"/>
                    <a:pt x="1132" y="1668"/>
                  </a:cubicBezTo>
                  <a:cubicBezTo>
                    <a:pt x="512" y="1215"/>
                    <a:pt x="465" y="311"/>
                    <a:pt x="953" y="1"/>
                  </a:cubicBezTo>
                  <a:close/>
                </a:path>
              </a:pathLst>
            </a:cu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2"/>
            <p:cNvSpPr/>
            <p:nvPr/>
          </p:nvSpPr>
          <p:spPr>
            <a:xfrm>
              <a:off x="6597831" y="3900292"/>
              <a:ext cx="61065" cy="53129"/>
            </a:xfrm>
            <a:custGeom>
              <a:avLst/>
              <a:gdLst/>
              <a:ahLst/>
              <a:cxnLst/>
              <a:rect l="l" t="t" r="r" b="b"/>
              <a:pathLst>
                <a:path w="1739" h="1513" extrusionOk="0">
                  <a:moveTo>
                    <a:pt x="548" y="0"/>
                  </a:moveTo>
                  <a:cubicBezTo>
                    <a:pt x="477" y="12"/>
                    <a:pt x="417" y="36"/>
                    <a:pt x="381" y="96"/>
                  </a:cubicBezTo>
                  <a:lnTo>
                    <a:pt x="36" y="679"/>
                  </a:lnTo>
                  <a:cubicBezTo>
                    <a:pt x="0" y="739"/>
                    <a:pt x="0" y="810"/>
                    <a:pt x="36" y="858"/>
                  </a:cubicBezTo>
                  <a:lnTo>
                    <a:pt x="370" y="1405"/>
                  </a:lnTo>
                  <a:cubicBezTo>
                    <a:pt x="393" y="1453"/>
                    <a:pt x="453" y="1489"/>
                    <a:pt x="524" y="1501"/>
                  </a:cubicBezTo>
                  <a:lnTo>
                    <a:pt x="1203" y="1512"/>
                  </a:lnTo>
                  <a:cubicBezTo>
                    <a:pt x="1263" y="1512"/>
                    <a:pt x="1322" y="1477"/>
                    <a:pt x="1358" y="1417"/>
                  </a:cubicBezTo>
                  <a:lnTo>
                    <a:pt x="1715" y="834"/>
                  </a:lnTo>
                  <a:cubicBezTo>
                    <a:pt x="1739" y="774"/>
                    <a:pt x="1739" y="715"/>
                    <a:pt x="1715" y="655"/>
                  </a:cubicBezTo>
                  <a:lnTo>
                    <a:pt x="1382" y="107"/>
                  </a:lnTo>
                  <a:cubicBezTo>
                    <a:pt x="1346" y="60"/>
                    <a:pt x="1286" y="24"/>
                    <a:pt x="1227" y="12"/>
                  </a:cubicBezTo>
                  <a:lnTo>
                    <a:pt x="54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2"/>
            <p:cNvSpPr/>
            <p:nvPr/>
          </p:nvSpPr>
          <p:spPr>
            <a:xfrm>
              <a:off x="6613703" y="3900292"/>
              <a:ext cx="45193" cy="28865"/>
            </a:xfrm>
            <a:custGeom>
              <a:avLst/>
              <a:gdLst/>
              <a:ahLst/>
              <a:cxnLst/>
              <a:rect l="l" t="t" r="r" b="b"/>
              <a:pathLst>
                <a:path w="1287" h="822" extrusionOk="0">
                  <a:moveTo>
                    <a:pt x="96" y="0"/>
                  </a:moveTo>
                  <a:cubicBezTo>
                    <a:pt x="60" y="0"/>
                    <a:pt x="37" y="12"/>
                    <a:pt x="1" y="24"/>
                  </a:cubicBezTo>
                  <a:lnTo>
                    <a:pt x="441" y="750"/>
                  </a:lnTo>
                  <a:lnTo>
                    <a:pt x="418" y="774"/>
                  </a:lnTo>
                  <a:cubicBezTo>
                    <a:pt x="453" y="750"/>
                    <a:pt x="489" y="727"/>
                    <a:pt x="525" y="727"/>
                  </a:cubicBezTo>
                  <a:lnTo>
                    <a:pt x="1215" y="739"/>
                  </a:lnTo>
                  <a:cubicBezTo>
                    <a:pt x="1255" y="739"/>
                    <a:pt x="1278" y="763"/>
                    <a:pt x="1271" y="798"/>
                  </a:cubicBezTo>
                  <a:lnTo>
                    <a:pt x="1271" y="798"/>
                  </a:lnTo>
                  <a:cubicBezTo>
                    <a:pt x="1286" y="747"/>
                    <a:pt x="1284" y="696"/>
                    <a:pt x="1263" y="655"/>
                  </a:cubicBezTo>
                  <a:lnTo>
                    <a:pt x="930" y="107"/>
                  </a:lnTo>
                  <a:cubicBezTo>
                    <a:pt x="894" y="60"/>
                    <a:pt x="846" y="24"/>
                    <a:pt x="775" y="12"/>
                  </a:cubicBezTo>
                  <a:lnTo>
                    <a:pt x="96" y="0"/>
                  </a:lnTo>
                  <a:close/>
                  <a:moveTo>
                    <a:pt x="1271" y="798"/>
                  </a:moveTo>
                  <a:lnTo>
                    <a:pt x="1271" y="798"/>
                  </a:lnTo>
                  <a:cubicBezTo>
                    <a:pt x="1269" y="806"/>
                    <a:pt x="1266" y="814"/>
                    <a:pt x="1263" y="822"/>
                  </a:cubicBezTo>
                  <a:cubicBezTo>
                    <a:pt x="1267" y="814"/>
                    <a:pt x="1270" y="806"/>
                    <a:pt x="1271" y="79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2"/>
            <p:cNvSpPr/>
            <p:nvPr/>
          </p:nvSpPr>
          <p:spPr>
            <a:xfrm>
              <a:off x="6597831" y="3901556"/>
              <a:ext cx="31393" cy="51443"/>
            </a:xfrm>
            <a:custGeom>
              <a:avLst/>
              <a:gdLst/>
              <a:ahLst/>
              <a:cxnLst/>
              <a:rect l="l" t="t" r="r" b="b"/>
              <a:pathLst>
                <a:path w="894" h="1465" extrusionOk="0">
                  <a:moveTo>
                    <a:pt x="453" y="0"/>
                  </a:moveTo>
                  <a:cubicBezTo>
                    <a:pt x="429" y="12"/>
                    <a:pt x="405" y="36"/>
                    <a:pt x="393" y="60"/>
                  </a:cubicBezTo>
                  <a:lnTo>
                    <a:pt x="36" y="643"/>
                  </a:lnTo>
                  <a:cubicBezTo>
                    <a:pt x="0" y="703"/>
                    <a:pt x="0" y="762"/>
                    <a:pt x="36" y="822"/>
                  </a:cubicBezTo>
                  <a:lnTo>
                    <a:pt x="370" y="1369"/>
                  </a:lnTo>
                  <a:cubicBezTo>
                    <a:pt x="393" y="1417"/>
                    <a:pt x="441" y="1453"/>
                    <a:pt x="501" y="1465"/>
                  </a:cubicBezTo>
                  <a:cubicBezTo>
                    <a:pt x="453" y="1453"/>
                    <a:pt x="441" y="1417"/>
                    <a:pt x="465" y="1369"/>
                  </a:cubicBezTo>
                  <a:lnTo>
                    <a:pt x="822" y="786"/>
                  </a:lnTo>
                  <a:cubicBezTo>
                    <a:pt x="834" y="762"/>
                    <a:pt x="858" y="738"/>
                    <a:pt x="893" y="726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8" name="Google Shape;93;p16">
            <a:extLst>
              <a:ext uri="{FF2B5EF4-FFF2-40B4-BE49-F238E27FC236}">
                <a16:creationId xmlns:a16="http://schemas.microsoft.com/office/drawing/2014/main" xmlns="" id="{FC38EFB6-C9B8-290C-FC0D-DBF2A1403177}"/>
              </a:ext>
            </a:extLst>
          </p:cNvPr>
          <p:cNvSpPr txBox="1">
            <a:spLocks/>
          </p:cNvSpPr>
          <p:nvPr/>
        </p:nvSpPr>
        <p:spPr>
          <a:xfrm>
            <a:off x="3908574" y="1264751"/>
            <a:ext cx="4080000" cy="3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ignika SemiBold"/>
              <a:buChar char="●"/>
              <a:defRPr sz="1800" b="0" i="0" u="none" strike="noStrike" cap="none">
                <a:solidFill>
                  <a:schemeClr val="dk1"/>
                </a:solidFill>
                <a:latin typeface="Signika SemiBold"/>
                <a:ea typeface="Signika SemiBold"/>
                <a:cs typeface="Signika SemiBold"/>
                <a:sym typeface="Signika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○"/>
              <a:defRPr sz="1400" b="0" i="0" u="none" strike="noStrike" cap="none"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■"/>
              <a:defRPr sz="1400" b="0" i="0" u="none" strike="noStrike" cap="none"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●"/>
              <a:defRPr sz="1400" b="0" i="0" u="none" strike="noStrike" cap="none"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○"/>
              <a:defRPr sz="1400" b="0" i="0" u="none" strike="noStrike" cap="none"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■"/>
              <a:defRPr sz="1400" b="0" i="0" u="none" strike="noStrike" cap="none"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●"/>
              <a:defRPr sz="1400" b="0" i="0" u="none" strike="noStrike" cap="none"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○"/>
              <a:defRPr sz="1400" b="0" i="0" u="none" strike="noStrike" cap="none"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ignika Light"/>
              <a:buChar char="■"/>
              <a:defRPr sz="1400" b="0" i="0" u="none" strike="noStrike" cap="none"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9pPr>
          </a:lstStyle>
          <a:p>
            <a:pPr marL="0" indent="0">
              <a:buFont typeface="Signika SemiBold"/>
              <a:buNone/>
            </a:pPr>
            <a:endParaRPr lang="en-IN" sz="1600">
              <a:solidFill>
                <a:srgbClr val="FFFFFF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Signika SemiBold"/>
              <a:buNone/>
            </a:pPr>
            <a:endParaRPr lang="en-IN" dirty="0"/>
          </a:p>
        </p:txBody>
      </p:sp>
      <p:pic>
        <p:nvPicPr>
          <p:cNvPr id="799" name="Picture 798">
            <a:extLst>
              <a:ext uri="{FF2B5EF4-FFF2-40B4-BE49-F238E27FC236}">
                <a16:creationId xmlns:a16="http://schemas.microsoft.com/office/drawing/2014/main" xmlns="" id="{64FB29CC-126B-8C7A-300A-53E064377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25" y="1216587"/>
            <a:ext cx="1945095" cy="972548"/>
          </a:xfrm>
          <a:prstGeom prst="rect">
            <a:avLst/>
          </a:prstGeom>
        </p:spPr>
      </p:pic>
      <p:pic>
        <p:nvPicPr>
          <p:cNvPr id="800" name="Picture 799">
            <a:extLst>
              <a:ext uri="{FF2B5EF4-FFF2-40B4-BE49-F238E27FC236}">
                <a16:creationId xmlns:a16="http://schemas.microsoft.com/office/drawing/2014/main" xmlns="" id="{5011D3F4-ED33-7597-8A19-836795A57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227" y="1241745"/>
            <a:ext cx="3057778" cy="1592797"/>
          </a:xfrm>
          <a:prstGeom prst="rect">
            <a:avLst/>
          </a:prstGeom>
        </p:spPr>
      </p:pic>
      <p:pic>
        <p:nvPicPr>
          <p:cNvPr id="801" name="Picture 800">
            <a:extLst>
              <a:ext uri="{FF2B5EF4-FFF2-40B4-BE49-F238E27FC236}">
                <a16:creationId xmlns:a16="http://schemas.microsoft.com/office/drawing/2014/main" xmlns="" id="{D9CCFEDB-A904-0D59-C3CB-D67928AE9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3029" y="1221205"/>
            <a:ext cx="1042139" cy="104213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A46CDEC9-EC59-8887-AE9A-4D451BDD7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752" y="3930536"/>
            <a:ext cx="689681" cy="68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man API Testing Solutions for App Testers and Enterprises">
            <a:extLst>
              <a:ext uri="{FF2B5EF4-FFF2-40B4-BE49-F238E27FC236}">
                <a16:creationId xmlns:a16="http://schemas.microsoft.com/office/drawing/2014/main" xmlns="" id="{C07ED5FB-CE1E-08D9-45C3-3291C911C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081" y="3256314"/>
            <a:ext cx="3056594" cy="127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8 Best VS Code Courses for Beginners to Learn Online in 2022 | by javinpaul  | Javarevisited | Medium">
            <a:extLst>
              <a:ext uri="{FF2B5EF4-FFF2-40B4-BE49-F238E27FC236}">
                <a16:creationId xmlns:a16="http://schemas.microsoft.com/office/drawing/2014/main" xmlns="" id="{56AAB1D0-213E-4977-61FC-93F4F0A12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11" y="3876146"/>
            <a:ext cx="1635484" cy="77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ow to Connect PHP to MySQL Database | Zend">
            <a:extLst>
              <a:ext uri="{FF2B5EF4-FFF2-40B4-BE49-F238E27FC236}">
                <a16:creationId xmlns:a16="http://schemas.microsoft.com/office/drawing/2014/main" xmlns="" id="{D47A6BA7-5507-1C7B-7103-FBC7812FE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43" y="2272486"/>
            <a:ext cx="2486449" cy="150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717405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307</Words>
  <Application>Microsoft Office PowerPoint</Application>
  <PresentationFormat>On-screen Show (16:9)</PresentationFormat>
  <Paragraphs>103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Signika SemiBold</vt:lpstr>
      <vt:lpstr>SimSun</vt:lpstr>
      <vt:lpstr>Signika</vt:lpstr>
      <vt:lpstr>Arial</vt:lpstr>
      <vt:lpstr>Calibri Light</vt:lpstr>
      <vt:lpstr>Signika Medium</vt:lpstr>
      <vt:lpstr>Open Sans</vt:lpstr>
      <vt:lpstr>Calibri</vt:lpstr>
      <vt:lpstr>Oswald Medium</vt:lpstr>
      <vt:lpstr>Times New Roman</vt:lpstr>
      <vt:lpstr>Office Theme</vt:lpstr>
      <vt:lpstr>Hunting</vt:lpstr>
      <vt:lpstr>01</vt:lpstr>
      <vt:lpstr>—Problem Statement  </vt:lpstr>
      <vt:lpstr>—Objective  </vt:lpstr>
      <vt:lpstr>Microservices</vt:lpstr>
      <vt:lpstr>Project Overview </vt:lpstr>
      <vt:lpstr>Architecture </vt:lpstr>
      <vt:lpstr>—User </vt:lpstr>
      <vt:lpstr>Technologies and tools used </vt:lpstr>
      <vt:lpstr>Implementation </vt:lpstr>
      <vt:lpstr>PowerPoint Presentation</vt:lpstr>
      <vt:lpstr>PowerPoint Presentation</vt:lpstr>
      <vt:lpstr>PowerPoint Presentation</vt:lpstr>
      <vt:lpstr>PowerPoint Presentation</vt:lpstr>
      <vt:lpstr>Conclusion 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Hunting</dc:title>
  <dc:creator>Mohit</dc:creator>
  <cp:lastModifiedBy>Microsoft account</cp:lastModifiedBy>
  <cp:revision>4</cp:revision>
  <dcterms:modified xsi:type="dcterms:W3CDTF">2022-07-23T19:27:39Z</dcterms:modified>
</cp:coreProperties>
</file>