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38" r:id="rId2"/>
    <p:sldMasterId id="2147483750" r:id="rId3"/>
  </p:sldMasterIdLst>
  <p:notesMasterIdLst>
    <p:notesMasterId r:id="rId24"/>
  </p:notesMasterIdLst>
  <p:sldIdLst>
    <p:sldId id="257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83" r:id="rId16"/>
    <p:sldId id="275" r:id="rId17"/>
    <p:sldId id="276" r:id="rId18"/>
    <p:sldId id="277" r:id="rId19"/>
    <p:sldId id="279" r:id="rId20"/>
    <p:sldId id="280" r:id="rId21"/>
    <p:sldId id="282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7BA30-AA10-4BA6-ADED-09C35F240ED1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C33F5-4669-41A1-8EAA-FA6741D1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1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C33F5-4669-41A1-8EAA-FA6741D192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B19A0-D35E-4831-A5C7-54223BAB24F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5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E98A-BF33-4D74-9105-27DE5958D1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A3821-AC4C-4DFF-86C5-752621E5E0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738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8228-8088-47B0-ABB0-F01A0194B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2653C-C143-4287-9444-E06FF53F8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E8F42-C422-4013-8623-2D6288DA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A86E-F910-40A4-B31F-07BC7960D92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344D5-C014-4B20-8A18-802EF5A0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2CF4B-3F45-4545-A9E2-9FF777EE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7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C78B-F59C-4A96-B98F-C984ABCB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E682-7C61-4B8F-AF18-6F8D38161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B48AE-20CA-4430-B6CE-E2DEB06D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B4F0-66BB-4CE9-B796-1BF50B09F7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C8393-9F4C-4AE5-B6A8-52029411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60F5F-37F6-4B18-8E37-41F6A7D9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342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72D9-5C4F-41B2-A025-2FA47DBA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44E33-81D5-43BA-956C-D87524FB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EADAB-9A5B-45FC-BE7E-91629FBF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63D6-ADC0-42EA-B639-F8C209A969A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8F8B5-1F42-4430-AC3D-904F7225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61D42-D58B-4C72-A0BC-3621655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710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F689-37DD-4FBE-A484-CB85DCD3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521E-2E4A-4A94-8D6B-74DD70523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1012C-914D-417B-B484-0A599C814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3C693-6D04-4AAC-B688-07472220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2DC48-1237-47A5-90D5-C2C780614EA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74A96-6E19-4287-91BE-43729B38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61826-C439-4BEF-BA24-B1F5A4E0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87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1B12-29BF-4868-9666-FFD91F53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55F35-C401-4668-8D0A-076D04A2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F83C2-7B2F-46BE-958E-A575AA80A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AF25B-B172-4287-9AEB-A37B427C1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FB4B3-B2D2-4F0C-ADA7-106C8E729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D32285-F1E6-4A70-B398-D9A1B7F7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CB417-9125-4F2F-AF72-0E87C555C2C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DD7DA-E2F9-41DB-A37F-959E6B81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13963-6AD5-4645-9B99-D34C50F2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85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C76C-3488-44F4-A51D-C849D208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29406-C610-483B-91D5-E0692DE6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9BE67-44BB-4921-96C5-27B06BDD113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2353D-54B0-4B3F-876C-6E49F4DB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8AED5-14C9-4C25-A305-EBB6684F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31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F97EB-E34B-4882-9A21-4BA25B13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6078-3C0C-45C9-B12F-BA449BE7343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BF9A7-310C-4D3B-8E4C-94FC605A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6CF97-2222-4635-B0C5-D48C27FE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890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4C20-5E73-42CE-9617-2C37D02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475B-90BC-49BE-BF34-345C4AF7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592F0-E3C4-49CE-A082-D45E9AAAD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E5FB1-E083-4532-AA8C-C75A0937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070FC-AC0C-4E51-8C2D-76B2400F26E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F7706-D9D8-4872-8268-F2E19CBA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99061-736C-4A1E-89F9-B961D170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26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4169-5DC0-4D29-8FA2-A7F44E448B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5954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2E4D-8F43-4C4C-9927-04A6C173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E4779-A0EE-4AE4-93D5-EF35D33C1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2D893-D5FC-43C3-BBB8-366DA771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95F1A-C8DB-4368-AC45-00344471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E4BD-3AFD-4C32-931D-6B9DFBBF57F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7E1B5-D707-4FFF-815D-FA97E6C1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7745B-2B62-4F57-8B96-BE5B8C7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6792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08D7-185E-4CD1-AA57-1E11719E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C403F-F37D-451A-82F8-EA95C5926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A08DA-9C7F-401E-92A5-EB3C0A92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C299-19FC-4726-AA60-7B782DF98BE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6DFDA-DC4F-49F4-AEBE-C0ACEBC1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E67C-0B79-4A99-A3BC-FDE60A1B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538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FE405-69AA-4312-99AE-123F0DE3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EEFB7-8BCE-4BB5-A49F-6B8A2F333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9D7D2-632A-40E0-B687-E90F7909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7C04-74AD-4279-AFE4-3F829B1189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DCBE-C886-49AA-92ED-187797D3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E74D8-6039-45F7-BAD0-7BF9CA1F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4553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8228-8088-47B0-ABB0-F01A0194B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2653C-C143-4287-9444-E06FF53F8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E8F42-C422-4013-8623-2D6288DA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344D5-C014-4B20-8A18-802EF5A0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2CF4B-3F45-4545-A9E2-9FF777EE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6477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C78B-F59C-4A96-B98F-C984ABCB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E682-7C61-4B8F-AF18-6F8D38161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B48AE-20CA-4430-B6CE-E2DEB06D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C8393-9F4C-4AE5-B6A8-52029411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60F5F-37F6-4B18-8E37-41F6A7D9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797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72D9-5C4F-41B2-A025-2FA47DBA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44E33-81D5-43BA-956C-D87524FB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EADAB-9A5B-45FC-BE7E-91629FBF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8F8B5-1F42-4430-AC3D-904F7225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61D42-D58B-4C72-A0BC-3621655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025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F689-37DD-4FBE-A484-CB85DCD3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521E-2E4A-4A94-8D6B-74DD70523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1012C-914D-417B-B484-0A599C814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3C693-6D04-4AAC-B688-07472220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74A96-6E19-4287-91BE-43729B38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61826-C439-4BEF-BA24-B1F5A4E0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9264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1B12-29BF-4868-9666-FFD91F53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55F35-C401-4668-8D0A-076D04A2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F83C2-7B2F-46BE-958E-A575AA80A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AF25B-B172-4287-9AEB-A37B427C1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FB4B3-B2D2-4F0C-ADA7-106C8E729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D32285-F1E6-4A70-B398-D9A1B7F79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DD7DA-E2F9-41DB-A37F-959E6B81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13963-6AD5-4645-9B99-D34C50F2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611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C76C-3488-44F4-A51D-C849D208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29406-C610-483B-91D5-E0692DE6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2353D-54B0-4B3F-876C-6E49F4DB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8AED5-14C9-4C25-A305-EBB6684F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3106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F97EB-E34B-4882-9A21-4BA25B13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BF9A7-310C-4D3B-8E4C-94FC605A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6CF97-2222-4635-B0C5-D48C27FE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4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6A0-AAC3-472F-8706-C87740190F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670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4C20-5E73-42CE-9617-2C37D024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475B-90BC-49BE-BF34-345C4AF7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592F0-E3C4-49CE-A082-D45E9AAAD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E5FB1-E083-4532-AA8C-C75A0937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F7706-D9D8-4872-8268-F2E19CBA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99061-736C-4A1E-89F9-B961D170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3226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2E4D-8F43-4C4C-9927-04A6C173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E4779-A0EE-4AE4-93D5-EF35D33C1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2D893-D5FC-43C3-BBB8-366DA7710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95F1A-C8DB-4368-AC45-00344471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7E1B5-D707-4FFF-815D-FA97E6C1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7745B-2B62-4F57-8B96-BE5B8C72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269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08D7-185E-4CD1-AA57-1E11719E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C403F-F37D-451A-82F8-EA95C5926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A08DA-9C7F-401E-92A5-EB3C0A92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6DFDA-DC4F-49F4-AEBE-C0ACEBC1C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E67C-0B79-4A99-A3BC-FDE60A1B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929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FE405-69AA-4312-99AE-123F0DE30F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EEFB7-8BCE-4BB5-A49F-6B8A2F333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9D7D2-632A-40E0-B687-E90F7909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DCBE-C886-49AA-92ED-187797D3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E74D8-6039-45F7-BAD0-7BF9CA1F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3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50FB-A5DA-46BF-8466-C2F679E9701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16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DEB0A-2FCF-4B1E-A937-BB4D446ACBC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8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7793-119E-4852-BBA2-BF4D3575EAC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7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7B16A-5AE9-482E-B799-9314F24BBC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46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EB69-8DDA-4D39-9373-FB7A2E5AA3D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39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5AE1-93B3-455D-B64C-31982FFF04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8BC61-C6B1-4EBA-8226-75A7EF19CD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00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DC893-F19F-4B49-BC1B-8ED9FA4D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2ED59-58A6-449B-9AAE-1A5C48C68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BA17-396B-4BE2-90C9-623B539A4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579D2-D71A-4720-AAC5-D67BEBE8D8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6/20/2021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379E8-D606-4A4D-A900-172CF9C41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D111A-E2FC-486E-A66C-F136D56D2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6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DC893-F19F-4B49-BC1B-8ED9FA4D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2ED59-58A6-449B-9AAE-1A5C48C68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BA17-396B-4BE2-90C9-623B539A4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379E8-D606-4A4D-A900-172CF9C41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D111A-E2FC-486E-A66C-F136D56D2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aiclub.cs.uit.edu.vn/index.php/2020/10/27/introductionpython/" TargetMode="External"/><Relationship Id="rId2" Type="http://schemas.openxmlformats.org/officeDocument/2006/relationships/hyperlink" Target="https://d2l.aivivn.com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learn.io/sharing/google-colab-la-gi" TargetMode="External"/><Relationship Id="rId5" Type="http://schemas.openxmlformats.org/officeDocument/2006/relationships/hyperlink" Target="https://topdev.vn/blog/opencv-la-gi-hoc-computer-vision-khong-kho/" TargetMode="External"/><Relationship Id="rId4" Type="http://schemas.openxmlformats.org/officeDocument/2006/relationships/hyperlink" Target="https://viblo.asia/p/gioi-thieu-ve-deep-learning-thu-vien-keras-63vKjDGAl2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088272" y="6301759"/>
            <a:ext cx="2743200" cy="365125"/>
          </a:xfrm>
        </p:spPr>
        <p:txBody>
          <a:bodyPr/>
          <a:lstStyle/>
          <a:p>
            <a:fld id="{7AC94BED-2D82-4368-B464-84909EEA4E8B}" type="slidenum">
              <a:rPr lang="en-US" sz="1800" smtClean="0">
                <a:solidFill>
                  <a:prstClr val="black">
                    <a:tint val="75000"/>
                  </a:prstClr>
                </a:solidFill>
              </a:rPr>
              <a:t>1</a:t>
            </a:fld>
            <a:endParaRPr lang="en-US" sz="18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6539" y="153291"/>
            <a:ext cx="1128382" cy="847206"/>
            <a:chOff x="7097970" y="66764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97970" y="91947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5860" y="66764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15F913-C8E4-4D14-9BBB-3031D421C8BC}"/>
              </a:ext>
            </a:extLst>
          </p:cNvPr>
          <p:cNvSpPr txBox="1"/>
          <p:nvPr/>
        </p:nvSpPr>
        <p:spPr>
          <a:xfrm>
            <a:off x="573755" y="171441"/>
            <a:ext cx="6457183" cy="48530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7429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	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Cơ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sở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lý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thuyết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thiết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kế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FBC4E-8C41-463A-80A3-D553F4AA671B}"/>
              </a:ext>
            </a:extLst>
          </p:cNvPr>
          <p:cNvCxnSpPr>
            <a:cxnSpLocks/>
          </p:cNvCxnSpPr>
          <p:nvPr/>
        </p:nvCxnSpPr>
        <p:spPr>
          <a:xfrm>
            <a:off x="1601784" y="702807"/>
            <a:ext cx="1063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3081" y="677225"/>
            <a:ext cx="3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890" y="845103"/>
            <a:ext cx="5117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2.2.Xây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Python là gì và lợi ích của việc sử dụng python | Lập trình căn bản - học  lập trình theo phong cách Nhật Bản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ướng dẫn cài đặt, lập trình Python trên Windows 10 - CodeCu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0" descr="Anaconda là gì ? Cách cài đặt và sử dụng trên win10 - Hóng Ti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99675" y="1306768"/>
            <a:ext cx="637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2.2.2.Xây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train,test,validation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74921" y="2169731"/>
            <a:ext cx="9656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3000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74921" y="2998714"/>
            <a:ext cx="9465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1500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78120" y="6356350"/>
            <a:ext cx="2743200" cy="365125"/>
          </a:xfrm>
        </p:spPr>
        <p:txBody>
          <a:bodyPr/>
          <a:lstStyle/>
          <a:p>
            <a:fld id="{D643A852-0206-46AC-B0EB-645612933129}" type="slidenum">
              <a:rPr lang="en-US" sz="1800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sz="18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7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6539" y="153291"/>
            <a:ext cx="1128382" cy="847206"/>
            <a:chOff x="7097970" y="66764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97970" y="91947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5860" y="66764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15F913-C8E4-4D14-9BBB-3031D421C8BC}"/>
              </a:ext>
            </a:extLst>
          </p:cNvPr>
          <p:cNvSpPr txBox="1"/>
          <p:nvPr/>
        </p:nvSpPr>
        <p:spPr>
          <a:xfrm>
            <a:off x="573755" y="171441"/>
            <a:ext cx="8479710" cy="4853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7429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	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Huấn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luyện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mô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hình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chạy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chương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trình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FBC4E-8C41-463A-80A3-D553F4AA671B}"/>
              </a:ext>
            </a:extLst>
          </p:cNvPr>
          <p:cNvCxnSpPr>
            <a:cxnSpLocks/>
          </p:cNvCxnSpPr>
          <p:nvPr/>
        </p:nvCxnSpPr>
        <p:spPr>
          <a:xfrm>
            <a:off x="1601784" y="702807"/>
            <a:ext cx="1063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3081" y="677225"/>
            <a:ext cx="3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890" y="845103"/>
            <a:ext cx="5117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</a:p>
        </p:txBody>
      </p:sp>
      <p:sp>
        <p:nvSpPr>
          <p:cNvPr id="5" name="AutoShape 2" descr="Python là gì và lợi ích của việc sử dụng python | Lập trình căn bản - học  lập trình theo phong cách Nhật Bản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ướng dẫn cài đặt, lập trình Python trên Windows 10 - CodeCu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0" descr="Anaconda là gì ? Cách cài đặt và sử dụng trên win10 - Hóng Ti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10620" y="1449063"/>
            <a:ext cx="9656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04360-9F38-401A-AEBF-2DF41E1052D2}"/>
              </a:ext>
            </a:extLst>
          </p:cNvPr>
          <p:cNvSpPr txBox="1"/>
          <p:nvPr/>
        </p:nvSpPr>
        <p:spPr>
          <a:xfrm>
            <a:off x="1110619" y="1951817"/>
            <a:ext cx="11165880" cy="46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+mj-lt"/>
              </a:rPr>
              <a:t>Bước 1: Tiến ảnh upload tập dữ liệu lên Google Drive và liên kết drive với Google Colab.</a:t>
            </a:r>
            <a:endParaRPr lang="en-US" sz="2400" dirty="0">
              <a:latin typeface="+mj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75C803A-7693-42DD-81CE-5C988D70EC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85" y="2555776"/>
            <a:ext cx="8302829" cy="393555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70158" y="6381459"/>
            <a:ext cx="2743200" cy="365125"/>
          </a:xfrm>
        </p:spPr>
        <p:txBody>
          <a:bodyPr/>
          <a:lstStyle/>
          <a:p>
            <a:fld id="{D643A852-0206-46AC-B0EB-645612933129}" type="slidenum">
              <a:rPr lang="en-US" sz="1800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sz="18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07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6539" y="153291"/>
            <a:ext cx="1128382" cy="847206"/>
            <a:chOff x="7097970" y="66764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97970" y="91947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5860" y="66764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15F913-C8E4-4D14-9BBB-3031D421C8BC}"/>
              </a:ext>
            </a:extLst>
          </p:cNvPr>
          <p:cNvSpPr txBox="1"/>
          <p:nvPr/>
        </p:nvSpPr>
        <p:spPr>
          <a:xfrm>
            <a:off x="573755" y="171441"/>
            <a:ext cx="8479710" cy="4853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7429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	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Huấn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luyện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mô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hình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chạy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chương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trình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FBC4E-8C41-463A-80A3-D553F4AA671B}"/>
              </a:ext>
            </a:extLst>
          </p:cNvPr>
          <p:cNvCxnSpPr>
            <a:cxnSpLocks/>
          </p:cNvCxnSpPr>
          <p:nvPr/>
        </p:nvCxnSpPr>
        <p:spPr>
          <a:xfrm>
            <a:off x="1601784" y="702807"/>
            <a:ext cx="1063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3081" y="677225"/>
            <a:ext cx="3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890" y="845103"/>
            <a:ext cx="5117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</a:p>
        </p:txBody>
      </p:sp>
      <p:sp>
        <p:nvSpPr>
          <p:cNvPr id="5" name="AutoShape 2" descr="Python là gì và lợi ích của việc sử dụng python | Lập trình căn bản - học  lập trình theo phong cách Nhật Bản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ướng dẫn cài đặt, lập trình Python trên Windows 10 - CodeCu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0" descr="Anaconda là gì ? Cách cài đặt và sử dụng trên win10 - Hóng Ti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10620" y="1449063"/>
            <a:ext cx="9656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04360-9F38-401A-AEBF-2DF41E1052D2}"/>
              </a:ext>
            </a:extLst>
          </p:cNvPr>
          <p:cNvSpPr txBox="1"/>
          <p:nvPr/>
        </p:nvSpPr>
        <p:spPr>
          <a:xfrm>
            <a:off x="1110619" y="1951816"/>
            <a:ext cx="10016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+mj-lt"/>
              </a:rPr>
              <a:t>Bước 2: Tiến hành import các thư viện cần thiết trên Colab</a:t>
            </a:r>
            <a:endParaRPr lang="en-US" sz="2400" dirty="0"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24D83C-0A5A-4114-8665-BD1793305E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66" y="2608562"/>
            <a:ext cx="7387067" cy="332897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3806" y="6330857"/>
            <a:ext cx="2743200" cy="365125"/>
          </a:xfrm>
        </p:spPr>
        <p:txBody>
          <a:bodyPr/>
          <a:lstStyle/>
          <a:p>
            <a:fld id="{D643A852-0206-46AC-B0EB-645612933129}" type="slidenum">
              <a:rPr lang="en-US" sz="1800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sz="18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2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6539" y="153291"/>
            <a:ext cx="1128382" cy="847206"/>
            <a:chOff x="7097970" y="66764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97970" y="91947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5860" y="66764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15F913-C8E4-4D14-9BBB-3031D421C8BC}"/>
              </a:ext>
            </a:extLst>
          </p:cNvPr>
          <p:cNvSpPr txBox="1"/>
          <p:nvPr/>
        </p:nvSpPr>
        <p:spPr>
          <a:xfrm>
            <a:off x="573755" y="171441"/>
            <a:ext cx="8479710" cy="4853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7429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	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Huấn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luyện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mô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hình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chạy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chương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trình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FBC4E-8C41-463A-80A3-D553F4AA671B}"/>
              </a:ext>
            </a:extLst>
          </p:cNvPr>
          <p:cNvCxnSpPr>
            <a:cxnSpLocks/>
          </p:cNvCxnSpPr>
          <p:nvPr/>
        </p:nvCxnSpPr>
        <p:spPr>
          <a:xfrm>
            <a:off x="1601784" y="702807"/>
            <a:ext cx="1063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3081" y="677225"/>
            <a:ext cx="3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890" y="845103"/>
            <a:ext cx="5117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</a:p>
        </p:txBody>
      </p:sp>
      <p:sp>
        <p:nvSpPr>
          <p:cNvPr id="5" name="AutoShape 2" descr="Python là gì và lợi ích của việc sử dụng python | Lập trình căn bản - học  lập trình theo phong cách Nhật Bản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ướng dẫn cài đặt, lập trình Python trên Windows 10 - CodeCu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0" descr="Anaconda là gì ? Cách cài đặt và sử dụng trên win10 - Hóng Ti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10620" y="1449063"/>
            <a:ext cx="9656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04360-9F38-401A-AEBF-2DF41E1052D2}"/>
              </a:ext>
            </a:extLst>
          </p:cNvPr>
          <p:cNvSpPr txBox="1"/>
          <p:nvPr/>
        </p:nvSpPr>
        <p:spPr>
          <a:xfrm>
            <a:off x="1110619" y="1951816"/>
            <a:ext cx="45688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+mj-lt"/>
              </a:rPr>
              <a:t>Bước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Resize,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83806" y="6330857"/>
            <a:ext cx="2743200" cy="365125"/>
          </a:xfrm>
        </p:spPr>
        <p:txBody>
          <a:bodyPr/>
          <a:lstStyle/>
          <a:p>
            <a:fld id="{D643A852-0206-46AC-B0EB-645612933129}" type="slidenum">
              <a:rPr lang="en-US" sz="1800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sz="1800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BA777AE-9DED-451F-926E-C2BC7D37F7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89" y="1910728"/>
            <a:ext cx="5408037" cy="492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9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6539" y="153291"/>
            <a:ext cx="1128382" cy="847206"/>
            <a:chOff x="7097970" y="66764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97970" y="91947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5860" y="66764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15F913-C8E4-4D14-9BBB-3031D421C8BC}"/>
              </a:ext>
            </a:extLst>
          </p:cNvPr>
          <p:cNvSpPr txBox="1"/>
          <p:nvPr/>
        </p:nvSpPr>
        <p:spPr>
          <a:xfrm>
            <a:off x="573755" y="171441"/>
            <a:ext cx="8479710" cy="4853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7429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	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Huấn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luyện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mô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hình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chạy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chương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trình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FBC4E-8C41-463A-80A3-D553F4AA671B}"/>
              </a:ext>
            </a:extLst>
          </p:cNvPr>
          <p:cNvCxnSpPr>
            <a:cxnSpLocks/>
          </p:cNvCxnSpPr>
          <p:nvPr/>
        </p:nvCxnSpPr>
        <p:spPr>
          <a:xfrm>
            <a:off x="1601784" y="702807"/>
            <a:ext cx="1063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3081" y="677225"/>
            <a:ext cx="3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890" y="845103"/>
            <a:ext cx="5117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</a:p>
        </p:txBody>
      </p:sp>
      <p:sp>
        <p:nvSpPr>
          <p:cNvPr id="5" name="AutoShape 2" descr="Python là gì và lợi ích của việc sử dụng python | Lập trình căn bản - học  lập trình theo phong cách Nhật Bản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ướng dẫn cài đặt, lập trình Python trên Windows 10 - CodeCu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0" descr="Anaconda là gì ? Cách cài đặt và sử dụng trên win10 - Hóng Ti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10620" y="1394745"/>
            <a:ext cx="9656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04360-9F38-401A-AEBF-2DF41E1052D2}"/>
              </a:ext>
            </a:extLst>
          </p:cNvPr>
          <p:cNvSpPr txBox="1"/>
          <p:nvPr/>
        </p:nvSpPr>
        <p:spPr>
          <a:xfrm>
            <a:off x="1087955" y="1893333"/>
            <a:ext cx="37904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latin typeface="+mj-lt"/>
              </a:rPr>
              <a:t>Bước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2400" dirty="0">
                <a:latin typeface="+mj-lt"/>
              </a:rPr>
              <a:t>: Xây dựng mô hình CNN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vi-VN" sz="2400" dirty="0">
                <a:latin typeface="+mj-lt"/>
              </a:rPr>
              <a:t> </a:t>
            </a:r>
            <a:endParaRPr lang="en-US" sz="2400" dirty="0">
              <a:latin typeface="+mj-l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BD15FE2-33A9-4CE9-B628-180BBB6547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411" y="1856410"/>
            <a:ext cx="6475389" cy="458127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z="1800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sz="18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29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6539" y="153291"/>
            <a:ext cx="1128382" cy="847206"/>
            <a:chOff x="7097970" y="66764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97970" y="91947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5860" y="66764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15F913-C8E4-4D14-9BBB-3031D421C8BC}"/>
              </a:ext>
            </a:extLst>
          </p:cNvPr>
          <p:cNvSpPr txBox="1"/>
          <p:nvPr/>
        </p:nvSpPr>
        <p:spPr>
          <a:xfrm>
            <a:off x="573755" y="171441"/>
            <a:ext cx="8479710" cy="4853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7429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	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Huấn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luyện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mô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hình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chạy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chương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trình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FBC4E-8C41-463A-80A3-D553F4AA671B}"/>
              </a:ext>
            </a:extLst>
          </p:cNvPr>
          <p:cNvCxnSpPr>
            <a:cxnSpLocks/>
          </p:cNvCxnSpPr>
          <p:nvPr/>
        </p:nvCxnSpPr>
        <p:spPr>
          <a:xfrm>
            <a:off x="1601784" y="702807"/>
            <a:ext cx="1063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3081" y="677225"/>
            <a:ext cx="3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890" y="845103"/>
            <a:ext cx="5117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</a:p>
        </p:txBody>
      </p:sp>
      <p:sp>
        <p:nvSpPr>
          <p:cNvPr id="5" name="AutoShape 2" descr="Python là gì và lợi ích của việc sử dụng python | Lập trình căn bản - học  lập trình theo phong cách Nhật Bản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ướng dẫn cài đặt, lập trình Python trên Windows 10 - CodeCu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0" descr="Anaconda là gì ? Cách cài đặt và sử dụng trên win10 - Hóng Ti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10620" y="1394745"/>
            <a:ext cx="9656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04360-9F38-401A-AEBF-2DF41E1052D2}"/>
              </a:ext>
            </a:extLst>
          </p:cNvPr>
          <p:cNvSpPr txBox="1"/>
          <p:nvPr/>
        </p:nvSpPr>
        <p:spPr>
          <a:xfrm>
            <a:off x="1087955" y="1893333"/>
            <a:ext cx="100160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dirty="0">
                <a:latin typeface="+mj-lt"/>
              </a:rPr>
              <a:t>Bước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vi-VN" sz="2000" dirty="0">
                <a:latin typeface="+mj-lt"/>
              </a:rPr>
              <a:t>: Sau khi ta huấn luyện thì Colab sẽ sinh ra 1 file .h5 để lưu các thông số của mô hình sau khi đã huấn luyện xong. </a:t>
            </a:r>
            <a:endParaRPr lang="en-US" sz="2000" dirty="0">
              <a:latin typeface="+mj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3D0E3A-D4EA-48FA-905D-6CAE6F8225B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83" y="2644639"/>
            <a:ext cx="7371681" cy="15754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DF9318-7B83-4728-AA82-8BC3824FE2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28" y="4220084"/>
            <a:ext cx="7097264" cy="260464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95956" y="6326951"/>
            <a:ext cx="2743200" cy="365125"/>
          </a:xfrm>
        </p:spPr>
        <p:txBody>
          <a:bodyPr/>
          <a:lstStyle/>
          <a:p>
            <a:fld id="{D643A852-0206-46AC-B0EB-645612933129}" type="slidenum">
              <a:rPr lang="en-US" sz="1800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sz="18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21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6539" y="153291"/>
            <a:ext cx="1128382" cy="847206"/>
            <a:chOff x="7097970" y="66764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97970" y="91947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5860" y="66764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15F913-C8E4-4D14-9BBB-3031D421C8BC}"/>
              </a:ext>
            </a:extLst>
          </p:cNvPr>
          <p:cNvSpPr txBox="1"/>
          <p:nvPr/>
        </p:nvSpPr>
        <p:spPr>
          <a:xfrm>
            <a:off x="573755" y="171441"/>
            <a:ext cx="8479710" cy="4853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7429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	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Huấn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luyện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mô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hình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chạy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chương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trình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FBC4E-8C41-463A-80A3-D553F4AA671B}"/>
              </a:ext>
            </a:extLst>
          </p:cNvPr>
          <p:cNvCxnSpPr>
            <a:cxnSpLocks/>
          </p:cNvCxnSpPr>
          <p:nvPr/>
        </p:nvCxnSpPr>
        <p:spPr>
          <a:xfrm>
            <a:off x="1601784" y="702807"/>
            <a:ext cx="1063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3081" y="677225"/>
            <a:ext cx="3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889" y="845104"/>
            <a:ext cx="932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Tiến hành chạy hệ thống sau khi mô hình đã được huấn luyện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Python là gì và lợi ích của việc sử dụng python | Lập trình căn bản - học  lập trình theo phong cách Nhật Bản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ướng dẫn cài đặt, lập trình Python trên Windows 10 - CodeCu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0" descr="Anaconda là gì ? Cách cài đặt và sử dụng trên win10 - Hóng Ti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10620" y="1449063"/>
            <a:ext cx="9656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Spyder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z="1800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sz="18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72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6539" y="153291"/>
            <a:ext cx="1128382" cy="847206"/>
            <a:chOff x="7097970" y="66764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97970" y="91947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5860" y="66764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15F913-C8E4-4D14-9BBB-3031D421C8BC}"/>
              </a:ext>
            </a:extLst>
          </p:cNvPr>
          <p:cNvSpPr txBox="1"/>
          <p:nvPr/>
        </p:nvSpPr>
        <p:spPr>
          <a:xfrm>
            <a:off x="573755" y="171441"/>
            <a:ext cx="8479710" cy="4853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7429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	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Kết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luận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hướng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phát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triển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FBC4E-8C41-463A-80A3-D553F4AA671B}"/>
              </a:ext>
            </a:extLst>
          </p:cNvPr>
          <p:cNvCxnSpPr>
            <a:cxnSpLocks/>
          </p:cNvCxnSpPr>
          <p:nvPr/>
        </p:nvCxnSpPr>
        <p:spPr>
          <a:xfrm>
            <a:off x="1601784" y="702807"/>
            <a:ext cx="1063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3081" y="677225"/>
            <a:ext cx="3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889" y="845104"/>
            <a:ext cx="932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Python là gì và lợi ích của việc sử dụng python | Lập trình căn bản - học  lập trình theo phong cách Nhật Bản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ướng dẫn cài đặt, lập trình Python trên Windows 10 - CodeCu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0" descr="Anaconda là gì ? Cách cài đặt và sử dụng trên win10 - Hóng Ti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10620" y="1449063"/>
            <a:ext cx="9656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Nhóm đã hiểu được lý thuyết cần thiết và cách để thiết kế hệ thống cho việc nhận dạng cử chỉ tay.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Train mô hình mạng CNN với độ chính xác ổn 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Test thực tế bằng hình ảnh thông qua WebCam nhận dạng chính xác được các trường hợp cử chỉ đã được học.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Chương trình còn có sự hạn chế về nhiễu do background gây ra khiến cho việc dự đoán trở nên sai.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z="1800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sz="18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31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6539" y="153291"/>
            <a:ext cx="1128382" cy="847206"/>
            <a:chOff x="7097970" y="66764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97970" y="91947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5860" y="66764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15F913-C8E4-4D14-9BBB-3031D421C8BC}"/>
              </a:ext>
            </a:extLst>
          </p:cNvPr>
          <p:cNvSpPr txBox="1"/>
          <p:nvPr/>
        </p:nvSpPr>
        <p:spPr>
          <a:xfrm>
            <a:off x="573755" y="171441"/>
            <a:ext cx="8479710" cy="4853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7429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4	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Kết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luận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hướng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phát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triển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FBC4E-8C41-463A-80A3-D553F4AA671B}"/>
              </a:ext>
            </a:extLst>
          </p:cNvPr>
          <p:cNvCxnSpPr>
            <a:cxnSpLocks/>
          </p:cNvCxnSpPr>
          <p:nvPr/>
        </p:nvCxnSpPr>
        <p:spPr>
          <a:xfrm>
            <a:off x="1601784" y="702807"/>
            <a:ext cx="1063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3081" y="677225"/>
            <a:ext cx="3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889" y="845104"/>
            <a:ext cx="932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Python là gì và lợi ích của việc sử dụng python | Lập trình căn bản - học  lập trình theo phong cách Nhật Bản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ướng dẫn cài đặt, lập trình Python trên Windows 10 - CodeCu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0" descr="Anaconda là gì ? Cách cài đặt và sử dụng trên win10 - Hóng Ti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110620" y="1449063"/>
            <a:ext cx="9656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Nhóm sẽ tiếp tục phát huy mô hình xử lí với độ chính xác cao hơn hiện tại, xử lý tốt phần background.</a:t>
            </a:r>
          </a:p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Áp dụng hệ thống vào hệ thống nhúng để ứng dụng thực tiễn.</a:t>
            </a:r>
          </a:p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nhiều cử chỉ tay khác so với năm cử chỉ hiện có.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z="1800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sz="18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49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7663" y="1664984"/>
            <a:ext cx="115111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[1]: “TRÍ TUỆ NHÂN TẠO CƠ SỞ VÀ ỨNG DỤNG”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ĐH SPKT TP HCM.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“Dive into Deep Learning”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https://d2l.aivivn.com/index.html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,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http://tutorials.aiclub.cs.uit.edu.vn/index.php/2020/10/27/introductionpython/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https://viblo.asia/p/gioi-thieu-ve-deep-learning-thu-vien-keras-63vKjDGAl2R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https://topdev.vn/blog/opencv-la-gi-hoc-computer-vision-khong-kho/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[6]: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https://codelearn.io/sharing/google-colab-la-gi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650" y="240725"/>
            <a:ext cx="114504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z="1800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sz="18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11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46126" y="3610701"/>
            <a:ext cx="425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TÊN THÀNH VIÊN-NHÓM 15: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06159" y="4247682"/>
            <a:ext cx="47009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BÙI HỮU THỊNH – 18119195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TRƯƠNG THÀNH LỢI - 18119169</a:t>
            </a:r>
          </a:p>
        </p:txBody>
      </p:sp>
      <p:sp>
        <p:nvSpPr>
          <p:cNvPr id="5" name="Rectangle 4"/>
          <p:cNvSpPr/>
          <p:nvPr/>
        </p:nvSpPr>
        <p:spPr>
          <a:xfrm>
            <a:off x="545910" y="1374463"/>
            <a:ext cx="1145047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</a:t>
            </a:r>
          </a:p>
          <a:p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NHẬN DẠNG CỬ CHỈ BÀN TAY CON NGƯỜI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z="1800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sz="18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34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roach - Multipurpose PowerPoint Presentation Template by pulsecolor">
            <a:extLst>
              <a:ext uri="{FF2B5EF4-FFF2-40B4-BE49-F238E27FC236}">
                <a16:creationId xmlns:a16="http://schemas.microsoft.com/office/drawing/2014/main" id="{7710D391-091A-4AEA-B367-84187E964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6" r="1" b="6970"/>
          <a:stretch/>
        </p:blipFill>
        <p:spPr bwMode="auto">
          <a:xfrm rot="21480000">
            <a:off x="1137837" y="1003258"/>
            <a:ext cx="9916327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68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9033" y="1957010"/>
            <a:ext cx="206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1.GIỚI THIỆU</a:t>
            </a:r>
          </a:p>
        </p:txBody>
      </p:sp>
      <p:sp>
        <p:nvSpPr>
          <p:cNvPr id="5" name="Rectangle 4"/>
          <p:cNvSpPr/>
          <p:nvPr/>
        </p:nvSpPr>
        <p:spPr>
          <a:xfrm>
            <a:off x="5004179" y="772951"/>
            <a:ext cx="248389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9033" y="2577020"/>
            <a:ext cx="5057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2.CƠ SỞ LÝ THUYẾT VÀ THIẾT KẾ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9033" y="3174510"/>
            <a:ext cx="7729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3.HUẤN LUYỆN MÔ HÌNH VÀ CHẠY CHƯƠNG TRÌNH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9033" y="3836140"/>
            <a:ext cx="551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4.KẾT LUẬN VÀ HƯỚNG PHÁT TRIỂN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z="1800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sz="18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4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6539" y="153291"/>
            <a:ext cx="1128382" cy="847206"/>
            <a:chOff x="7097970" y="66764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97970" y="91947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5860" y="66764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15F913-C8E4-4D14-9BBB-3031D421C8BC}"/>
              </a:ext>
            </a:extLst>
          </p:cNvPr>
          <p:cNvSpPr txBox="1"/>
          <p:nvPr/>
        </p:nvSpPr>
        <p:spPr>
          <a:xfrm>
            <a:off x="573755" y="171441"/>
            <a:ext cx="6457183" cy="48530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7429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	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Giới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thiệu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FBC4E-8C41-463A-80A3-D553F4AA671B}"/>
              </a:ext>
            </a:extLst>
          </p:cNvPr>
          <p:cNvCxnSpPr>
            <a:cxnSpLocks/>
          </p:cNvCxnSpPr>
          <p:nvPr/>
        </p:nvCxnSpPr>
        <p:spPr>
          <a:xfrm>
            <a:off x="1601784" y="702807"/>
            <a:ext cx="1063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3081" y="677225"/>
            <a:ext cx="3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429" y="1063946"/>
            <a:ext cx="367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1.1.Giới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360" y="1764491"/>
            <a:ext cx="5953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92" y="1049969"/>
            <a:ext cx="4050496" cy="541861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885192" y="3429000"/>
            <a:ext cx="3834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802083" y="3403918"/>
            <a:ext cx="1555011" cy="120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48800" y="6480727"/>
            <a:ext cx="2743200" cy="365125"/>
          </a:xfrm>
        </p:spPr>
        <p:txBody>
          <a:bodyPr/>
          <a:lstStyle/>
          <a:p>
            <a:fld id="{D643A852-0206-46AC-B0EB-645612933129}" type="slidenum">
              <a:rPr lang="en-US" sz="1800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sz="18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29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6539" y="153291"/>
            <a:ext cx="1128382" cy="847206"/>
            <a:chOff x="7097970" y="66764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97970" y="91947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5860" y="66764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15F913-C8E4-4D14-9BBB-3031D421C8BC}"/>
              </a:ext>
            </a:extLst>
          </p:cNvPr>
          <p:cNvSpPr txBox="1"/>
          <p:nvPr/>
        </p:nvSpPr>
        <p:spPr>
          <a:xfrm>
            <a:off x="573755" y="171441"/>
            <a:ext cx="6457183" cy="48530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7429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	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Giới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thiệu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FBC4E-8C41-463A-80A3-D553F4AA671B}"/>
              </a:ext>
            </a:extLst>
          </p:cNvPr>
          <p:cNvCxnSpPr>
            <a:cxnSpLocks/>
          </p:cNvCxnSpPr>
          <p:nvPr/>
        </p:nvCxnSpPr>
        <p:spPr>
          <a:xfrm>
            <a:off x="1601784" y="702807"/>
            <a:ext cx="1063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3081" y="677225"/>
            <a:ext cx="3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890" y="845103"/>
            <a:ext cx="5117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1.2.Giới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AutoShape 2" descr="Python là gì và lợi ích của việc sử dụng python | Lập trình căn bản - học  lập trình theo phong cách Nhật Bản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ướng dẫn cài đặt, lập trình Python trên Windows 10 - CodeCu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ướng dẫn cài đặt, lập trình Python trên Windows 10 - CodeCu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29504"/>
            <a:ext cx="41209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60375" y="3528494"/>
            <a:ext cx="369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</p:txBody>
      </p:sp>
      <p:sp>
        <p:nvSpPr>
          <p:cNvPr id="9" name="AutoShape 8" descr="Giới thiệu về thư viện KERAS trong lập trình Machine Learning"/>
          <p:cNvSpPr>
            <a:spLocks noChangeAspect="1" noChangeArrowheads="1"/>
          </p:cNvSpPr>
          <p:nvPr/>
        </p:nvSpPr>
        <p:spPr bwMode="auto">
          <a:xfrm>
            <a:off x="5433810" y="2869272"/>
            <a:ext cx="180948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Giới thiệu về thư viện KERAS trong lập trình Machine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296" y="1495124"/>
            <a:ext cx="3392774" cy="203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777485" y="3620718"/>
            <a:ext cx="315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12" descr="Tìm hiểu] Opencv là gì? Thư viện mở ra thế giới cho “thị giác máy tính”"/>
          <p:cNvSpPr>
            <a:spLocks noChangeAspect="1" noChangeArrowheads="1"/>
          </p:cNvSpPr>
          <p:nvPr/>
        </p:nvSpPr>
        <p:spPr bwMode="auto">
          <a:xfrm>
            <a:off x="8766519" y="4311948"/>
            <a:ext cx="170106" cy="17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Tìm hiểu] Opencv là gì? Thư viện mở ra thế giới cho “thị giác máy tính”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519" y="1495125"/>
            <a:ext cx="2745710" cy="203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8936625" y="3620718"/>
            <a:ext cx="315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0" name="Picture 16" descr="What is Google Colab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392270"/>
            <a:ext cx="3565715" cy="157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190505" y="5981052"/>
            <a:ext cx="215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2" name="Picture 18" descr="File:Spyder logo.svg - Wikimedia Common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845" y="4449783"/>
            <a:ext cx="1833057" cy="146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9355878" y="6055301"/>
            <a:ext cx="215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Spyder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utoShape 20" descr="Anaconda là gì ? Cách cài đặt và sử dụng trên win10 - Hóng Ti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6" name="Picture 22" descr="Anaconda là gì ? Cách cài đặt và sử dụng trên win10 - Hóng Ti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347" y="4449783"/>
            <a:ext cx="3420138" cy="153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5226927" y="6055301"/>
            <a:ext cx="2850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Anaconda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27519" y="6356424"/>
            <a:ext cx="2743200" cy="365125"/>
          </a:xfrm>
        </p:spPr>
        <p:txBody>
          <a:bodyPr/>
          <a:lstStyle/>
          <a:p>
            <a:fld id="{D643A852-0206-46AC-B0EB-645612933129}" type="slidenum">
              <a:rPr lang="en-US" sz="1800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sz="18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6539" y="153291"/>
            <a:ext cx="1128382" cy="847206"/>
            <a:chOff x="7097970" y="66764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97970" y="91947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5860" y="66764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15F913-C8E4-4D14-9BBB-3031D421C8BC}"/>
              </a:ext>
            </a:extLst>
          </p:cNvPr>
          <p:cNvSpPr txBox="1"/>
          <p:nvPr/>
        </p:nvSpPr>
        <p:spPr>
          <a:xfrm>
            <a:off x="573755" y="171441"/>
            <a:ext cx="6457183" cy="48530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7429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	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Cơ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sở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lý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thuyết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thiết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kế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FBC4E-8C41-463A-80A3-D553F4AA671B}"/>
              </a:ext>
            </a:extLst>
          </p:cNvPr>
          <p:cNvCxnSpPr>
            <a:cxnSpLocks/>
          </p:cNvCxnSpPr>
          <p:nvPr/>
        </p:nvCxnSpPr>
        <p:spPr>
          <a:xfrm>
            <a:off x="1601784" y="702807"/>
            <a:ext cx="1063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3081" y="677225"/>
            <a:ext cx="3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890" y="845103"/>
            <a:ext cx="5117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2.1.Thiết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</a:p>
        </p:txBody>
      </p:sp>
      <p:sp>
        <p:nvSpPr>
          <p:cNvPr id="5" name="AutoShape 2" descr="Python là gì và lợi ích của việc sử dụng python | Lập trình căn bản - học  lập trình theo phong cách Nhật Bản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ướng dẫn cài đặt, lập trình Python trên Windows 10 - CodeCu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0" descr="Anaconda là gì ? Cách cài đặt và sử dụng trên win10 - Hóng Ti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465610" y="1444742"/>
            <a:ext cx="5117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2.1.1.Giới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VGG-16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63" y="2091366"/>
            <a:ext cx="8096250" cy="398203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279324" y="6136127"/>
            <a:ext cx="5117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VGG-16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292988" y="6415229"/>
            <a:ext cx="2743200" cy="365125"/>
          </a:xfrm>
        </p:spPr>
        <p:txBody>
          <a:bodyPr/>
          <a:lstStyle/>
          <a:p>
            <a:fld id="{D643A852-0206-46AC-B0EB-645612933129}" type="slidenum">
              <a:rPr lang="en-US" sz="1800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sz="18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5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6539" y="153291"/>
            <a:ext cx="1128382" cy="847206"/>
            <a:chOff x="7097970" y="66764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97970" y="91947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5860" y="66764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15F913-C8E4-4D14-9BBB-3031D421C8BC}"/>
              </a:ext>
            </a:extLst>
          </p:cNvPr>
          <p:cNvSpPr txBox="1"/>
          <p:nvPr/>
        </p:nvSpPr>
        <p:spPr>
          <a:xfrm>
            <a:off x="573755" y="171441"/>
            <a:ext cx="6457183" cy="48530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7429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	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Cơ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sở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lý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thuyết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thiết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kế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FBC4E-8C41-463A-80A3-D553F4AA671B}"/>
              </a:ext>
            </a:extLst>
          </p:cNvPr>
          <p:cNvCxnSpPr>
            <a:cxnSpLocks/>
          </p:cNvCxnSpPr>
          <p:nvPr/>
        </p:nvCxnSpPr>
        <p:spPr>
          <a:xfrm>
            <a:off x="1601784" y="702807"/>
            <a:ext cx="1063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3081" y="677225"/>
            <a:ext cx="3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890" y="845103"/>
            <a:ext cx="5117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2.1.Thiết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</a:p>
        </p:txBody>
      </p:sp>
      <p:sp>
        <p:nvSpPr>
          <p:cNvPr id="5" name="AutoShape 2" descr="Python là gì và lợi ích của việc sử dụng python | Lập trình căn bản - học  lập trình theo phong cách Nhật Bản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ướng dẫn cài đặt, lập trình Python trên Windows 10 - CodeCu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0" descr="Anaconda là gì ? Cách cài đặt và sử dụng trên win10 - Hóng Ti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99675" y="1449063"/>
            <a:ext cx="7930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2.1.2.Xây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VGG-16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30938" y="6030982"/>
            <a:ext cx="580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12928" y="1533509"/>
            <a:ext cx="5997080" cy="30904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64992" y="3251386"/>
            <a:ext cx="5856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Pooling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84565" y="2326125"/>
            <a:ext cx="585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pooling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54916" y="4403674"/>
            <a:ext cx="585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output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6486970"/>
            <a:ext cx="2743200" cy="365125"/>
          </a:xfrm>
        </p:spPr>
        <p:txBody>
          <a:bodyPr/>
          <a:lstStyle/>
          <a:p>
            <a:fld id="{D643A852-0206-46AC-B0EB-645612933129}" type="slidenum">
              <a:rPr lang="en-US" sz="1800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sz="18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99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6539" y="153291"/>
            <a:ext cx="1128382" cy="847206"/>
            <a:chOff x="7097970" y="66764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97970" y="91947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5860" y="66764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15F913-C8E4-4D14-9BBB-3031D421C8BC}"/>
              </a:ext>
            </a:extLst>
          </p:cNvPr>
          <p:cNvSpPr txBox="1"/>
          <p:nvPr/>
        </p:nvSpPr>
        <p:spPr>
          <a:xfrm>
            <a:off x="573755" y="171441"/>
            <a:ext cx="6457183" cy="48530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7429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	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Cơ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sở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lý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thuyết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thiết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kế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FBC4E-8C41-463A-80A3-D553F4AA671B}"/>
              </a:ext>
            </a:extLst>
          </p:cNvPr>
          <p:cNvCxnSpPr>
            <a:cxnSpLocks/>
          </p:cNvCxnSpPr>
          <p:nvPr/>
        </p:nvCxnSpPr>
        <p:spPr>
          <a:xfrm>
            <a:off x="1601784" y="702807"/>
            <a:ext cx="1063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3081" y="677225"/>
            <a:ext cx="3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890" y="845103"/>
            <a:ext cx="5117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2.2.Xây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Python là gì và lợi ích của việc sử dụng python | Lập trình căn bản - học  lập trình theo phong cách Nhật Bản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ướng dẫn cài đặt, lập trình Python trên Windows 10 - CodeCu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0" descr="Anaconda là gì ? Cách cài đặt và sử dụng trên win10 - Hóng Ti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99675" y="1449063"/>
            <a:ext cx="637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2.2.1.Kỹ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Subtraction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612" y="66892"/>
            <a:ext cx="5010388" cy="619291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77800" y="2105810"/>
            <a:ext cx="56778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97142" y="6233765"/>
            <a:ext cx="637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Subtraction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93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6539" y="153291"/>
            <a:ext cx="1128382" cy="847206"/>
            <a:chOff x="7097970" y="667647"/>
            <a:chExt cx="1128382" cy="8472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97970" y="91947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75860" y="66764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15F913-C8E4-4D14-9BBB-3031D421C8BC}"/>
              </a:ext>
            </a:extLst>
          </p:cNvPr>
          <p:cNvSpPr txBox="1"/>
          <p:nvPr/>
        </p:nvSpPr>
        <p:spPr>
          <a:xfrm>
            <a:off x="573755" y="171441"/>
            <a:ext cx="6457183" cy="48530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742950" indent="-5143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	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Cơ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sở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lý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thuyết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và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thiết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kế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BFBC4E-8C41-463A-80A3-D553F4AA671B}"/>
              </a:ext>
            </a:extLst>
          </p:cNvPr>
          <p:cNvCxnSpPr>
            <a:cxnSpLocks/>
          </p:cNvCxnSpPr>
          <p:nvPr/>
        </p:nvCxnSpPr>
        <p:spPr>
          <a:xfrm>
            <a:off x="1601784" y="702807"/>
            <a:ext cx="1063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23081" y="677225"/>
            <a:ext cx="3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1890" y="845103"/>
            <a:ext cx="5117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2.2.Xây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Python là gì và lợi ích của việc sử dụng python | Lập trình căn bản - học  lập trình theo phong cách Nhật Bản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ướng dẫn cài đặt, lập trình Python trên Windows 10 - CodeCut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0" descr="Anaconda là gì ? Cách cài đặt và sử dụng trên win10 - Hóng Ti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99675" y="1306768"/>
            <a:ext cx="637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2.2.2.Xây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train,test,validation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4921" y="1778743"/>
            <a:ext cx="10202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label (0,1,2,3,4)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0" y="2325769"/>
            <a:ext cx="2438400" cy="1740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904" y="2336503"/>
            <a:ext cx="2559134" cy="1740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302" y="2325769"/>
            <a:ext cx="2438400" cy="1791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24" y="4535950"/>
            <a:ext cx="2438400" cy="17116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332" y="4569220"/>
            <a:ext cx="2438400" cy="171163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32310" y="4087538"/>
            <a:ext cx="115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16488" y="4101354"/>
            <a:ext cx="115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01505" y="4112334"/>
            <a:ext cx="115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17192" y="6337378"/>
            <a:ext cx="115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98273" y="6337377"/>
            <a:ext cx="115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03732" y="6407329"/>
            <a:ext cx="2743200" cy="365125"/>
          </a:xfrm>
        </p:spPr>
        <p:txBody>
          <a:bodyPr/>
          <a:lstStyle/>
          <a:p>
            <a:fld id="{D643A852-0206-46AC-B0EB-645612933129}" type="slidenum">
              <a:rPr lang="en-US" sz="1800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sz="18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4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2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1063</Words>
  <Application>Microsoft Office PowerPoint</Application>
  <PresentationFormat>Widescreen</PresentationFormat>
  <Paragraphs>114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Truong Thanh Loi</cp:lastModifiedBy>
  <cp:revision>62</cp:revision>
  <dcterms:created xsi:type="dcterms:W3CDTF">2021-06-17T06:37:18Z</dcterms:created>
  <dcterms:modified xsi:type="dcterms:W3CDTF">2021-06-20T05:43:50Z</dcterms:modified>
</cp:coreProperties>
</file>