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74" r:id="rId5"/>
    <p:sldId id="275" r:id="rId6"/>
    <p:sldId id="276" r:id="rId7"/>
    <p:sldId id="277" r:id="rId8"/>
    <p:sldId id="257" r:id="rId9"/>
    <p:sldId id="279" r:id="rId10"/>
    <p:sldId id="281" r:id="rId11"/>
    <p:sldId id="284" r:id="rId12"/>
    <p:sldId id="285" r:id="rId13"/>
    <p:sldId id="266" r:id="rId14"/>
    <p:sldId id="269" r:id="rId15"/>
    <p:sldId id="267" r:id="rId16"/>
    <p:sldId id="268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C282E8-09C5-40A2-9278-8336BD2171B4}">
          <p14:sldIdLst/>
        </p14:section>
        <p14:section name="Project Design" id="{39FA74CF-9D8A-4037-9E90-8FE26D8B77A2}">
          <p14:sldIdLst>
            <p14:sldId id="274"/>
            <p14:sldId id="275"/>
            <p14:sldId id="276"/>
            <p14:sldId id="277"/>
            <p14:sldId id="257"/>
            <p14:sldId id="279"/>
            <p14:sldId id="281"/>
            <p14:sldId id="284"/>
          </p14:sldIdLst>
        </p14:section>
        <p14:section name="Model Comparison" id="{0B9189B0-3135-4E83-9631-A361D58B5117}">
          <p14:sldIdLst/>
        </p14:section>
        <p14:section name="Flask App" id="{930D3FFE-1717-4251-8402-ECF439766D67}">
          <p14:sldIdLst>
            <p14:sldId id="285"/>
          </p14:sldIdLst>
        </p14:section>
        <p14:section name="Appendix Slides" id="{0E69855C-7770-41EF-8DDC-B93759E8FB35}">
          <p14:sldIdLst>
            <p14:sldId id="266"/>
            <p14:sldId id="269"/>
            <p14:sldId id="267"/>
            <p14:sldId id="268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696CFF-5301-884B-043F-5648906610D7}" name="Sakshi Dalal" initials="SD" userId="dce1cf12483f221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70B2D-7222-4A9C-9A3E-AB5FE523DD17}" v="381" dt="2023-07-31T22:44:33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A7BA9-22FF-4A2F-BD22-55F5D7B03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394C14-BAB7-4454-94DE-AF5A0324B2B4}">
      <dgm:prSet/>
      <dgm:spPr/>
      <dgm:t>
        <a:bodyPr/>
        <a:lstStyle/>
        <a:p>
          <a:r>
            <a:rPr lang="en-US" b="0" i="0" baseline="0"/>
            <a:t>Google Images: Web scraping (Selenium and Chrome driver). </a:t>
          </a:r>
          <a:endParaRPr lang="en-US"/>
        </a:p>
      </dgm:t>
    </dgm:pt>
    <dgm:pt modelId="{64EF66AC-1F1C-40FE-BFF4-5C7E3B237EEB}" type="parTrans" cxnId="{DC9CE29B-E757-4FA3-9896-9EC520263C96}">
      <dgm:prSet/>
      <dgm:spPr/>
      <dgm:t>
        <a:bodyPr/>
        <a:lstStyle/>
        <a:p>
          <a:endParaRPr lang="en-US"/>
        </a:p>
      </dgm:t>
    </dgm:pt>
    <dgm:pt modelId="{BFEDE37B-9649-4FA0-A3B7-F0BF6B523D2E}" type="sibTrans" cxnId="{DC9CE29B-E757-4FA3-9896-9EC520263C96}">
      <dgm:prSet/>
      <dgm:spPr/>
      <dgm:t>
        <a:bodyPr/>
        <a:lstStyle/>
        <a:p>
          <a:endParaRPr lang="en-US"/>
        </a:p>
      </dgm:t>
    </dgm:pt>
    <dgm:pt modelId="{03FCB5BA-46FD-4850-B36E-16B8579AE40D}">
      <dgm:prSet/>
      <dgm:spPr/>
      <dgm:t>
        <a:bodyPr/>
        <a:lstStyle/>
        <a:p>
          <a:r>
            <a:rPr lang="en-US" b="0" i="0" baseline="0"/>
            <a:t>Flickr: API (good API call limit 3600 queries per hour), used flickrapi python package. </a:t>
          </a:r>
          <a:endParaRPr lang="en-US"/>
        </a:p>
      </dgm:t>
    </dgm:pt>
    <dgm:pt modelId="{621D246B-1571-4C66-B0B3-F46D253BE247}" type="parTrans" cxnId="{D9C63E1D-7E38-4E61-BCA6-F5750BFD63C8}">
      <dgm:prSet/>
      <dgm:spPr/>
      <dgm:t>
        <a:bodyPr/>
        <a:lstStyle/>
        <a:p>
          <a:endParaRPr lang="en-US"/>
        </a:p>
      </dgm:t>
    </dgm:pt>
    <dgm:pt modelId="{4930759C-3B7A-4107-8804-49ED94E9516B}" type="sibTrans" cxnId="{D9C63E1D-7E38-4E61-BCA6-F5750BFD63C8}">
      <dgm:prSet/>
      <dgm:spPr/>
      <dgm:t>
        <a:bodyPr/>
        <a:lstStyle/>
        <a:p>
          <a:endParaRPr lang="en-US"/>
        </a:p>
      </dgm:t>
    </dgm:pt>
    <dgm:pt modelId="{26DBFC9E-A6E7-462F-829D-2931CD85E725}">
      <dgm:prSet/>
      <dgm:spPr/>
      <dgm:t>
        <a:bodyPr/>
        <a:lstStyle/>
        <a:p>
          <a:r>
            <a:rPr lang="en-US" b="0" i="0" baseline="0"/>
            <a:t>Pixabay: API (100 requests per minute limit) </a:t>
          </a:r>
          <a:endParaRPr lang="en-US"/>
        </a:p>
      </dgm:t>
    </dgm:pt>
    <dgm:pt modelId="{8AFBE9AA-A5D8-4BEC-8A1C-F7E360EBADC8}" type="parTrans" cxnId="{4F5E2781-8F91-4B16-ACE9-2E2189A6B219}">
      <dgm:prSet/>
      <dgm:spPr/>
      <dgm:t>
        <a:bodyPr/>
        <a:lstStyle/>
        <a:p>
          <a:endParaRPr lang="en-US"/>
        </a:p>
      </dgm:t>
    </dgm:pt>
    <dgm:pt modelId="{6BAED08D-CB50-4471-A272-267A6AE3B9CA}" type="sibTrans" cxnId="{4F5E2781-8F91-4B16-ACE9-2E2189A6B219}">
      <dgm:prSet/>
      <dgm:spPr/>
      <dgm:t>
        <a:bodyPr/>
        <a:lstStyle/>
        <a:p>
          <a:endParaRPr lang="en-US"/>
        </a:p>
      </dgm:t>
    </dgm:pt>
    <dgm:pt modelId="{92A3C308-7387-4885-B464-E0864E054CBB}" type="pres">
      <dgm:prSet presAssocID="{138A7BA9-22FF-4A2F-BD22-55F5D7B0393D}" presName="root" presStyleCnt="0">
        <dgm:presLayoutVars>
          <dgm:dir/>
          <dgm:resizeHandles val="exact"/>
        </dgm:presLayoutVars>
      </dgm:prSet>
      <dgm:spPr/>
    </dgm:pt>
    <dgm:pt modelId="{5D61F85D-3BF8-4A9B-BC31-A3F4EF10A5E5}" type="pres">
      <dgm:prSet presAssocID="{F5394C14-BAB7-4454-94DE-AF5A0324B2B4}" presName="compNode" presStyleCnt="0"/>
      <dgm:spPr/>
    </dgm:pt>
    <dgm:pt modelId="{D142ED2A-412D-483A-AE23-5F7CCBD2EE8F}" type="pres">
      <dgm:prSet presAssocID="{F5394C14-BAB7-4454-94DE-AF5A0324B2B4}" presName="bgRect" presStyleLbl="bgShp" presStyleIdx="0" presStyleCnt="3" custLinFactNeighborX="-208" custLinFactNeighborY="2254"/>
      <dgm:spPr>
        <a:solidFill>
          <a:schemeClr val="tx1">
            <a:lumMod val="65000"/>
            <a:lumOff val="35000"/>
          </a:schemeClr>
        </a:solidFill>
      </dgm:spPr>
    </dgm:pt>
    <dgm:pt modelId="{F68590F0-4811-402B-9F0E-3216614D2EAF}" type="pres">
      <dgm:prSet presAssocID="{F5394C14-BAB7-4454-94DE-AF5A0324B2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4209C6-9D82-43DC-B099-F3B665C05549}" type="pres">
      <dgm:prSet presAssocID="{F5394C14-BAB7-4454-94DE-AF5A0324B2B4}" presName="spaceRect" presStyleCnt="0"/>
      <dgm:spPr/>
    </dgm:pt>
    <dgm:pt modelId="{25598C60-A448-4E2F-B65B-C7EB95212E2A}" type="pres">
      <dgm:prSet presAssocID="{F5394C14-BAB7-4454-94DE-AF5A0324B2B4}" presName="parTx" presStyleLbl="revTx" presStyleIdx="0" presStyleCnt="3">
        <dgm:presLayoutVars>
          <dgm:chMax val="0"/>
          <dgm:chPref val="0"/>
        </dgm:presLayoutVars>
      </dgm:prSet>
      <dgm:spPr/>
    </dgm:pt>
    <dgm:pt modelId="{6B02DA3F-A7E0-4DCD-BCF5-EF585436E68D}" type="pres">
      <dgm:prSet presAssocID="{BFEDE37B-9649-4FA0-A3B7-F0BF6B523D2E}" presName="sibTrans" presStyleCnt="0"/>
      <dgm:spPr/>
    </dgm:pt>
    <dgm:pt modelId="{AE8FE6AB-1574-4848-AFE1-F682DCCFFB8E}" type="pres">
      <dgm:prSet presAssocID="{03FCB5BA-46FD-4850-B36E-16B8579AE40D}" presName="compNode" presStyleCnt="0"/>
      <dgm:spPr/>
    </dgm:pt>
    <dgm:pt modelId="{71B3C9BA-E271-41B0-822E-98A3547137E3}" type="pres">
      <dgm:prSet presAssocID="{03FCB5BA-46FD-4850-B36E-16B8579AE40D}" presName="bgRect" presStyleLbl="bgShp" presStyleIdx="1" presStyleCnt="3"/>
      <dgm:spPr>
        <a:solidFill>
          <a:schemeClr val="tx1">
            <a:lumMod val="65000"/>
            <a:lumOff val="35000"/>
          </a:schemeClr>
        </a:solidFill>
      </dgm:spPr>
    </dgm:pt>
    <dgm:pt modelId="{D657B368-F40F-4041-B907-D52C50FA4842}" type="pres">
      <dgm:prSet presAssocID="{03FCB5BA-46FD-4850-B36E-16B8579AE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E6B5A7C-3F7D-468E-AE8E-F1299A962602}" type="pres">
      <dgm:prSet presAssocID="{03FCB5BA-46FD-4850-B36E-16B8579AE40D}" presName="spaceRect" presStyleCnt="0"/>
      <dgm:spPr/>
    </dgm:pt>
    <dgm:pt modelId="{2D8A2BFF-7C77-4CC8-865A-3DB7AD8C8E43}" type="pres">
      <dgm:prSet presAssocID="{03FCB5BA-46FD-4850-B36E-16B8579AE40D}" presName="parTx" presStyleLbl="revTx" presStyleIdx="1" presStyleCnt="3">
        <dgm:presLayoutVars>
          <dgm:chMax val="0"/>
          <dgm:chPref val="0"/>
        </dgm:presLayoutVars>
      </dgm:prSet>
      <dgm:spPr/>
    </dgm:pt>
    <dgm:pt modelId="{7552A13F-1BE7-4896-B0B0-D50322C97FDB}" type="pres">
      <dgm:prSet presAssocID="{4930759C-3B7A-4107-8804-49ED94E9516B}" presName="sibTrans" presStyleCnt="0"/>
      <dgm:spPr/>
    </dgm:pt>
    <dgm:pt modelId="{B06EE82A-F94C-4DBE-98EE-EAB11BF7940B}" type="pres">
      <dgm:prSet presAssocID="{26DBFC9E-A6E7-462F-829D-2931CD85E725}" presName="compNode" presStyleCnt="0"/>
      <dgm:spPr/>
    </dgm:pt>
    <dgm:pt modelId="{35DB33AA-28F2-48E3-8E3B-E2882918DCB9}" type="pres">
      <dgm:prSet presAssocID="{26DBFC9E-A6E7-462F-829D-2931CD85E725}" presName="bgRect" presStyleLbl="bgShp" presStyleIdx="2" presStyleCnt="3"/>
      <dgm:spPr>
        <a:solidFill>
          <a:schemeClr val="tx1">
            <a:lumMod val="65000"/>
            <a:lumOff val="35000"/>
          </a:schemeClr>
        </a:solidFill>
      </dgm:spPr>
    </dgm:pt>
    <dgm:pt modelId="{1C17D58D-337F-468C-9F27-32EB12B26652}" type="pres">
      <dgm:prSet presAssocID="{26DBFC9E-A6E7-462F-829D-2931CD85E7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B157B80-A5B8-436B-9474-B50DA3539B12}" type="pres">
      <dgm:prSet presAssocID="{26DBFC9E-A6E7-462F-829D-2931CD85E725}" presName="spaceRect" presStyleCnt="0"/>
      <dgm:spPr/>
    </dgm:pt>
    <dgm:pt modelId="{A1B853E8-861B-4863-B2E2-0AA08DB78D57}" type="pres">
      <dgm:prSet presAssocID="{26DBFC9E-A6E7-462F-829D-2931CD85E7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C63E1D-7E38-4E61-BCA6-F5750BFD63C8}" srcId="{138A7BA9-22FF-4A2F-BD22-55F5D7B0393D}" destId="{03FCB5BA-46FD-4850-B36E-16B8579AE40D}" srcOrd="1" destOrd="0" parTransId="{621D246B-1571-4C66-B0B3-F46D253BE247}" sibTransId="{4930759C-3B7A-4107-8804-49ED94E9516B}"/>
    <dgm:cxn modelId="{FBE36E60-0FFA-4F20-B516-7590D6CF3F4D}" type="presOf" srcId="{138A7BA9-22FF-4A2F-BD22-55F5D7B0393D}" destId="{92A3C308-7387-4885-B464-E0864E054CBB}" srcOrd="0" destOrd="0" presId="urn:microsoft.com/office/officeart/2018/2/layout/IconVerticalSolidList"/>
    <dgm:cxn modelId="{4F5E2781-8F91-4B16-ACE9-2E2189A6B219}" srcId="{138A7BA9-22FF-4A2F-BD22-55F5D7B0393D}" destId="{26DBFC9E-A6E7-462F-829D-2931CD85E725}" srcOrd="2" destOrd="0" parTransId="{8AFBE9AA-A5D8-4BEC-8A1C-F7E360EBADC8}" sibTransId="{6BAED08D-CB50-4471-A272-267A6AE3B9CA}"/>
    <dgm:cxn modelId="{DC9CE29B-E757-4FA3-9896-9EC520263C96}" srcId="{138A7BA9-22FF-4A2F-BD22-55F5D7B0393D}" destId="{F5394C14-BAB7-4454-94DE-AF5A0324B2B4}" srcOrd="0" destOrd="0" parTransId="{64EF66AC-1F1C-40FE-BFF4-5C7E3B237EEB}" sibTransId="{BFEDE37B-9649-4FA0-A3B7-F0BF6B523D2E}"/>
    <dgm:cxn modelId="{1A892E9D-0BAB-42C7-928D-FB2E81E4DE4D}" type="presOf" srcId="{26DBFC9E-A6E7-462F-829D-2931CD85E725}" destId="{A1B853E8-861B-4863-B2E2-0AA08DB78D57}" srcOrd="0" destOrd="0" presId="urn:microsoft.com/office/officeart/2018/2/layout/IconVerticalSolidList"/>
    <dgm:cxn modelId="{4A5B1EA6-AB9D-445B-A273-C47954C2FEEE}" type="presOf" srcId="{F5394C14-BAB7-4454-94DE-AF5A0324B2B4}" destId="{25598C60-A448-4E2F-B65B-C7EB95212E2A}" srcOrd="0" destOrd="0" presId="urn:microsoft.com/office/officeart/2018/2/layout/IconVerticalSolidList"/>
    <dgm:cxn modelId="{8E851EE3-EA30-4333-8F98-5F8A057392FC}" type="presOf" srcId="{03FCB5BA-46FD-4850-B36E-16B8579AE40D}" destId="{2D8A2BFF-7C77-4CC8-865A-3DB7AD8C8E43}" srcOrd="0" destOrd="0" presId="urn:microsoft.com/office/officeart/2018/2/layout/IconVerticalSolidList"/>
    <dgm:cxn modelId="{51F3D9EF-822C-4E7D-9895-C78BBEC8A1CF}" type="presParOf" srcId="{92A3C308-7387-4885-B464-E0864E054CBB}" destId="{5D61F85D-3BF8-4A9B-BC31-A3F4EF10A5E5}" srcOrd="0" destOrd="0" presId="urn:microsoft.com/office/officeart/2018/2/layout/IconVerticalSolidList"/>
    <dgm:cxn modelId="{96B85F81-9520-4D1C-A3B0-B00E986632C8}" type="presParOf" srcId="{5D61F85D-3BF8-4A9B-BC31-A3F4EF10A5E5}" destId="{D142ED2A-412D-483A-AE23-5F7CCBD2EE8F}" srcOrd="0" destOrd="0" presId="urn:microsoft.com/office/officeart/2018/2/layout/IconVerticalSolidList"/>
    <dgm:cxn modelId="{8BEDBCAD-5D28-4815-9C24-8689885D028C}" type="presParOf" srcId="{5D61F85D-3BF8-4A9B-BC31-A3F4EF10A5E5}" destId="{F68590F0-4811-402B-9F0E-3216614D2EAF}" srcOrd="1" destOrd="0" presId="urn:microsoft.com/office/officeart/2018/2/layout/IconVerticalSolidList"/>
    <dgm:cxn modelId="{DB3673FD-0888-4D11-808A-8C152D076138}" type="presParOf" srcId="{5D61F85D-3BF8-4A9B-BC31-A3F4EF10A5E5}" destId="{C04209C6-9D82-43DC-B099-F3B665C05549}" srcOrd="2" destOrd="0" presId="urn:microsoft.com/office/officeart/2018/2/layout/IconVerticalSolidList"/>
    <dgm:cxn modelId="{22CB088E-94AF-441F-934A-F40EABD0D10D}" type="presParOf" srcId="{5D61F85D-3BF8-4A9B-BC31-A3F4EF10A5E5}" destId="{25598C60-A448-4E2F-B65B-C7EB95212E2A}" srcOrd="3" destOrd="0" presId="urn:microsoft.com/office/officeart/2018/2/layout/IconVerticalSolidList"/>
    <dgm:cxn modelId="{38233EF7-087D-4C96-A85E-3CAE1985ABA7}" type="presParOf" srcId="{92A3C308-7387-4885-B464-E0864E054CBB}" destId="{6B02DA3F-A7E0-4DCD-BCF5-EF585436E68D}" srcOrd="1" destOrd="0" presId="urn:microsoft.com/office/officeart/2018/2/layout/IconVerticalSolidList"/>
    <dgm:cxn modelId="{E8BB020D-CF54-4C54-A1D0-E677132711CA}" type="presParOf" srcId="{92A3C308-7387-4885-B464-E0864E054CBB}" destId="{AE8FE6AB-1574-4848-AFE1-F682DCCFFB8E}" srcOrd="2" destOrd="0" presId="urn:microsoft.com/office/officeart/2018/2/layout/IconVerticalSolidList"/>
    <dgm:cxn modelId="{82D49910-4B9D-4043-A16D-7A6D00881093}" type="presParOf" srcId="{AE8FE6AB-1574-4848-AFE1-F682DCCFFB8E}" destId="{71B3C9BA-E271-41B0-822E-98A3547137E3}" srcOrd="0" destOrd="0" presId="urn:microsoft.com/office/officeart/2018/2/layout/IconVerticalSolidList"/>
    <dgm:cxn modelId="{BDC66E2B-BFCD-45FF-A04C-94832F37CF2E}" type="presParOf" srcId="{AE8FE6AB-1574-4848-AFE1-F682DCCFFB8E}" destId="{D657B368-F40F-4041-B907-D52C50FA4842}" srcOrd="1" destOrd="0" presId="urn:microsoft.com/office/officeart/2018/2/layout/IconVerticalSolidList"/>
    <dgm:cxn modelId="{AFD052B1-9723-423C-B159-508E1E40FCD2}" type="presParOf" srcId="{AE8FE6AB-1574-4848-AFE1-F682DCCFFB8E}" destId="{7E6B5A7C-3F7D-468E-AE8E-F1299A962602}" srcOrd="2" destOrd="0" presId="urn:microsoft.com/office/officeart/2018/2/layout/IconVerticalSolidList"/>
    <dgm:cxn modelId="{A9449E92-B8FD-4872-9A71-52CDA3700E19}" type="presParOf" srcId="{AE8FE6AB-1574-4848-AFE1-F682DCCFFB8E}" destId="{2D8A2BFF-7C77-4CC8-865A-3DB7AD8C8E43}" srcOrd="3" destOrd="0" presId="urn:microsoft.com/office/officeart/2018/2/layout/IconVerticalSolidList"/>
    <dgm:cxn modelId="{94D68056-141B-4B47-B959-74597445DE46}" type="presParOf" srcId="{92A3C308-7387-4885-B464-E0864E054CBB}" destId="{7552A13F-1BE7-4896-B0B0-D50322C97FDB}" srcOrd="3" destOrd="0" presId="urn:microsoft.com/office/officeart/2018/2/layout/IconVerticalSolidList"/>
    <dgm:cxn modelId="{94EE4163-A835-4293-83A2-D766B46F3565}" type="presParOf" srcId="{92A3C308-7387-4885-B464-E0864E054CBB}" destId="{B06EE82A-F94C-4DBE-98EE-EAB11BF7940B}" srcOrd="4" destOrd="0" presId="urn:microsoft.com/office/officeart/2018/2/layout/IconVerticalSolidList"/>
    <dgm:cxn modelId="{0F22B2CF-99F0-4940-9495-051C96A38AF2}" type="presParOf" srcId="{B06EE82A-F94C-4DBE-98EE-EAB11BF7940B}" destId="{35DB33AA-28F2-48E3-8E3B-E2882918DCB9}" srcOrd="0" destOrd="0" presId="urn:microsoft.com/office/officeart/2018/2/layout/IconVerticalSolidList"/>
    <dgm:cxn modelId="{ACE4F04B-8D9E-41A5-9230-E6951C35AD3F}" type="presParOf" srcId="{B06EE82A-F94C-4DBE-98EE-EAB11BF7940B}" destId="{1C17D58D-337F-468C-9F27-32EB12B26652}" srcOrd="1" destOrd="0" presId="urn:microsoft.com/office/officeart/2018/2/layout/IconVerticalSolidList"/>
    <dgm:cxn modelId="{5E1B1471-5F15-41BD-AA0C-7EC1A6D715D6}" type="presParOf" srcId="{B06EE82A-F94C-4DBE-98EE-EAB11BF7940B}" destId="{2B157B80-A5B8-436B-9474-B50DA3539B12}" srcOrd="2" destOrd="0" presId="urn:microsoft.com/office/officeart/2018/2/layout/IconVerticalSolidList"/>
    <dgm:cxn modelId="{01F5BCF3-E1E4-43B9-9E7B-E49C531D31BF}" type="presParOf" srcId="{B06EE82A-F94C-4DBE-98EE-EAB11BF7940B}" destId="{A1B853E8-861B-4863-B2E2-0AA08DB78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2ED2A-412D-483A-AE23-5F7CCBD2EE8F}">
      <dsp:nvSpPr>
        <dsp:cNvPr id="0" name=""/>
        <dsp:cNvSpPr/>
      </dsp:nvSpPr>
      <dsp:spPr>
        <a:xfrm>
          <a:off x="0" y="35166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90F0-4811-402B-9F0E-3216614D2EAF}">
      <dsp:nvSpPr>
        <dsp:cNvPr id="0" name=""/>
        <dsp:cNvSpPr/>
      </dsp:nvSpPr>
      <dsp:spPr>
        <a:xfrm>
          <a:off x="463171" y="345162"/>
          <a:ext cx="842129" cy="8421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98C60-A448-4E2F-B65B-C7EB95212E2A}">
      <dsp:nvSpPr>
        <dsp:cNvPr id="0" name=""/>
        <dsp:cNvSpPr/>
      </dsp:nvSpPr>
      <dsp:spPr>
        <a:xfrm>
          <a:off x="1768472" y="654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Google Images: Web scraping (Selenium and Chrome driver). </a:t>
          </a:r>
          <a:endParaRPr lang="en-US" sz="2500" kern="1200"/>
        </a:p>
      </dsp:txBody>
      <dsp:txXfrm>
        <a:off x="1768472" y="654"/>
        <a:ext cx="6536203" cy="1531145"/>
      </dsp:txXfrm>
    </dsp:sp>
    <dsp:sp modelId="{71B3C9BA-E271-41B0-822E-98A3547137E3}">
      <dsp:nvSpPr>
        <dsp:cNvPr id="0" name=""/>
        <dsp:cNvSpPr/>
      </dsp:nvSpPr>
      <dsp:spPr>
        <a:xfrm>
          <a:off x="0" y="1914585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7B368-F40F-4041-B907-D52C50FA4842}">
      <dsp:nvSpPr>
        <dsp:cNvPr id="0" name=""/>
        <dsp:cNvSpPr/>
      </dsp:nvSpPr>
      <dsp:spPr>
        <a:xfrm>
          <a:off x="463171" y="2259093"/>
          <a:ext cx="842129" cy="842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A2BFF-7C77-4CC8-865A-3DB7AD8C8E43}">
      <dsp:nvSpPr>
        <dsp:cNvPr id="0" name=""/>
        <dsp:cNvSpPr/>
      </dsp:nvSpPr>
      <dsp:spPr>
        <a:xfrm>
          <a:off x="1768472" y="1914585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Flickr: API (good API call limit 3600 queries per hour), used flickrapi python package. </a:t>
          </a:r>
          <a:endParaRPr lang="en-US" sz="2500" kern="1200"/>
        </a:p>
      </dsp:txBody>
      <dsp:txXfrm>
        <a:off x="1768472" y="1914585"/>
        <a:ext cx="6536203" cy="1531145"/>
      </dsp:txXfrm>
    </dsp:sp>
    <dsp:sp modelId="{35DB33AA-28F2-48E3-8E3B-E2882918DCB9}">
      <dsp:nvSpPr>
        <dsp:cNvPr id="0" name=""/>
        <dsp:cNvSpPr/>
      </dsp:nvSpPr>
      <dsp:spPr>
        <a:xfrm>
          <a:off x="0" y="3828517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D58D-337F-468C-9F27-32EB12B26652}">
      <dsp:nvSpPr>
        <dsp:cNvPr id="0" name=""/>
        <dsp:cNvSpPr/>
      </dsp:nvSpPr>
      <dsp:spPr>
        <a:xfrm>
          <a:off x="463171" y="4173025"/>
          <a:ext cx="842129" cy="8421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53E8-861B-4863-B2E2-0AA08DB78D57}">
      <dsp:nvSpPr>
        <dsp:cNvPr id="0" name=""/>
        <dsp:cNvSpPr/>
      </dsp:nvSpPr>
      <dsp:spPr>
        <a:xfrm>
          <a:off x="1768472" y="3828517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Pixabay: API (100 requests per minute limit) </a:t>
          </a:r>
          <a:endParaRPr lang="en-US" sz="2500" kern="1200"/>
        </a:p>
      </dsp:txBody>
      <dsp:txXfrm>
        <a:off x="1768472" y="3828517"/>
        <a:ext cx="6536203" cy="153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9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1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2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8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8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A3E65E-D5FC-4D58-9B76-E0D96DDD7C1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AD581-069B-F1CF-36A1-9E8FEDE08874}"/>
              </a:ext>
            </a:extLst>
          </p:cNvPr>
          <p:cNvSpPr txBox="1"/>
          <p:nvPr/>
        </p:nvSpPr>
        <p:spPr>
          <a:xfrm>
            <a:off x="3237061" y="1131035"/>
            <a:ext cx="609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6000" b="0" i="0" u="none" strike="noStrike" kern="1200" cap="all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Flower Recognition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E397-3E2A-2A5D-115F-2712E9579B9C}"/>
              </a:ext>
            </a:extLst>
          </p:cNvPr>
          <p:cNvSpPr txBox="1"/>
          <p:nvPr/>
        </p:nvSpPr>
        <p:spPr>
          <a:xfrm>
            <a:off x="3694260" y="4381766"/>
            <a:ext cx="5449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Rimple Poonia Dabas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Sweta Joshi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Sakshi Dalal</a:t>
            </a:r>
          </a:p>
        </p:txBody>
      </p:sp>
    </p:spTree>
    <p:extLst>
      <p:ext uri="{BB962C8B-B14F-4D97-AF65-F5344CB8AC3E}">
        <p14:creationId xmlns:p14="http://schemas.microsoft.com/office/powerpoint/2010/main" val="834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D608-174C-2C19-3F7A-BCFDBC88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62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388BDC3-C278-71F0-8E92-4AA8460F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2C996EB-9626-6C71-DA1F-4129FCAE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49240496-1A8D-58B2-DC3A-7C5B4768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6464"/>
            <a:ext cx="2434338" cy="1801410"/>
          </a:xfrm>
          <a:prstGeom prst="rect">
            <a:avLst/>
          </a:prstGeom>
        </p:spPr>
      </p:pic>
      <p:pic>
        <p:nvPicPr>
          <p:cNvPr id="7" name="Picture 6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9A3BDC8B-D849-25F8-9349-B52A63F42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6"/>
          <a:stretch/>
        </p:blipFill>
        <p:spPr>
          <a:xfrm>
            <a:off x="966945" y="4088215"/>
            <a:ext cx="2331930" cy="2099823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82B5014-50DC-722C-9198-B4AD46490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822-4C16-81D9-600F-D8A2D5F9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70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CDA986-C041-4751-9C60-4613AF41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B14497D1-6A6D-14A0-A247-71D0487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49401"/>
            <a:ext cx="3044697" cy="2268299"/>
          </a:xfrm>
          <a:prstGeom prst="rect">
            <a:avLst/>
          </a:prstGeom>
        </p:spPr>
      </p:pic>
      <p:pic>
        <p:nvPicPr>
          <p:cNvPr id="9" name="Picture 8" descr="A table of numbers with text&#10;&#10;Description automatically generated">
            <a:extLst>
              <a:ext uri="{FF2B5EF4-FFF2-40B4-BE49-F238E27FC236}">
                <a16:creationId xmlns:a16="http://schemas.microsoft.com/office/drawing/2014/main" id="{50187005-A6A6-73EB-E394-4E6DC6E0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9508"/>
            <a:ext cx="2434338" cy="17953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FBC287-473D-8EBB-7924-53B7BCA8B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0"/>
          <a:stretch/>
        </p:blipFill>
        <p:spPr>
          <a:xfrm>
            <a:off x="1189330" y="4017268"/>
            <a:ext cx="2229972" cy="2112913"/>
          </a:xfrm>
          <a:prstGeom prst="rect">
            <a:avLst/>
          </a:prstGeom>
        </p:spPr>
      </p:pic>
      <p:pic>
        <p:nvPicPr>
          <p:cNvPr id="5" name="Content Placeholder 4" descr="A graph of a graph showing a graph&#10;&#10;Description automatically generated">
            <a:extLst>
              <a:ext uri="{FF2B5EF4-FFF2-40B4-BE49-F238E27FC236}">
                <a16:creationId xmlns:a16="http://schemas.microsoft.com/office/drawing/2014/main" id="{5C298385-5361-E305-B7AE-E55766073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F991-6C90-72D6-572C-02CA77B5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76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6E925A-63B9-98C5-1D61-A74576DE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8F62B20-614E-6004-DD07-45660558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11342"/>
            <a:ext cx="3044697" cy="2344417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F847C02-D198-2085-F626-C33C6F24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85" y="810882"/>
            <a:ext cx="2400761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31CCC105-1610-1EBA-33C7-D0C9B334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3" y="4279769"/>
            <a:ext cx="2742471" cy="176203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162DFA7-8554-A2F4-E6D7-B68D83B26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CD9-B9CC-2DD8-5C96-370F337F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12165-91FD-EAB8-820D-D58CC261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196E29C-E908-53AA-6AC3-55EC16F0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9AF70359-14A4-DC34-715B-D94D5CDB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3" y="810882"/>
            <a:ext cx="2432986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278F869F-8E61-9F99-5B7C-BA477FC0E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0" y="4279769"/>
            <a:ext cx="2876797" cy="1762038"/>
          </a:xfrm>
          <a:prstGeom prst="rect">
            <a:avLst/>
          </a:prstGeom>
        </p:spPr>
      </p:pic>
      <p:pic>
        <p:nvPicPr>
          <p:cNvPr id="7" name="Picture 6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CE6806DD-327D-5FF3-F7BE-12431E1B2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loss and loss&#10;&#10;Description automatically generated">
            <a:extLst>
              <a:ext uri="{FF2B5EF4-FFF2-40B4-BE49-F238E27FC236}">
                <a16:creationId xmlns:a16="http://schemas.microsoft.com/office/drawing/2014/main" id="{3F43D8B8-DE6E-B2C9-D015-817C0955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6" y="3505883"/>
            <a:ext cx="4338891" cy="3232373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70CF890-5C51-F00F-168E-5DC33E5F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3505883"/>
            <a:ext cx="4243374" cy="3210843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DF6B3F7-DD76-39AB-AE3F-34E57F31A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5" y="232805"/>
            <a:ext cx="4243374" cy="3201024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6EB28B5-0D26-89E0-88C6-2284381F5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" y="169352"/>
            <a:ext cx="4338891" cy="3336531"/>
          </a:xfrm>
          <a:prstGeom prst="rect">
            <a:avLst/>
          </a:prstGeom>
        </p:spPr>
      </p:pic>
      <p:pic>
        <p:nvPicPr>
          <p:cNvPr id="20" name="Picture 19" descr="A graph of loss and loss&#10;&#10;Description automatically generated">
            <a:extLst>
              <a:ext uri="{FF2B5EF4-FFF2-40B4-BE49-F238E27FC236}">
                <a16:creationId xmlns:a16="http://schemas.microsoft.com/office/drawing/2014/main" id="{70894253-F997-86E0-0FD3-375FAAD3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5" y="3477805"/>
            <a:ext cx="4338891" cy="3232373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FEF1BF1-C543-5972-FDD3-21A140AE7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204727"/>
            <a:ext cx="4243374" cy="3201024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90B672A-D586-523B-AAE4-CC78F478C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" y="141274"/>
            <a:ext cx="4338891" cy="33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4AC6C14A-2C1B-8AD2-DD52-51E9D24A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8" y="218260"/>
            <a:ext cx="3534338" cy="3697925"/>
          </a:xfrm>
          <a:prstGeom prst="rect">
            <a:avLst/>
          </a:prstGeom>
        </p:spPr>
      </p:pic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3B2032FB-23A5-CE51-663E-28AC4B670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5" y="3857208"/>
            <a:ext cx="3496284" cy="3658109"/>
          </a:xfrm>
          <a:prstGeom prst="rect">
            <a:avLst/>
          </a:prstGeom>
        </p:spPr>
      </p:pic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8D205B8-B8FA-9081-5972-A8DED55C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3838343"/>
            <a:ext cx="5898908" cy="3617997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A5A1A172-3CDE-E438-D196-17827E77A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218260"/>
            <a:ext cx="5762302" cy="36979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38CCDCD-9A98-CC75-505A-411CF69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81" y="237125"/>
            <a:ext cx="3534338" cy="3697925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4F8D2300-2592-2FA4-F1A2-E4F953FA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19" y="237125"/>
            <a:ext cx="5762302" cy="36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207E9D-43AC-3E79-D879-02B244D9BC2C}"/>
              </a:ext>
            </a:extLst>
          </p:cNvPr>
          <p:cNvSpPr/>
          <p:nvPr/>
        </p:nvSpPr>
        <p:spPr>
          <a:xfrm>
            <a:off x="595437" y="862642"/>
            <a:ext cx="2257682" cy="5360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800" kern="1200" dirty="0">
                <a:solidFill>
                  <a:schemeClr val="tx1"/>
                </a:solidFill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262FB-7926-479D-5D93-C349330EC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624512"/>
              </p:ext>
            </p:extLst>
          </p:nvPr>
        </p:nvGraphicFramePr>
        <p:xfrm>
          <a:off x="3079631" y="862642"/>
          <a:ext cx="8304676" cy="5360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13105C-4ACF-9FAD-8FAC-BDEDFAA4C2C8}"/>
              </a:ext>
            </a:extLst>
          </p:cNvPr>
          <p:cNvGrpSpPr/>
          <p:nvPr/>
        </p:nvGrpSpPr>
        <p:grpSpPr>
          <a:xfrm>
            <a:off x="526211" y="569343"/>
            <a:ext cx="2078966" cy="5807179"/>
            <a:chOff x="721" y="0"/>
            <a:chExt cx="2925365" cy="2336799"/>
          </a:xfrm>
          <a:solidFill>
            <a:schemeClr val="bg2">
              <a:lumMod val="9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86C3AF-79E8-FC93-FA69-9E8A6CCEA1CA}"/>
                </a:ext>
              </a:extLst>
            </p:cNvPr>
            <p:cNvSpPr/>
            <p:nvPr/>
          </p:nvSpPr>
          <p:spPr>
            <a:xfrm>
              <a:off x="721" y="0"/>
              <a:ext cx="2925365" cy="2336799"/>
            </a:xfrm>
            <a:prstGeom prst="rect">
              <a:avLst/>
            </a:prstGeom>
            <a:grp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8D647-3DC2-AFBB-170B-9F452CF016F6}"/>
                </a:ext>
              </a:extLst>
            </p:cNvPr>
            <p:cNvSpPr txBox="1"/>
            <p:nvPr/>
          </p:nvSpPr>
          <p:spPr>
            <a:xfrm>
              <a:off x="91759" y="1062205"/>
              <a:ext cx="2743289" cy="4472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8961" tIns="0" rIns="288961" bIns="33020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>
                  <a:solidFill>
                    <a:schemeClr val="tx1"/>
                  </a:solidFill>
                </a:rPr>
                <a:t>Data Cleaning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5ED06-25E8-1B11-0B3D-12CBB7B7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9" y="565128"/>
            <a:ext cx="3931085" cy="5811393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FAAFC9-2BF7-6D21-4D4C-7B60B822606B}"/>
              </a:ext>
            </a:extLst>
          </p:cNvPr>
          <p:cNvGrpSpPr/>
          <p:nvPr/>
        </p:nvGrpSpPr>
        <p:grpSpPr>
          <a:xfrm>
            <a:off x="7295386" y="565128"/>
            <a:ext cx="3535257" cy="5811393"/>
            <a:chOff x="7295386" y="565128"/>
            <a:chExt cx="3535257" cy="58113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42A8B7-BA7C-1DC1-101E-EDD092513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39" b="11559"/>
            <a:stretch/>
          </p:blipFill>
          <p:spPr>
            <a:xfrm>
              <a:off x="7295386" y="3429000"/>
              <a:ext cx="3535257" cy="2947521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CC07C0-DC86-A815-F658-A3786F113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644"/>
            <a:stretch/>
          </p:blipFill>
          <p:spPr>
            <a:xfrm>
              <a:off x="7304992" y="565128"/>
              <a:ext cx="3525651" cy="2863872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</p:grp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446D43BF-3E06-8CBB-9911-2C7B11D43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262" y="4075216"/>
            <a:ext cx="1923344" cy="19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4FAF-939C-82F6-C7AF-31CE800A0B69}"/>
              </a:ext>
            </a:extLst>
          </p:cNvPr>
          <p:cNvSpPr txBox="1"/>
          <p:nvPr/>
        </p:nvSpPr>
        <p:spPr>
          <a:xfrm>
            <a:off x="442807" y="33087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Architecture</a:t>
            </a:r>
            <a:endParaRPr lang="en-CA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65D17-DD3F-69F5-9189-2DEC4713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7"/>
          <a:stretch/>
        </p:blipFill>
        <p:spPr>
          <a:xfrm>
            <a:off x="442807" y="1323770"/>
            <a:ext cx="11207046" cy="3783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38DB4-0561-E434-F569-F698CA485E34}"/>
              </a:ext>
            </a:extLst>
          </p:cNvPr>
          <p:cNvSpPr txBox="1"/>
          <p:nvPr/>
        </p:nvSpPr>
        <p:spPr>
          <a:xfrm>
            <a:off x="3631722" y="5953981"/>
            <a:ext cx="840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Image source : https://www.interviewbit.com/blog/cnn-architecture/</a:t>
            </a:r>
          </a:p>
        </p:txBody>
      </p:sp>
    </p:spTree>
    <p:extLst>
      <p:ext uri="{BB962C8B-B14F-4D97-AF65-F5344CB8AC3E}">
        <p14:creationId xmlns:p14="http://schemas.microsoft.com/office/powerpoint/2010/main" val="39375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C385B-4403-512A-7378-86DC602D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54773"/>
              </p:ext>
            </p:extLst>
          </p:nvPr>
        </p:nvGraphicFramePr>
        <p:xfrm>
          <a:off x="639557" y="1318744"/>
          <a:ext cx="9824285" cy="3658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5952">
                  <a:extLst>
                    <a:ext uri="{9D8B030D-6E8A-4147-A177-3AD203B41FA5}">
                      <a16:colId xmlns:a16="http://schemas.microsoft.com/office/drawing/2014/main" val="1202647421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288383884"/>
                    </a:ext>
                  </a:extLst>
                </a:gridCol>
                <a:gridCol w="2701340">
                  <a:extLst>
                    <a:ext uri="{9D8B030D-6E8A-4147-A177-3AD203B41FA5}">
                      <a16:colId xmlns:a16="http://schemas.microsoft.com/office/drawing/2014/main" val="1376624131"/>
                    </a:ext>
                  </a:extLst>
                </a:gridCol>
                <a:gridCol w="2276103">
                  <a:extLst>
                    <a:ext uri="{9D8B030D-6E8A-4147-A177-3AD203B41FA5}">
                      <a16:colId xmlns:a16="http://schemas.microsoft.com/office/drawing/2014/main" val="3698838081"/>
                    </a:ext>
                  </a:extLst>
                </a:gridCol>
              </a:tblGrid>
              <a:tr h="55614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Batch Size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Epoch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Parameters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539828"/>
                  </a:ext>
                </a:extLst>
              </a:tr>
              <a:tr h="796533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50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9,599,882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203216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62602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3,393,770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76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491710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80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79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133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D668C4-E14C-F8D8-BA3F-D6CF51D5F9C4}"/>
              </a:ext>
            </a:extLst>
          </p:cNvPr>
          <p:cNvSpPr txBox="1"/>
          <p:nvPr/>
        </p:nvSpPr>
        <p:spPr>
          <a:xfrm>
            <a:off x="442807" y="33087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Comparison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921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FC161-36DD-48C2-01B0-C9085EA4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14" y="478359"/>
            <a:ext cx="7788159" cy="5901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0CE6E-4F6B-05C4-ADAC-F5292933E1AE}"/>
              </a:ext>
            </a:extLst>
          </p:cNvPr>
          <p:cNvSpPr txBox="1"/>
          <p:nvPr/>
        </p:nvSpPr>
        <p:spPr>
          <a:xfrm>
            <a:off x="636996" y="135560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82FD-F4C4-8FA0-D428-B938CA54994A}"/>
              </a:ext>
            </a:extLst>
          </p:cNvPr>
          <p:cNvSpPr txBox="1"/>
          <p:nvPr/>
        </p:nvSpPr>
        <p:spPr>
          <a:xfrm>
            <a:off x="636996" y="4354530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38734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B9CE6-4C6F-799E-D27A-5C91A8E9C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3873356" y="410763"/>
            <a:ext cx="7674795" cy="6036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2D55A-C478-037E-2553-1581E26338A2}"/>
              </a:ext>
            </a:extLst>
          </p:cNvPr>
          <p:cNvSpPr txBox="1"/>
          <p:nvPr/>
        </p:nvSpPr>
        <p:spPr>
          <a:xfrm>
            <a:off x="750011" y="126089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ADC3B-F363-837F-B275-FD27DAA473FB}"/>
              </a:ext>
            </a:extLst>
          </p:cNvPr>
          <p:cNvSpPr txBox="1"/>
          <p:nvPr/>
        </p:nvSpPr>
        <p:spPr>
          <a:xfrm>
            <a:off x="832203" y="4357826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41213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roses&#10;&#10;Description automatically generated">
            <a:extLst>
              <a:ext uri="{FF2B5EF4-FFF2-40B4-BE49-F238E27FC236}">
                <a16:creationId xmlns:a16="http://schemas.microsoft.com/office/drawing/2014/main" id="{CB134F1C-196A-5AC2-3819-69C4F575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0" y="937114"/>
            <a:ext cx="3627924" cy="2414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6F261-0F76-228E-670C-0FE64190E246}"/>
              </a:ext>
            </a:extLst>
          </p:cNvPr>
          <p:cNvSpPr txBox="1"/>
          <p:nvPr/>
        </p:nvSpPr>
        <p:spPr>
          <a:xfrm>
            <a:off x="407580" y="262817"/>
            <a:ext cx="36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Predicted: Orchid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D8018-9795-6AD2-D3CD-DEA8EEABAC70}"/>
              </a:ext>
            </a:extLst>
          </p:cNvPr>
          <p:cNvSpPr txBox="1"/>
          <p:nvPr/>
        </p:nvSpPr>
        <p:spPr>
          <a:xfrm>
            <a:off x="6625993" y="262817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 : Rose</a:t>
            </a:r>
          </a:p>
        </p:txBody>
      </p:sp>
      <p:pic>
        <p:nvPicPr>
          <p:cNvPr id="14" name="Picture 13" descr="A group of orange flowers&#10;&#10;Description automatically generated">
            <a:extLst>
              <a:ext uri="{FF2B5EF4-FFF2-40B4-BE49-F238E27FC236}">
                <a16:creationId xmlns:a16="http://schemas.microsoft.com/office/drawing/2014/main" id="{E76AAC58-E887-0649-A029-C8601C57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0" y="4152998"/>
            <a:ext cx="3905307" cy="2186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2086BC-97CF-0DE0-3CE1-B68670A7E38C}"/>
              </a:ext>
            </a:extLst>
          </p:cNvPr>
          <p:cNvSpPr txBox="1"/>
          <p:nvPr/>
        </p:nvSpPr>
        <p:spPr>
          <a:xfrm>
            <a:off x="407581" y="3506667"/>
            <a:ext cx="3627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Dahlia </a:t>
            </a:r>
          </a:p>
          <a:p>
            <a:pPr algn="ctr"/>
            <a:r>
              <a:rPr lang="en-CA" dirty="0"/>
              <a:t>Predicted : Tulip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713-9064-1CF0-C0C2-14D1FF701842}"/>
              </a:ext>
            </a:extLst>
          </p:cNvPr>
          <p:cNvSpPr txBox="1"/>
          <p:nvPr/>
        </p:nvSpPr>
        <p:spPr>
          <a:xfrm>
            <a:off x="6752624" y="3524900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Hydrangea</a:t>
            </a:r>
          </a:p>
          <a:p>
            <a:pPr algn="ctr"/>
            <a:r>
              <a:rPr lang="en-CA" dirty="0"/>
              <a:t>Predicted : Hydrangea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1DCEEA81-FD14-FD04-AD7F-788F08F9A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23" y="4182086"/>
            <a:ext cx="3552623" cy="2364109"/>
          </a:xfrm>
          <a:prstGeom prst="rect">
            <a:avLst/>
          </a:prstGeom>
        </p:spPr>
      </p:pic>
      <p:pic>
        <p:nvPicPr>
          <p:cNvPr id="19" name="Picture 18" descr="A close up of a rose&#10;&#10;Description automatically generated">
            <a:extLst>
              <a:ext uri="{FF2B5EF4-FFF2-40B4-BE49-F238E27FC236}">
                <a16:creationId xmlns:a16="http://schemas.microsoft.com/office/drawing/2014/main" id="{3F7152C1-8660-CB3E-3DDC-DBD6FB954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4" y="1027104"/>
            <a:ext cx="3737206" cy="24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BB5C0-982C-B222-4FB4-6F75DA2C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56" y="979493"/>
            <a:ext cx="4516699" cy="5175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0E7F6-A69A-BD54-7A76-6AB232D0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98" y="979493"/>
            <a:ext cx="4632359" cy="511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450E1-7246-E506-CBC2-BEC56BAA1229}"/>
              </a:ext>
            </a:extLst>
          </p:cNvPr>
          <p:cNvSpPr txBox="1"/>
          <p:nvPr/>
        </p:nvSpPr>
        <p:spPr>
          <a:xfrm>
            <a:off x="2324237" y="391558"/>
            <a:ext cx="217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6E3EF-798E-CA53-D70A-58492C133A48}"/>
              </a:ext>
            </a:extLst>
          </p:cNvPr>
          <p:cNvSpPr txBox="1"/>
          <p:nvPr/>
        </p:nvSpPr>
        <p:spPr>
          <a:xfrm>
            <a:off x="7351862" y="391558"/>
            <a:ext cx="2289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188529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5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1CBF0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4C738B72E984EA9E9AEA4A9AE6649" ma:contentTypeVersion="3" ma:contentTypeDescription="Create a new document." ma:contentTypeScope="" ma:versionID="d83eef6495e238fa4c3e721575ed26d9">
  <xsd:schema xmlns:xsd="http://www.w3.org/2001/XMLSchema" xmlns:xs="http://www.w3.org/2001/XMLSchema" xmlns:p="http://schemas.microsoft.com/office/2006/metadata/properties" xmlns:ns3="2252c679-80cc-4430-b610-257fa10daf35" targetNamespace="http://schemas.microsoft.com/office/2006/metadata/properties" ma:root="true" ma:fieldsID="f8c2a44eab6bd530dc9efc758a34065d" ns3:_="">
    <xsd:import namespace="2252c679-80cc-4430-b610-257fa10daf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c679-80cc-4430-b610-257fa10da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D76EB-2FB2-48EE-A70C-BD1C5D533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0CD2B-3418-436A-ADEE-03BFF0593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2c679-80cc-4430-b610-257fa10da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F00035-FF2D-4F0B-B0D8-47C54ABB314D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2252c679-80cc-4430-b610-257fa10daf3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624</TotalTime>
  <Words>148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Accuracy 62</vt:lpstr>
      <vt:lpstr>For Accuracy 70</vt:lpstr>
      <vt:lpstr>For Accuracy 76</vt:lpstr>
      <vt:lpstr>For Accuracy 79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RecogNition</dc:title>
  <dc:creator>Sakshi Dalal</dc:creator>
  <cp:lastModifiedBy>Rimple Poonia Dabas</cp:lastModifiedBy>
  <cp:revision>6</cp:revision>
  <dcterms:created xsi:type="dcterms:W3CDTF">2023-07-29T17:58:16Z</dcterms:created>
  <dcterms:modified xsi:type="dcterms:W3CDTF">2023-08-03T01:03:50Z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0x0101005224C738B72E984EA9E9AEA4A9AE6649</vt:lpwstr>
  </property>
</Properties>
</file>