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9" r:id="rId7"/>
    <p:sldId id="308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6F526-7497-4DC0-B263-D471953FD9EB}" v="22" dt="2023-06-15T00:05:0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abas" userId="c35664cb8c095f08" providerId="LiveId" clId="{9E86F526-7497-4DC0-B263-D471953FD9EB}"/>
    <pc:docChg chg="undo custSel addSld delSld modSld sldOrd">
      <pc:chgData name="Ashish Dabas" userId="c35664cb8c095f08" providerId="LiveId" clId="{9E86F526-7497-4DC0-B263-D471953FD9EB}" dt="2023-06-15T15:59:16.954" v="716" actId="108"/>
      <pc:docMkLst>
        <pc:docMk/>
      </pc:docMkLst>
      <pc:sldChg chg="addSp delSp modSp mod setBg">
        <pc:chgData name="Ashish Dabas" userId="c35664cb8c095f08" providerId="LiveId" clId="{9E86F526-7497-4DC0-B263-D471953FD9EB}" dt="2023-06-15T15:59:16.954" v="716" actId="108"/>
        <pc:sldMkLst>
          <pc:docMk/>
          <pc:sldMk cId="1786379081" sldId="256"/>
        </pc:sldMkLst>
        <pc:spChg chg="add mod">
          <ac:chgData name="Ashish Dabas" userId="c35664cb8c095f08" providerId="LiveId" clId="{9E86F526-7497-4DC0-B263-D471953FD9EB}" dt="2023-06-14T23:15:32.813" v="553" actId="207"/>
          <ac:spMkLst>
            <pc:docMk/>
            <pc:sldMk cId="1786379081" sldId="256"/>
            <ac:spMk id="2" creationId="{0ABC73BA-E061-3651-C3FD-0739CCB156CF}"/>
          </ac:spMkLst>
        </pc:spChg>
        <pc:spChg chg="mod ord">
          <ac:chgData name="Ashish Dabas" userId="c35664cb8c095f08" providerId="LiveId" clId="{9E86F526-7497-4DC0-B263-D471953FD9EB}" dt="2023-06-15T15:59:16.954" v="716" actId="108"/>
          <ac:spMkLst>
            <pc:docMk/>
            <pc:sldMk cId="1786379081" sldId="256"/>
            <ac:spMk id="3" creationId="{A80A7A36-00AA-83B9-1B72-F3242434E6B7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8" creationId="{09588DA8-065E-4F6F-8EFD-43104AB2E0CF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9" creationId="{9B7AD9F6-8CE7-4299-8FC6-328F4DCD3FF9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0" creationId="{C4285719-470E-454C-AF62-8323075F1F5B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11" creationId="{82580482-BA80-420A-8A05-C58E97F26B2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2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3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4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5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6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7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8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9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20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4" creationId="{2E17E911-875F-4DE5-8699-99D9F1805A5D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5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8" creationId="{8C790BE2-4E4F-4AAF-81A2-4A6F4885EBE6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9" creationId="{D28B54C3-B57B-472A-B96E-1FCB67093DC2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0" creationId="{7DB3C429-F8DA-49B9-AF84-21996FCF78B5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1" creationId="{E12088DD-B1AD-40E0-8B86-1D87A2CCD9B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2" creationId="{C4C9F2B0-1044-46EB-8AEB-C3BFFDE6C2CC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3" creationId="{0C395952-4E26-45A2-8756-2ADFD6E53C6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4" creationId="{4734BADF-9461-4621-B112-2D7BABEA7DD0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6" creationId="{1C799903-48D5-4A31-A1A2-541072D9771E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7" creationId="{8EFFF109-FC58-4FD3-BE05-9775A1310F5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8" creationId="{E1B96AD6-92A9-4273-A62B-96A1C3E0BA9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9" creationId="{463EEC44-1BA3-44ED-81FC-A644B04B2A44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1" creationId="{676A1B86-DC99-46B9-B5AA-A7E928EA9CF7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2" creationId="{E9304FFE-74E9-4316-B822-F35A685E2D09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5" creationId="{777A147A-9ED8-46B4-8660-1B3C2AA880B5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6" creationId="{5D6C15A0-C087-4593-8414-2B4EC1CDC3DE}"/>
          </ac:spMkLst>
        </pc:spChg>
        <pc:picChg chg="add del mod">
          <ac:chgData name="Ashish Dabas" userId="c35664cb8c095f08" providerId="LiveId" clId="{9E86F526-7497-4DC0-B263-D471953FD9EB}" dt="2023-06-14T17:01:11.610" v="531" actId="478"/>
          <ac:picMkLst>
            <pc:docMk/>
            <pc:sldMk cId="1786379081" sldId="256"/>
            <ac:picMk id="5" creationId="{99EA9061-7A2E-6D14-6949-662A3235B1AC}"/>
          </ac:picMkLst>
        </pc:picChg>
        <pc:picChg chg="add del">
          <ac:chgData name="Ashish Dabas" userId="c35664cb8c095f08" providerId="LiveId" clId="{9E86F526-7497-4DC0-B263-D471953FD9EB}" dt="2023-06-14T17:01:40.639" v="535" actId="26606"/>
          <ac:picMkLst>
            <pc:docMk/>
            <pc:sldMk cId="1786379081" sldId="256"/>
            <ac:picMk id="22" creationId="{F294D9D7-3010-3BD0-6667-95DF4FF513CA}"/>
          </ac:picMkLst>
        </pc:picChg>
        <pc:picChg chg="add del">
          <ac:chgData name="Ashish Dabas" userId="c35664cb8c095f08" providerId="LiveId" clId="{9E86F526-7497-4DC0-B263-D471953FD9EB}" dt="2023-06-14T17:01:43.903" v="537" actId="26606"/>
          <ac:picMkLst>
            <pc:docMk/>
            <pc:sldMk cId="1786379081" sldId="256"/>
            <ac:picMk id="26" creationId="{17ED5DCA-75F6-2B37-8CB1-5A65E70EE7FA}"/>
          </ac:picMkLst>
        </pc:picChg>
        <pc:picChg chg="add del">
          <ac:chgData name="Ashish Dabas" userId="c35664cb8c095f08" providerId="LiveId" clId="{9E86F526-7497-4DC0-B263-D471953FD9EB}" dt="2023-06-14T17:02:03.303" v="543" actId="26606"/>
          <ac:picMkLst>
            <pc:docMk/>
            <pc:sldMk cId="1786379081" sldId="256"/>
            <ac:picMk id="43" creationId="{C6B2D855-9C6E-5FC6-5CB9-F503FFE1720A}"/>
          </ac:picMkLst>
        </pc:picChg>
      </pc:sldChg>
      <pc:sldChg chg="del">
        <pc:chgData name="Ashish Dabas" userId="c35664cb8c095f08" providerId="LiveId" clId="{9E86F526-7497-4DC0-B263-D471953FD9EB}" dt="2023-06-14T16:52:45.217" v="431" actId="2696"/>
        <pc:sldMkLst>
          <pc:docMk/>
          <pc:sldMk cId="1154881687" sldId="257"/>
        </pc:sldMkLst>
      </pc:sldChg>
      <pc:sldChg chg="delSp del mod">
        <pc:chgData name="Ashish Dabas" userId="c35664cb8c095f08" providerId="LiveId" clId="{9E86F526-7497-4DC0-B263-D471953FD9EB}" dt="2023-06-14T16:52:49.333" v="432" actId="2696"/>
        <pc:sldMkLst>
          <pc:docMk/>
          <pc:sldMk cId="2876749735" sldId="300"/>
        </pc:sldMkLst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6" creationId="{89D17E75-6EAC-CB8C-8896-91C04CCA99EE}"/>
          </ac:picMkLst>
        </pc:picChg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35" creationId="{4E6D9DEA-B7B7-CD19-F2F7-9837EF5B700C}"/>
          </ac:picMkLst>
        </pc:picChg>
      </pc:sldChg>
      <pc:sldChg chg="addSp delSp modSp mod ord modAnim">
        <pc:chgData name="Ashish Dabas" userId="c35664cb8c095f08" providerId="LiveId" clId="{9E86F526-7497-4DC0-B263-D471953FD9EB}" dt="2023-06-15T00:06:37.332" v="705" actId="14100"/>
        <pc:sldMkLst>
          <pc:docMk/>
          <pc:sldMk cId="2623107470" sldId="304"/>
        </pc:sldMkLst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2" creationId="{C02C2EA8-0722-C5BF-CD4F-4A1BBD5C9590}"/>
          </ac:spMkLst>
        </pc:spChg>
        <pc:spChg chg="add mod">
          <ac:chgData name="Ashish Dabas" userId="c35664cb8c095f08" providerId="LiveId" clId="{9E86F526-7497-4DC0-B263-D471953FD9EB}" dt="2023-06-15T00:06:37.332" v="705" actId="14100"/>
          <ac:spMkLst>
            <pc:docMk/>
            <pc:sldMk cId="2623107470" sldId="304"/>
            <ac:spMk id="3" creationId="{39DFA862-94A7-6792-D4F9-B611E86FFC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6" creationId="{A857C16B-6A8B-16CD-D0EB-4BD8F0978A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7" creationId="{5343080C-95D5-3FC3-E6A6-ECA10C13DCAE}"/>
          </ac:spMkLst>
        </pc:spChg>
        <pc:spChg chg="del mod">
          <ac:chgData name="Ashish Dabas" userId="c35664cb8c095f08" providerId="LiveId" clId="{9E86F526-7497-4DC0-B263-D471953FD9EB}" dt="2023-06-15T00:04:45.590" v="686" actId="21"/>
          <ac:spMkLst>
            <pc:docMk/>
            <pc:sldMk cId="2623107470" sldId="304"/>
            <ac:spMk id="119" creationId="{5092F8C1-1E77-AFA1-10C6-BFDE82C624B2}"/>
          </ac:spMkLst>
        </pc:sp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3" creationId="{B6B183EE-029B-147F-AF4A-7B692BAF51CC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4" creationId="{5B18A5DE-28BB-0696-287E-2F40AECAFCFE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5" creationId="{97E64E81-F8C6-E51D-AD2D-2BCBD8EAF83B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8" creationId="{68C5FC54-0618-2464-2983-669E7071B600}"/>
          </ac:picMkLst>
        </pc:picChg>
        <pc:picChg chg="add mod">
          <ac:chgData name="Ashish Dabas" userId="c35664cb8c095f08" providerId="LiveId" clId="{9E86F526-7497-4DC0-B263-D471953FD9EB}" dt="2023-06-14T16:56:15.228" v="462" actId="1037"/>
          <ac:picMkLst>
            <pc:docMk/>
            <pc:sldMk cId="2623107470" sldId="304"/>
            <ac:picMk id="9" creationId="{478CB0DB-F097-E5DB-2B14-EAA6F654735B}"/>
          </ac:picMkLst>
        </pc:picChg>
        <pc:picChg chg="mod">
          <ac:chgData name="Ashish Dabas" userId="c35664cb8c095f08" providerId="LiveId" clId="{9E86F526-7497-4DC0-B263-D471953FD9EB}" dt="2023-06-14T16:53:01.854" v="434" actId="1076"/>
          <ac:picMkLst>
            <pc:docMk/>
            <pc:sldMk cId="2623107470" sldId="304"/>
            <ac:picMk id="120" creationId="{73C10AAF-62F9-348A-FEC2-21BF6978404D}"/>
          </ac:picMkLst>
        </pc:picChg>
      </pc:sldChg>
      <pc:sldChg chg="addSp delSp modSp mod">
        <pc:chgData name="Ashish Dabas" userId="c35664cb8c095f08" providerId="LiveId" clId="{9E86F526-7497-4DC0-B263-D471953FD9EB}" dt="2023-06-14T16:57:59.090" v="468" actId="478"/>
        <pc:sldMkLst>
          <pc:docMk/>
          <pc:sldMk cId="387161465" sldId="306"/>
        </pc:sldMkLst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2" creationId="{87122169-3FBD-552A-DDD0-17D28F448403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6" creationId="{ACE48BCC-7332-20CA-DD6F-980BCD1DB51A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7" creationId="{653631C2-79DE-9B8B-B862-4E442F970A4D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0" creationId="{4B9AADA7-7993-F23B-8A58-F83318888C55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1" creationId="{84E8FBA9-F2AE-968B-1097-00B0090135BE}"/>
          </ac:spMkLst>
        </pc:spChg>
        <pc:spChg chg="mod">
          <ac:chgData name="Ashish Dabas" userId="c35664cb8c095f08" providerId="LiveId" clId="{9E86F526-7497-4DC0-B263-D471953FD9EB}" dt="2023-06-14T16:47:17.191" v="343" actId="14100"/>
          <ac:spMkLst>
            <pc:docMk/>
            <pc:sldMk cId="387161465" sldId="306"/>
            <ac:spMk id="13" creationId="{C474A167-0B67-7F8D-4BB7-B05E3856C86E}"/>
          </ac:spMkLst>
        </pc:spChg>
        <pc:spChg chg="mod">
          <ac:chgData name="Ashish Dabas" userId="c35664cb8c095f08" providerId="LiveId" clId="{9E86F526-7497-4DC0-B263-D471953FD9EB}" dt="2023-06-14T16:50:35.171" v="398" actId="14100"/>
          <ac:spMkLst>
            <pc:docMk/>
            <pc:sldMk cId="387161465" sldId="306"/>
            <ac:spMk id="15" creationId="{CFC8196E-9DA4-0800-F2C6-6F9A49A396CF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16" creationId="{7623C24E-EB88-0F55-4344-2A25920A6CD7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27" creationId="{98A9DF35-86B1-414E-2F07-81A224A4FF87}"/>
          </ac:spMkLst>
        </pc:spChg>
        <pc:spChg chg="add del mod">
          <ac:chgData name="Ashish Dabas" userId="c35664cb8c095f08" providerId="LiveId" clId="{9E86F526-7497-4DC0-B263-D471953FD9EB}" dt="2023-06-14T16:34:12.413" v="107" actId="478"/>
          <ac:spMkLst>
            <pc:docMk/>
            <pc:sldMk cId="387161465" sldId="306"/>
            <ac:spMk id="31" creationId="{2EF2BC3E-090A-EAFB-B528-B24965B99117}"/>
          </ac:spMkLst>
        </pc:spChg>
        <pc:spChg chg="add del mod ord">
          <ac:chgData name="Ashish Dabas" userId="c35664cb8c095f08" providerId="LiveId" clId="{9E86F526-7497-4DC0-B263-D471953FD9EB}" dt="2023-06-14T16:35:59.676" v="127" actId="478"/>
          <ac:spMkLst>
            <pc:docMk/>
            <pc:sldMk cId="387161465" sldId="306"/>
            <ac:spMk id="32" creationId="{33D6F5B2-CCD8-16B9-5CD4-6DAFBBD98E4D}"/>
          </ac:spMkLst>
        </pc:spChg>
        <pc:spChg chg="add del mod">
          <ac:chgData name="Ashish Dabas" userId="c35664cb8c095f08" providerId="LiveId" clId="{9E86F526-7497-4DC0-B263-D471953FD9EB}" dt="2023-06-14T16:37:26.409" v="147" actId="767"/>
          <ac:spMkLst>
            <pc:docMk/>
            <pc:sldMk cId="387161465" sldId="306"/>
            <ac:spMk id="33" creationId="{A11107DC-D7C8-A544-7D87-61DDDB43F429}"/>
          </ac:spMkLst>
        </pc:spChg>
        <pc:spChg chg="add del mod">
          <ac:chgData name="Ashish Dabas" userId="c35664cb8c095f08" providerId="LiveId" clId="{9E86F526-7497-4DC0-B263-D471953FD9EB}" dt="2023-06-14T16:41:36.385" v="212" actId="478"/>
          <ac:spMkLst>
            <pc:docMk/>
            <pc:sldMk cId="387161465" sldId="306"/>
            <ac:spMk id="36" creationId="{3A6FF768-B973-EA64-3D1D-AA51DDED066F}"/>
          </ac:spMkLst>
        </pc:spChg>
        <pc:spChg chg="add mod ord">
          <ac:chgData name="Ashish Dabas" userId="c35664cb8c095f08" providerId="LiveId" clId="{9E86F526-7497-4DC0-B263-D471953FD9EB}" dt="2023-06-14T16:57:27.638" v="464" actId="14100"/>
          <ac:spMkLst>
            <pc:docMk/>
            <pc:sldMk cId="387161465" sldId="306"/>
            <ac:spMk id="37" creationId="{22F8F42C-379C-6844-A17C-BB4E765EA574}"/>
          </ac:spMkLst>
        </pc:spChg>
        <pc:spChg chg="add mod">
          <ac:chgData name="Ashish Dabas" userId="c35664cb8c095f08" providerId="LiveId" clId="{9E86F526-7497-4DC0-B263-D471953FD9EB}" dt="2023-06-14T16:50:21.257" v="397" actId="1076"/>
          <ac:spMkLst>
            <pc:docMk/>
            <pc:sldMk cId="387161465" sldId="306"/>
            <ac:spMk id="38" creationId="{00EE49B9-5953-BBE9-22AD-238F200BE192}"/>
          </ac:spMkLst>
        </pc:spChg>
        <pc:spChg chg="add mod">
          <ac:chgData name="Ashish Dabas" userId="c35664cb8c095f08" providerId="LiveId" clId="{9E86F526-7497-4DC0-B263-D471953FD9EB}" dt="2023-06-14T16:49:21.460" v="375" actId="1076"/>
          <ac:spMkLst>
            <pc:docMk/>
            <pc:sldMk cId="387161465" sldId="306"/>
            <ac:spMk id="39" creationId="{718737A9-062A-E31B-65C0-EDBB3C4D19D3}"/>
          </ac:spMkLst>
        </pc:spChg>
        <pc:spChg chg="add del mod">
          <ac:chgData name="Ashish Dabas" userId="c35664cb8c095f08" providerId="LiveId" clId="{9E86F526-7497-4DC0-B263-D471953FD9EB}" dt="2023-06-14T16:57:59.090" v="468" actId="478"/>
          <ac:spMkLst>
            <pc:docMk/>
            <pc:sldMk cId="387161465" sldId="306"/>
            <ac:spMk id="42" creationId="{17CADE42-2CD1-3DDC-687D-EAC6D4D2AA29}"/>
          </ac:spMkLst>
        </pc:sp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3" creationId="{A2034F04-11E5-1A97-8E22-6D7F1210823D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4" creationId="{5A708FF8-63FA-0FBD-F729-0952E0954D5E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5" creationId="{F755837C-BAA2-1073-C8CE-8E48066EE986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8" creationId="{7E580B2C-CE09-006B-003D-EE01E9697CD5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9" creationId="{C6487495-E75D-D9ED-5B67-1A5DD3A81C62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12" creationId="{B9E7A561-F6A3-5805-1E7A-AC2A01182141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4" creationId="{5EA6B1F6-B8A1-27A6-B0D1-3ED446834085}"/>
          </ac:picMkLst>
        </pc:picChg>
        <pc:picChg chg="mod">
          <ac:chgData name="Ashish Dabas" userId="c35664cb8c095f08" providerId="LiveId" clId="{9E86F526-7497-4DC0-B263-D471953FD9EB}" dt="2023-06-14T16:50:39.903" v="399" actId="1076"/>
          <ac:picMkLst>
            <pc:docMk/>
            <pc:sldMk cId="387161465" sldId="306"/>
            <ac:picMk id="17" creationId="{E746E5DE-13CA-51BC-24EB-76A567FA5200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8" creationId="{B6E0B471-0DF0-9C99-AF89-BF94D523DCC9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9" creationId="{F93CFD70-4AAF-1905-13CA-8EB08BB0CF2E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0" creationId="{B3879F49-E0F9-FFAC-02EB-84713E8F21F6}"/>
          </ac:picMkLst>
        </pc:picChg>
        <pc:picChg chg="mod">
          <ac:chgData name="Ashish Dabas" userId="c35664cb8c095f08" providerId="LiveId" clId="{9E86F526-7497-4DC0-B263-D471953FD9EB}" dt="2023-06-14T16:50:00.652" v="390" actId="1076"/>
          <ac:picMkLst>
            <pc:docMk/>
            <pc:sldMk cId="387161465" sldId="306"/>
            <ac:picMk id="24" creationId="{32775EB9-1693-DDB4-BE1A-BF9C7012E688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6" creationId="{47656BDB-E2D7-8907-1A1C-D40D617B9AD7}"/>
          </ac:picMkLst>
        </pc:picChg>
        <pc:picChg chg="add del mod">
          <ac:chgData name="Ashish Dabas" userId="c35664cb8c095f08" providerId="LiveId" clId="{9E86F526-7497-4DC0-B263-D471953FD9EB}" dt="2023-06-14T16:49:12.449" v="369" actId="478"/>
          <ac:picMkLst>
            <pc:docMk/>
            <pc:sldMk cId="387161465" sldId="306"/>
            <ac:picMk id="28" creationId="{367A7155-97AD-7AA7-8B76-A04CE50E3660}"/>
          </ac:picMkLst>
        </pc:picChg>
        <pc:picChg chg="add mod">
          <ac:chgData name="Ashish Dabas" userId="c35664cb8c095f08" providerId="LiveId" clId="{9E86F526-7497-4DC0-B263-D471953FD9EB}" dt="2023-06-14T16:50:16.389" v="396" actId="14100"/>
          <ac:picMkLst>
            <pc:docMk/>
            <pc:sldMk cId="387161465" sldId="306"/>
            <ac:picMk id="29" creationId="{433D5461-ABD7-2E97-65F1-542417F9B8DB}"/>
          </ac:picMkLst>
        </pc:picChg>
        <pc:picChg chg="add mod">
          <ac:chgData name="Ashish Dabas" userId="c35664cb8c095f08" providerId="LiveId" clId="{9E86F526-7497-4DC0-B263-D471953FD9EB}" dt="2023-06-14T16:51:14.714" v="426" actId="1076"/>
          <ac:picMkLst>
            <pc:docMk/>
            <pc:sldMk cId="387161465" sldId="306"/>
            <ac:picMk id="30" creationId="{5877D8D9-7910-43C5-79AF-8041EB86A95C}"/>
          </ac:picMkLst>
        </pc:picChg>
        <pc:picChg chg="add mod modCrop">
          <ac:chgData name="Ashish Dabas" userId="c35664cb8c095f08" providerId="LiveId" clId="{9E86F526-7497-4DC0-B263-D471953FD9EB}" dt="2023-06-14T16:50:11.295" v="392" actId="1076"/>
          <ac:picMkLst>
            <pc:docMk/>
            <pc:sldMk cId="387161465" sldId="306"/>
            <ac:picMk id="35" creationId="{2767BD6E-90EE-1E13-9994-5048CA667B29}"/>
          </ac:picMkLst>
        </pc:picChg>
        <pc:picChg chg="add mod">
          <ac:chgData name="Ashish Dabas" userId="c35664cb8c095f08" providerId="LiveId" clId="{9E86F526-7497-4DC0-B263-D471953FD9EB}" dt="2023-06-14T16:50:10.147" v="391" actId="1076"/>
          <ac:picMkLst>
            <pc:docMk/>
            <pc:sldMk cId="387161465" sldId="306"/>
            <ac:picMk id="41" creationId="{6C51C50C-E54E-EB4B-4B1C-90667F38752E}"/>
          </ac:picMkLst>
        </pc:pic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1" creationId="{BCD9EDD3-C627-04E1-FC6F-BC2DF4971DA9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2" creationId="{3CE0490D-A193-7F87-EE5D-3EA066395833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3" creationId="{32284D0C-32FF-12F9-25F2-A2328C7E2DE7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5" creationId="{A1BECDD3-F82F-6B5A-22BB-F89807DB0747}"/>
          </ac:cxnSpMkLst>
        </pc:cxnChg>
      </pc:sldChg>
      <pc:sldChg chg="addSp delSp modSp new mod">
        <pc:chgData name="Ashish Dabas" userId="c35664cb8c095f08" providerId="LiveId" clId="{9E86F526-7497-4DC0-B263-D471953FD9EB}" dt="2023-06-14T16:55:47.895" v="447" actId="14100"/>
        <pc:sldMkLst>
          <pc:docMk/>
          <pc:sldMk cId="2883854387" sldId="307"/>
        </pc:sldMkLst>
        <pc:picChg chg="add del mod">
          <ac:chgData name="Ashish Dabas" userId="c35664cb8c095f08" providerId="LiveId" clId="{9E86F526-7497-4DC0-B263-D471953FD9EB}" dt="2023-06-14T16:55:40.449" v="443" actId="478"/>
          <ac:picMkLst>
            <pc:docMk/>
            <pc:sldMk cId="2883854387" sldId="307"/>
            <ac:picMk id="2" creationId="{ED8E4F89-7230-3591-97EA-3DF003F93E09}"/>
          </ac:picMkLst>
        </pc:picChg>
        <pc:picChg chg="add mod">
          <ac:chgData name="Ashish Dabas" userId="c35664cb8c095f08" providerId="LiveId" clId="{9E86F526-7497-4DC0-B263-D471953FD9EB}" dt="2023-06-14T16:55:47.895" v="447" actId="14100"/>
          <ac:picMkLst>
            <pc:docMk/>
            <pc:sldMk cId="2883854387" sldId="307"/>
            <ac:picMk id="3" creationId="{8EBD18B6-5F98-71A2-FA1B-45457ABA8C2E}"/>
          </ac:picMkLst>
        </pc:picChg>
      </pc:sldChg>
      <pc:sldChg chg="addSp modSp new mod">
        <pc:chgData name="Ashish Dabas" userId="c35664cb8c095f08" providerId="LiveId" clId="{9E86F526-7497-4DC0-B263-D471953FD9EB}" dt="2023-06-14T23:42:33.238" v="607" actId="1076"/>
        <pc:sldMkLst>
          <pc:docMk/>
          <pc:sldMk cId="299199400" sldId="308"/>
        </pc:sldMkLst>
        <pc:spChg chg="add mod">
          <ac:chgData name="Ashish Dabas" userId="c35664cb8c095f08" providerId="LiveId" clId="{9E86F526-7497-4DC0-B263-D471953FD9EB}" dt="2023-06-14T23:42:20.840" v="598" actId="108"/>
          <ac:spMkLst>
            <pc:docMk/>
            <pc:sldMk cId="299199400" sldId="308"/>
            <ac:spMk id="6" creationId="{877F7717-C53D-5D15-1E36-33248AB1808E}"/>
          </ac:spMkLst>
        </pc:spChg>
        <pc:picChg chg="add mod">
          <ac:chgData name="Ashish Dabas" userId="c35664cb8c095f08" providerId="LiveId" clId="{9E86F526-7497-4DC0-B263-D471953FD9EB}" dt="2023-06-14T23:42:32.106" v="606" actId="1076"/>
          <ac:picMkLst>
            <pc:docMk/>
            <pc:sldMk cId="299199400" sldId="308"/>
            <ac:picMk id="3" creationId="{23C1F620-3FCC-F78B-43F3-A29D302564E9}"/>
          </ac:picMkLst>
        </pc:picChg>
        <pc:picChg chg="add mod">
          <ac:chgData name="Ashish Dabas" userId="c35664cb8c095f08" providerId="LiveId" clId="{9E86F526-7497-4DC0-B263-D471953FD9EB}" dt="2023-06-14T23:42:33.238" v="607" actId="1076"/>
          <ac:picMkLst>
            <pc:docMk/>
            <pc:sldMk cId="299199400" sldId="308"/>
            <ac:picMk id="5" creationId="{136E51F7-A24C-12A3-3B02-A048FA073A10}"/>
          </ac:picMkLst>
        </pc:picChg>
      </pc:sldChg>
      <pc:sldChg chg="addSp delSp modSp new mod ord">
        <pc:chgData name="Ashish Dabas" userId="c35664cb8c095f08" providerId="LiveId" clId="{9E86F526-7497-4DC0-B263-D471953FD9EB}" dt="2023-06-15T00:08:01.634" v="713" actId="1076"/>
        <pc:sldMkLst>
          <pc:docMk/>
          <pc:sldMk cId="836117642" sldId="309"/>
        </pc:sldMkLst>
        <pc:spChg chg="add mod">
          <ac:chgData name="Ashish Dabas" userId="c35664cb8c095f08" providerId="LiveId" clId="{9E86F526-7497-4DC0-B263-D471953FD9EB}" dt="2023-06-15T00:05:39.671" v="693" actId="108"/>
          <ac:spMkLst>
            <pc:docMk/>
            <pc:sldMk cId="836117642" sldId="309"/>
            <ac:spMk id="9" creationId="{E806A96A-4DAF-305D-C832-7C91D9E7DC5E}"/>
          </ac:spMkLst>
        </pc:spChg>
        <pc:spChg chg="add mod">
          <ac:chgData name="Ashish Dabas" userId="c35664cb8c095f08" providerId="LiveId" clId="{9E86F526-7497-4DC0-B263-D471953FD9EB}" dt="2023-06-15T00:05:26.042" v="692" actId="1076"/>
          <ac:spMkLst>
            <pc:docMk/>
            <pc:sldMk cId="836117642" sldId="309"/>
            <ac:spMk id="11" creationId="{EDC2CB9D-1CBB-5A32-0B03-7553B7F13833}"/>
          </ac:spMkLst>
        </pc:spChg>
        <pc:spChg chg="add mod">
          <ac:chgData name="Ashish Dabas" userId="c35664cb8c095f08" providerId="LiveId" clId="{9E86F526-7497-4DC0-B263-D471953FD9EB}" dt="2023-06-15T00:05:23.956" v="691" actId="1076"/>
          <ac:spMkLst>
            <pc:docMk/>
            <pc:sldMk cId="836117642" sldId="309"/>
            <ac:spMk id="13" creationId="{A2805F09-1D8C-3A26-4544-B7EDDD01F2A7}"/>
          </ac:spMkLst>
        </pc:spChg>
        <pc:spChg chg="add mod">
          <ac:chgData name="Ashish Dabas" userId="c35664cb8c095f08" providerId="LiveId" clId="{9E86F526-7497-4DC0-B263-D471953FD9EB}" dt="2023-06-15T00:08:01.634" v="713" actId="1076"/>
          <ac:spMkLst>
            <pc:docMk/>
            <pc:sldMk cId="836117642" sldId="309"/>
            <ac:spMk id="14" creationId="{BA623F80-F6E6-8580-0DB3-9B8681568249}"/>
          </ac:spMkLst>
        </pc:spChg>
        <pc:graphicFrameChg chg="add mod">
          <ac:chgData name="Ashish Dabas" userId="c35664cb8c095f08" providerId="LiveId" clId="{9E86F526-7497-4DC0-B263-D471953FD9EB}" dt="2023-06-15T00:05:12.540" v="690" actId="14100"/>
          <ac:graphicFrameMkLst>
            <pc:docMk/>
            <pc:sldMk cId="836117642" sldId="309"/>
            <ac:graphicFrameMk id="15" creationId="{DF1250D4-5E39-FA1F-FBD6-BB6679DA3C67}"/>
          </ac:graphicFrameMkLst>
        </pc:graphicFrameChg>
        <pc:picChg chg="add mod modCrop">
          <ac:chgData name="Ashish Dabas" userId="c35664cb8c095f08" providerId="LiveId" clId="{9E86F526-7497-4DC0-B263-D471953FD9EB}" dt="2023-06-15T00:01:25.424" v="661" actId="1076"/>
          <ac:picMkLst>
            <pc:docMk/>
            <pc:sldMk cId="836117642" sldId="309"/>
            <ac:picMk id="3" creationId="{7717E411-79F7-6DA7-4692-8E732245A7DA}"/>
          </ac:picMkLst>
        </pc:picChg>
        <pc:picChg chg="add del mod">
          <ac:chgData name="Ashish Dabas" userId="c35664cb8c095f08" providerId="LiveId" clId="{9E86F526-7497-4DC0-B263-D471953FD9EB}" dt="2023-06-15T00:02:45.281" v="670" actId="478"/>
          <ac:picMkLst>
            <pc:docMk/>
            <pc:sldMk cId="836117642" sldId="309"/>
            <ac:picMk id="5" creationId="{BE84EF65-9296-31F7-4841-A689B7230EF0}"/>
          </ac:picMkLst>
        </pc:picChg>
        <pc:picChg chg="add mod modCrop">
          <ac:chgData name="Ashish Dabas" userId="c35664cb8c095f08" providerId="LiveId" clId="{9E86F526-7497-4DC0-B263-D471953FD9EB}" dt="2023-06-15T00:07:56.768" v="711" actId="1076"/>
          <ac:picMkLst>
            <pc:docMk/>
            <pc:sldMk cId="836117642" sldId="309"/>
            <ac:picMk id="7" creationId="{7633BCED-C3C5-2D37-A900-7148234F02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3DB85932-381B-47DA-BB4E-7847D521A54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FB10B4A-EBC6-4C8E-80D7-2737651752DD}" type="parTrans" cxnId="{ABAD9863-4826-47F8-B166-95B344A05DA1}">
      <dgm:prSet/>
      <dgm:spPr/>
      <dgm:t>
        <a:bodyPr/>
        <a:lstStyle/>
        <a:p>
          <a:endParaRPr lang="en-CA"/>
        </a:p>
      </dgm:t>
    </dgm:pt>
    <dgm:pt modelId="{D2BB0F86-F05F-47E1-88BC-ECEBF6398FF2}" type="sibTrans" cxnId="{ABAD9863-4826-47F8-B166-95B344A05DA1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48FB269B-7D9F-4C36-8E85-6854CA5C9B61}" type="pres">
      <dgm:prSet presAssocID="{3DB85932-381B-47DA-BB4E-7847D521A5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ABAD9863-4826-47F8-B166-95B344A05DA1}" srcId="{990BB43A-8D3E-4A3D-A693-4ECEACA78C17}" destId="{3DB85932-381B-47DA-BB4E-7847D521A543}" srcOrd="3" destOrd="0" parTransId="{3FB10B4A-EBC6-4C8E-80D7-2737651752DD}" sibTransId="{D2BB0F86-F05F-47E1-88BC-ECEBF6398FF2}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E2B13ED3-8879-4B68-A6A9-911F17D0BDD9}" type="presOf" srcId="{3DB85932-381B-47DA-BB4E-7847D521A543}" destId="{48FB269B-7D9F-4C36-8E85-6854CA5C9B61}" srcOrd="0" destOrd="0" presId="urn:microsoft.com/office/officeart/2005/8/layout/chevron1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F5C606D4-9F12-42EA-87F5-2673A6507D7E}" type="presParOf" srcId="{B42FD993-FC96-4242-8390-C41682FE12E8}" destId="{48FB269B-7D9F-4C36-8E85-6854CA5C9B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-8215" custLinFactNeighborY="-411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CA7FCF13-FC0C-4847-BF01-060C464AFB1A}" type="presOf" srcId="{16239C06-CD09-4513-81C5-91B29CEDB56A}" destId="{B1AFD835-0E1B-44DE-9CD4-FD4170E22202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6182CECB-7155-4BB6-AE5E-8A874715A276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92317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89851" y="202761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48FB269B-7D9F-4C36-8E85-6854CA5C9B61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75989" y="199494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73523" y="199494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4443" y="117146"/>
          <a:ext cx="1767939" cy="707175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368031" y="117146"/>
        <a:ext cx="1060764" cy="707175"/>
      </dsp:txXfrm>
    </dsp:sp>
    <dsp:sp modelId="{AE503DE8-3F26-4885-BFD1-3C6EF2408CA7}">
      <dsp:nvSpPr>
        <dsp:cNvPr id="0" name=""/>
        <dsp:cNvSpPr/>
      </dsp:nvSpPr>
      <dsp:spPr>
        <a:xfrm>
          <a:off x="1655970" y="111573"/>
          <a:ext cx="1767939" cy="7071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009558" y="111573"/>
        <a:ext cx="1060764" cy="707175"/>
      </dsp:txXfrm>
    </dsp:sp>
    <dsp:sp modelId="{AFC6DB2F-9FA9-4B63-9864-076A692B3B60}">
      <dsp:nvSpPr>
        <dsp:cNvPr id="0" name=""/>
        <dsp:cNvSpPr/>
      </dsp:nvSpPr>
      <dsp:spPr>
        <a:xfrm>
          <a:off x="3185328" y="117146"/>
          <a:ext cx="1767939" cy="707175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538916" y="117146"/>
        <a:ext cx="1060764" cy="707175"/>
      </dsp:txXfrm>
    </dsp:sp>
    <dsp:sp modelId="{B1AFD835-0E1B-44DE-9CD4-FD4170E22202}">
      <dsp:nvSpPr>
        <dsp:cNvPr id="0" name=""/>
        <dsp:cNvSpPr/>
      </dsp:nvSpPr>
      <dsp:spPr>
        <a:xfrm>
          <a:off x="4779511" y="122895"/>
          <a:ext cx="1767939" cy="7071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133099" y="122895"/>
        <a:ext cx="1060764" cy="707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082-6246-5947-9B47-DE142D0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01EA-726D-59FC-1FFA-983B3669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57-84D5-7E2D-93BB-1F629AA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079-B758-9259-A90C-56676F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02A9-D2C6-737A-6D09-4ACD828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6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51F-82C5-0596-8B76-F9A2F7C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5F82-93F3-7C7B-2B50-02C861D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237-4915-546E-9F6E-CDEEA72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588-9421-4A9E-FFEC-560B05D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52A7-772B-7C11-6255-E0AC19E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EBAEC-7787-EB53-2931-058448D6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352-9A9F-5377-2594-365EF61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E05-1DB9-CD66-1740-AED206D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6BE-8E1F-11F1-1A5B-2531DBF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D90B-17C2-7180-DFCD-8B993BCD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4A9-07CF-B9EE-6D51-48671889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A3-F4F9-9D3D-B4E3-0CD6FE3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29FF-082F-C389-82DC-57BFC91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48C2-39E7-A4C0-1015-3D2A3AF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FCD6-BA6C-49A5-5686-7B4A7E8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3E0-5909-B41B-DA87-1ED1AFB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969D-5ECC-2258-0D16-F7DAC9A8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A1D-3DAE-3C6C-1C1D-C443E48C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B51-4A88-2FB2-16E8-0356237C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7704-EBDC-A9E5-24E7-383CDA2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EF1-3DB8-9956-ADA6-549D02C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7C5C-A1F8-B520-4083-D8F58CEF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CCCF-ABBA-8DEF-6F28-5CEA624F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B9BB-1A15-4962-C51D-06A7FA14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DF6D-245C-231D-1496-48B355E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BDC9-42B1-0889-E390-CD60997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E00-BBEB-D0F7-0EF8-DC9204EA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7FC0-E6EF-5E36-4855-B4A5BB38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6635-FDB9-3742-C1F5-774BC45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3ECA-2AA3-6864-FFC4-804E91637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8569-B05D-7AA4-E1EE-22A1357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8F86-EFE8-E01D-85E0-14EB8338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360D2-5EFD-354F-6336-63A8832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C52C-A979-DA10-E280-278DEF9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5A8-4A04-CB93-EB5D-4E2BC9C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50E2-67E1-7505-0D60-0D78D35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CA88E-7603-F76D-93BF-3CA0964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264F-4E8D-7B3C-54C4-33699CD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8AB-501C-04F1-986A-BB2BE3D2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D11D-0247-51AC-E06D-32F2F1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ADF1-F01A-570D-E3BF-FEC0BE6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F19-48DB-72B9-BCCF-F1173A7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E4E-A72A-D38F-13DE-E73ED662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D7D-7385-669D-8431-72955B63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A49F-F08E-FBC2-C6AB-E9F63A0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23B2-90E0-704D-EBF9-D16AF73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6C2-11A2-AACD-2137-A62EEC1E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78-5389-37D6-D3C3-1D96A5A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C9C6-B738-C726-2A99-5418036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AF2A-7568-BB92-9ABA-AA692EA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6A99-D487-52F7-D2C2-A0BC218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CB09-07C8-C97D-1469-A85F156F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0EAA-1261-536B-FF84-964A788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626-0F72-316E-8385-F6E215B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9EC-126F-6A0A-2BC2-1F36BD1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AC5-318B-1E30-C044-1AB267AA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56A-F27B-4320-9F12-5E5AF2D0C3C3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D17-BFA0-3C1C-BD6D-24A007C6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5C9-5E4C-C38A-2331-14B71AF8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canadian-rental-market.fly.dev/" TargetMode="External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6.png"/><Relationship Id="rId5" Type="http://schemas.openxmlformats.org/officeDocument/2006/relationships/image" Target="../media/image1.png"/><Relationship Id="rId15" Type="http://schemas.openxmlformats.org/officeDocument/2006/relationships/image" Target="../media/image30.jp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C73BA-E061-3651-C3FD-0739CCB156C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Canadian Rental Market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7A36-00AA-83B9-1B72-F3242434E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>
                <a:solidFill>
                  <a:srgbClr val="C00000"/>
                </a:solidFill>
              </a:rPr>
              <a:t>Group members 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Sweta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Sakshi Dalal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C00000"/>
                </a:solidFill>
              </a:rPr>
              <a:t>Rimple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Poonia</a:t>
            </a:r>
            <a:r>
              <a:rPr lang="en-US" sz="2200" dirty="0">
                <a:solidFill>
                  <a:srgbClr val="C00000"/>
                </a:solidFill>
              </a:rPr>
              <a:t> Dabas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637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21A3B-385F-D1FD-2B86-37BCBA6D2F98}"/>
              </a:ext>
            </a:extLst>
          </p:cNvPr>
          <p:cNvSpPr txBox="1"/>
          <p:nvPr/>
        </p:nvSpPr>
        <p:spPr>
          <a:xfrm>
            <a:off x="149525" y="2771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Data extraction</a:t>
            </a:r>
          </a:p>
        </p:txBody>
      </p:sp>
      <p:pic>
        <p:nvPicPr>
          <p:cNvPr id="3" name="Picture 2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D16A57FB-063D-2586-630D-F06CE452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86533"/>
            <a:ext cx="2424024" cy="1055163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FC4CA7B-3464-6BDE-471E-0853A5621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" y="4332693"/>
            <a:ext cx="2555837" cy="12779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26641FC-0B46-3BB2-9788-B9BDDE21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89" y="3670214"/>
            <a:ext cx="1733604" cy="2966088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800AEB36-A040-DDE1-99D3-DAD94D57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1200593"/>
            <a:ext cx="7835662" cy="279669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A897F7-1160-753C-E8F7-8A765DAC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80611"/>
              </p:ext>
            </p:extLst>
          </p:nvPr>
        </p:nvGraphicFramePr>
        <p:xfrm>
          <a:off x="4129178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94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2B6C6B-41FA-4B7C-2A52-3C7191B3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87854"/>
              </p:ext>
            </p:extLst>
          </p:nvPr>
        </p:nvGraphicFramePr>
        <p:xfrm>
          <a:off x="4491487" y="-17253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1EBF59-F426-34E4-E82B-5FB36885DC54}"/>
              </a:ext>
            </a:extLst>
          </p:cNvPr>
          <p:cNvSpPr txBox="1"/>
          <p:nvPr/>
        </p:nvSpPr>
        <p:spPr>
          <a:xfrm>
            <a:off x="148806" y="182240"/>
            <a:ext cx="434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3FB05-5CE6-783F-79A1-788B537F4F52}"/>
              </a:ext>
            </a:extLst>
          </p:cNvPr>
          <p:cNvSpPr txBox="1"/>
          <p:nvPr/>
        </p:nvSpPr>
        <p:spPr>
          <a:xfrm>
            <a:off x="1070978" y="1174466"/>
            <a:ext cx="163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Original Data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D54E62-B11C-831E-F184-281F5FCFBF60}"/>
              </a:ext>
            </a:extLst>
          </p:cNvPr>
          <p:cNvSpPr/>
          <p:nvPr/>
        </p:nvSpPr>
        <p:spPr>
          <a:xfrm>
            <a:off x="4691354" y="1207278"/>
            <a:ext cx="920782" cy="4284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DCDB7-9F57-45B5-CAF1-7EAB3271E247}"/>
              </a:ext>
            </a:extLst>
          </p:cNvPr>
          <p:cNvSpPr txBox="1"/>
          <p:nvPr/>
        </p:nvSpPr>
        <p:spPr>
          <a:xfrm>
            <a:off x="7689323" y="1171867"/>
            <a:ext cx="317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Json and csv  files</a:t>
            </a:r>
          </a:p>
        </p:txBody>
      </p:sp>
      <p:pic>
        <p:nvPicPr>
          <p:cNvPr id="21" name="Picture 2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A4698-D4D9-85A2-B5B2-E8B5F7944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" y="2015923"/>
            <a:ext cx="3807186" cy="4659837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C18F75E-4796-8284-35B0-1C64AFC5E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8" y="2015922"/>
            <a:ext cx="5583771" cy="4659837"/>
          </a:xfrm>
          <a:prstGeom prst="rect">
            <a:avLst/>
          </a:prstGeom>
        </p:spPr>
      </p:pic>
      <p:pic>
        <p:nvPicPr>
          <p:cNvPr id="24" name="Picture 23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C0D74206-2D81-F048-6C51-A95E3D220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83339"/>
            <a:ext cx="428447" cy="428447"/>
          </a:xfrm>
          <a:prstGeom prst="rect">
            <a:avLst/>
          </a:prstGeom>
        </p:spPr>
      </p:pic>
      <p:pic>
        <p:nvPicPr>
          <p:cNvPr id="25" name="Picture 24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FD656C42-E422-F91B-A8AE-1E48E140D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7" y="1213139"/>
            <a:ext cx="428447" cy="428447"/>
          </a:xfrm>
          <a:prstGeom prst="rect">
            <a:avLst/>
          </a:prstGeom>
        </p:spPr>
      </p:pic>
      <p:pic>
        <p:nvPicPr>
          <p:cNvPr id="26" name="Picture 25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BC738D1-3086-C9F1-F4BB-7691F5F02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56" y="1213139"/>
            <a:ext cx="364635" cy="4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038DC-34FC-6E75-E85B-1559317F4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85232"/>
              </p:ext>
            </p:extLst>
          </p:nvPr>
        </p:nvGraphicFramePr>
        <p:xfrm>
          <a:off x="4491487" y="-26982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6D4910-39DC-9003-8AC0-53995D348D14}"/>
              </a:ext>
            </a:extLst>
          </p:cNvPr>
          <p:cNvSpPr txBox="1"/>
          <p:nvPr/>
        </p:nvSpPr>
        <p:spPr>
          <a:xfrm>
            <a:off x="226443" y="182239"/>
            <a:ext cx="357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Load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1B2DE2-498A-097F-DA44-BD2B4A3A1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3"/>
          <a:stretch/>
        </p:blipFill>
        <p:spPr>
          <a:xfrm>
            <a:off x="226443" y="2104277"/>
            <a:ext cx="4668377" cy="4519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B6AD8-6F68-79B5-1B42-A17BB4F3E5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5224132" y="2765020"/>
            <a:ext cx="6628564" cy="276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B985-E49B-DF35-3541-2042F9FB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52" y="755002"/>
            <a:ext cx="1527086" cy="1349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F634-8C58-985F-4022-39EDF7E09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764" y="1030121"/>
            <a:ext cx="1430793" cy="1074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9E698-89FA-D9E9-BC62-42EE020F1A72}"/>
              </a:ext>
            </a:extLst>
          </p:cNvPr>
          <p:cNvSpPr txBox="1"/>
          <p:nvPr/>
        </p:nvSpPr>
        <p:spPr>
          <a:xfrm>
            <a:off x="2252766" y="1202012"/>
            <a:ext cx="233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b="1" dirty="0">
                <a:solidFill>
                  <a:prstClr val="black"/>
                </a:solidFill>
                <a:latin typeface="Calibri" panose="020F0502020204030204"/>
              </a:rPr>
              <a:t>Non-Relational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1F180-BCFA-64C1-3875-9B16E5181AEC}"/>
              </a:ext>
            </a:extLst>
          </p:cNvPr>
          <p:cNvSpPr txBox="1"/>
          <p:nvPr/>
        </p:nvSpPr>
        <p:spPr>
          <a:xfrm>
            <a:off x="8617767" y="1238833"/>
            <a:ext cx="191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22802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Diagram 114">
            <a:extLst>
              <a:ext uri="{FF2B5EF4-FFF2-40B4-BE49-F238E27FC236}">
                <a16:creationId xmlns:a16="http://schemas.microsoft.com/office/drawing/2014/main" id="{A6C94B0B-2EB1-267F-2FBF-FC40CB867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548"/>
              </p:ext>
            </p:extLst>
          </p:nvPr>
        </p:nvGraphicFramePr>
        <p:xfrm>
          <a:off x="4137804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0" name="Picture 119">
            <a:extLst>
              <a:ext uri="{FF2B5EF4-FFF2-40B4-BE49-F238E27FC236}">
                <a16:creationId xmlns:a16="http://schemas.microsoft.com/office/drawing/2014/main" id="{73C10AAF-62F9-348A-FEC2-21BF69784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93" y="1701624"/>
            <a:ext cx="6114818" cy="4218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CB0DB-F097-E5DB-2B14-EAA6F6547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181" y="1701624"/>
            <a:ext cx="3286029" cy="432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FA862-94A7-6792-D4F9-B611E86FFC30}"/>
              </a:ext>
            </a:extLst>
          </p:cNvPr>
          <p:cNvSpPr txBox="1"/>
          <p:nvPr/>
        </p:nvSpPr>
        <p:spPr>
          <a:xfrm>
            <a:off x="347213" y="190107"/>
            <a:ext cx="3474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31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7E411-79F7-6DA7-4692-8E732245A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1"/>
          <a:stretch/>
        </p:blipFill>
        <p:spPr>
          <a:xfrm>
            <a:off x="545974" y="1668821"/>
            <a:ext cx="3017666" cy="4637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3BCED-C3C5-2D37-A900-7148234F0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07"/>
          <a:stretch/>
        </p:blipFill>
        <p:spPr>
          <a:xfrm>
            <a:off x="5699660" y="1566008"/>
            <a:ext cx="2642946" cy="4860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6A96A-4DAF-305D-C832-7C91D9E7DC5E}"/>
              </a:ext>
            </a:extLst>
          </p:cNvPr>
          <p:cNvSpPr txBox="1"/>
          <p:nvPr/>
        </p:nvSpPr>
        <p:spPr>
          <a:xfrm>
            <a:off x="340764" y="27187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600" b="1" dirty="0">
                <a:solidFill>
                  <a:prstClr val="black"/>
                </a:solidFill>
                <a:latin typeface="Calibri" panose="020F0502020204030204"/>
              </a:rPr>
              <a:t>API Routes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CB9D-1CBB-5A32-0B03-7553B7F13833}"/>
              </a:ext>
            </a:extLst>
          </p:cNvPr>
          <p:cNvSpPr txBox="1"/>
          <p:nvPr/>
        </p:nvSpPr>
        <p:spPr>
          <a:xfrm>
            <a:off x="340764" y="1053611"/>
            <a:ext cx="36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/v1.0/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province_centers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05F09-1D8C-3A26-4544-B7EDDD01F2A7}"/>
              </a:ext>
            </a:extLst>
          </p:cNvPr>
          <p:cNvSpPr txBox="1"/>
          <p:nvPr/>
        </p:nvSpPr>
        <p:spPr>
          <a:xfrm>
            <a:off x="5072584" y="941468"/>
            <a:ext cx="450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/v1.0/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province_trend_by_year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23F80-F6E6-8580-0DB3-9B8681568249}"/>
              </a:ext>
            </a:extLst>
          </p:cNvPr>
          <p:cNvSpPr txBox="1"/>
          <p:nvPr/>
        </p:nvSpPr>
        <p:spPr>
          <a:xfrm>
            <a:off x="9068207" y="4604714"/>
            <a:ext cx="2820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Our APP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F1250D4-5E39-FA1F-FBD6-BB6679DA3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103103"/>
              </p:ext>
            </p:extLst>
          </p:nvPr>
        </p:nvGraphicFramePr>
        <p:xfrm>
          <a:off x="4951562" y="0"/>
          <a:ext cx="6547451" cy="94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61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1F620-3FCC-F78B-43F3-A29D3025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6" y="612017"/>
            <a:ext cx="8230260" cy="2638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51F7-A24C-12A3-3B02-A048FA07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0" y="3316857"/>
            <a:ext cx="5662400" cy="3278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F7717-C53D-5D15-1E36-33248AB1808E}"/>
              </a:ext>
            </a:extLst>
          </p:cNvPr>
          <p:cNvSpPr txBox="1"/>
          <p:nvPr/>
        </p:nvSpPr>
        <p:spPr>
          <a:xfrm>
            <a:off x="304800" y="172720"/>
            <a:ext cx="367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sz="3600" b="1" dirty="0">
                <a:solidFill>
                  <a:prstClr val="black"/>
                </a:solidFill>
                <a:latin typeface="Calibri" panose="020F0502020204030204"/>
              </a:rPr>
              <a:t>API Routes</a:t>
            </a:r>
          </a:p>
        </p:txBody>
      </p:sp>
    </p:spTree>
    <p:extLst>
      <p:ext uri="{BB962C8B-B14F-4D97-AF65-F5344CB8AC3E}">
        <p14:creationId xmlns:p14="http://schemas.microsoft.com/office/powerpoint/2010/main" val="29919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F8F42C-379C-6844-A17C-BB4E765EA574}"/>
              </a:ext>
            </a:extLst>
          </p:cNvPr>
          <p:cNvSpPr/>
          <p:nvPr/>
        </p:nvSpPr>
        <p:spPr>
          <a:xfrm>
            <a:off x="7849366" y="1017527"/>
            <a:ext cx="2367687" cy="4198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122169-3FBD-552A-DDD0-17D28F448403}"/>
              </a:ext>
            </a:extLst>
          </p:cNvPr>
          <p:cNvSpPr/>
          <p:nvPr/>
        </p:nvSpPr>
        <p:spPr>
          <a:xfrm>
            <a:off x="1069563" y="1017527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font, clipart, graphics, logo">
            <a:extLst>
              <a:ext uri="{FF2B5EF4-FFF2-40B4-BE49-F238E27FC236}">
                <a16:creationId xmlns:a16="http://schemas.microsoft.com/office/drawing/2014/main" id="{A2034F04-11E5-1A97-8E22-6D7F121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6" y="4309262"/>
            <a:ext cx="975070" cy="732695"/>
          </a:xfrm>
          <a:prstGeom prst="rect">
            <a:avLst/>
          </a:prstGeom>
        </p:spPr>
      </p:pic>
      <p:pic>
        <p:nvPicPr>
          <p:cNvPr id="4" name="Picture 3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5A708FF8-63FA-0FBD-F729-0952E09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12" y="3301282"/>
            <a:ext cx="598698" cy="69374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F755837C-BAA2-1073-C8CE-8E48066EE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66" y="3301282"/>
            <a:ext cx="590369" cy="646869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E48BCC-7332-20CA-DD6F-980BCD1DB51A}"/>
              </a:ext>
            </a:extLst>
          </p:cNvPr>
          <p:cNvSpPr/>
          <p:nvPr/>
        </p:nvSpPr>
        <p:spPr>
          <a:xfrm>
            <a:off x="1351860" y="113454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31C2-79DE-9B8B-B862-4E442F970A4D}"/>
              </a:ext>
            </a:extLst>
          </p:cNvPr>
          <p:cNvSpPr txBox="1"/>
          <p:nvPr/>
        </p:nvSpPr>
        <p:spPr>
          <a:xfrm>
            <a:off x="1351860" y="1754160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Extraction</a:t>
            </a:r>
          </a:p>
        </p:txBody>
      </p:sp>
      <p:pic>
        <p:nvPicPr>
          <p:cNvPr id="8" name="Picture 7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7E580B2C-CE09-006B-003D-EE01E969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3" y="2360566"/>
            <a:ext cx="919171" cy="40011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6487495-E75D-D9ED-5B67-1A5DD3A8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2" y="2342851"/>
            <a:ext cx="909446" cy="45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ADA7-7993-F23B-8A58-F83318888C55}"/>
              </a:ext>
            </a:extLst>
          </p:cNvPr>
          <p:cNvSpPr txBox="1"/>
          <p:nvPr/>
        </p:nvSpPr>
        <p:spPr>
          <a:xfrm>
            <a:off x="1308512" y="2898888"/>
            <a:ext cx="174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FBA9-F2AE-968B-1097-00B0090135BE}"/>
              </a:ext>
            </a:extLst>
          </p:cNvPr>
          <p:cNvSpPr txBox="1"/>
          <p:nvPr/>
        </p:nvSpPr>
        <p:spPr>
          <a:xfrm>
            <a:off x="1689509" y="3905589"/>
            <a:ext cx="82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A561-F6A3-5805-1E7A-AC2A0118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27" y="4326786"/>
            <a:ext cx="761358" cy="6727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A167-0B67-7F8D-4BB7-B05E3856C86E}"/>
              </a:ext>
            </a:extLst>
          </p:cNvPr>
          <p:cNvSpPr/>
          <p:nvPr/>
        </p:nvSpPr>
        <p:spPr>
          <a:xfrm>
            <a:off x="4647708" y="1052031"/>
            <a:ext cx="2262798" cy="41643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A picture containing clipart, drawing, font, illustration&#10;&#10;Description automatically generated">
            <a:extLst>
              <a:ext uri="{FF2B5EF4-FFF2-40B4-BE49-F238E27FC236}">
                <a16:creationId xmlns:a16="http://schemas.microsoft.com/office/drawing/2014/main" id="{5EA6B1F6-B8A1-27A6-B0D1-3ED44683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3" y="4574791"/>
            <a:ext cx="826534" cy="462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8196E-9DA4-0800-F2C6-6F9A49A396CF}"/>
              </a:ext>
            </a:extLst>
          </p:cNvPr>
          <p:cNvSpPr/>
          <p:nvPr/>
        </p:nvSpPr>
        <p:spPr>
          <a:xfrm>
            <a:off x="3537950" y="2978498"/>
            <a:ext cx="907297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623C24E-EB88-0F55-4344-2A25920A6CD7}"/>
              </a:ext>
            </a:extLst>
          </p:cNvPr>
          <p:cNvSpPr/>
          <p:nvPr/>
        </p:nvSpPr>
        <p:spPr>
          <a:xfrm>
            <a:off x="4983886" y="120512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6E5DE-13CA-51BC-24EB-76A567FA5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882" y="2259444"/>
            <a:ext cx="1116611" cy="612232"/>
          </a:xfrm>
          <a:prstGeom prst="rect">
            <a:avLst/>
          </a:prstGeom>
        </p:spPr>
      </p:pic>
      <p:pic>
        <p:nvPicPr>
          <p:cNvPr id="18" name="Picture 17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B6E0B471-0DF0-9C99-AF89-BF94D523D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621871"/>
            <a:ext cx="654369" cy="654369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3CFD70-4AAF-1905-13CA-8EB08BB0C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5" y="3024258"/>
            <a:ext cx="578026" cy="578026"/>
          </a:xfrm>
          <a:prstGeom prst="rect">
            <a:avLst/>
          </a:prstGeom>
        </p:spPr>
      </p:pic>
      <p:pic>
        <p:nvPicPr>
          <p:cNvPr id="20" name="Picture 19" descr="A yellow and white logo&#10;&#10;Description automatically generated">
            <a:extLst>
              <a:ext uri="{FF2B5EF4-FFF2-40B4-BE49-F238E27FC236}">
                <a16:creationId xmlns:a16="http://schemas.microsoft.com/office/drawing/2014/main" id="{B3879F49-E0F9-FFAC-02EB-84713E8F2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82" y="3029225"/>
            <a:ext cx="559200" cy="633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9EDD3-C627-04E1-FC6F-BC2DF4971DA9}"/>
              </a:ext>
            </a:extLst>
          </p:cNvPr>
          <p:cNvCxnSpPr>
            <a:cxnSpLocks/>
          </p:cNvCxnSpPr>
          <p:nvPr/>
        </p:nvCxnSpPr>
        <p:spPr>
          <a:xfrm flipV="1">
            <a:off x="5380909" y="3328527"/>
            <a:ext cx="322650" cy="401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0490D-A193-7F87-EE5D-3EA066395833}"/>
              </a:ext>
            </a:extLst>
          </p:cNvPr>
          <p:cNvCxnSpPr>
            <a:cxnSpLocks/>
          </p:cNvCxnSpPr>
          <p:nvPr/>
        </p:nvCxnSpPr>
        <p:spPr>
          <a:xfrm>
            <a:off x="5576587" y="4844423"/>
            <a:ext cx="4446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84D0C-32FF-12F9-25F2-A2328C7E2DE7}"/>
              </a:ext>
            </a:extLst>
          </p:cNvPr>
          <p:cNvCxnSpPr>
            <a:cxnSpLocks/>
          </p:cNvCxnSpPr>
          <p:nvPr/>
        </p:nvCxnSpPr>
        <p:spPr>
          <a:xfrm flipV="1">
            <a:off x="5086664" y="4313977"/>
            <a:ext cx="0" cy="1853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logo, graphics, clipart, symbol&#10;&#10;Description automatically generated">
            <a:extLst>
              <a:ext uri="{FF2B5EF4-FFF2-40B4-BE49-F238E27FC236}">
                <a16:creationId xmlns:a16="http://schemas.microsoft.com/office/drawing/2014/main" id="{32775EB9-1693-DDB4-BE1A-BF9C7012E6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743" r="11866" b="17737"/>
          <a:stretch/>
        </p:blipFill>
        <p:spPr>
          <a:xfrm>
            <a:off x="6132880" y="4467387"/>
            <a:ext cx="670271" cy="6198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ECDD3-F82F-6B5A-22BB-F89807DB0747}"/>
              </a:ext>
            </a:extLst>
          </p:cNvPr>
          <p:cNvCxnSpPr>
            <a:cxnSpLocks/>
          </p:cNvCxnSpPr>
          <p:nvPr/>
        </p:nvCxnSpPr>
        <p:spPr>
          <a:xfrm>
            <a:off x="6221237" y="3816843"/>
            <a:ext cx="283946" cy="5780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56BDB-E2D7-8907-1A1C-D40D617B9A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41" y="1708556"/>
            <a:ext cx="578638" cy="7896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A9DF35-86B1-414E-2F07-81A224A4FF87}"/>
              </a:ext>
            </a:extLst>
          </p:cNvPr>
          <p:cNvSpPr/>
          <p:nvPr/>
        </p:nvSpPr>
        <p:spPr>
          <a:xfrm rot="16200000">
            <a:off x="5517254" y="2626900"/>
            <a:ext cx="435552" cy="2535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A hexagon with colorful lines&#10;&#10;Description automatically generated with low confidence">
            <a:extLst>
              <a:ext uri="{FF2B5EF4-FFF2-40B4-BE49-F238E27FC236}">
                <a16:creationId xmlns:a16="http://schemas.microsoft.com/office/drawing/2014/main" id="{433D5461-ABD7-2E97-65F1-542417F9B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62" y="2087952"/>
            <a:ext cx="1028761" cy="1028761"/>
          </a:xfrm>
          <a:prstGeom prst="rect">
            <a:avLst/>
          </a:prstGeom>
        </p:spPr>
      </p:pic>
      <p:pic>
        <p:nvPicPr>
          <p:cNvPr id="30" name="Picture 29" descr="A picture containing graphics, font, symbol, logo&#10;&#10;Description automatically generated">
            <a:extLst>
              <a:ext uri="{FF2B5EF4-FFF2-40B4-BE49-F238E27FC236}">
                <a16:creationId xmlns:a16="http://schemas.microsoft.com/office/drawing/2014/main" id="{5877D8D9-7910-43C5-79AF-8041EB86A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40" y="2111786"/>
            <a:ext cx="981092" cy="981092"/>
          </a:xfrm>
          <a:prstGeom prst="rect">
            <a:avLst/>
          </a:prstGeom>
        </p:spPr>
      </p:pic>
      <p:pic>
        <p:nvPicPr>
          <p:cNvPr id="35" name="Picture 34" descr="A picture containing text, screenshot, graphics, design&#10;&#10;Description automatically generated">
            <a:extLst>
              <a:ext uri="{FF2B5EF4-FFF2-40B4-BE49-F238E27FC236}">
                <a16:creationId xmlns:a16="http://schemas.microsoft.com/office/drawing/2014/main" id="{2767BD6E-90EE-1E13-9994-5048CA667B2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10770" r="17818" b="11476"/>
          <a:stretch/>
        </p:blipFill>
        <p:spPr>
          <a:xfrm>
            <a:off x="7989615" y="3467100"/>
            <a:ext cx="1051466" cy="1274773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00EE49B9-5953-BBE9-22AD-238F200BE192}"/>
              </a:ext>
            </a:extLst>
          </p:cNvPr>
          <p:cNvSpPr/>
          <p:nvPr/>
        </p:nvSpPr>
        <p:spPr>
          <a:xfrm>
            <a:off x="8046684" y="1261024"/>
            <a:ext cx="2015012" cy="50781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18737A9-062A-E31B-65C0-EDBB3C4D19D3}"/>
              </a:ext>
            </a:extLst>
          </p:cNvPr>
          <p:cNvSpPr/>
          <p:nvPr/>
        </p:nvSpPr>
        <p:spPr>
          <a:xfrm rot="10800000">
            <a:off x="6951440" y="2944629"/>
            <a:ext cx="836071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40" descr="A picture containing text, typography&#10;&#10;Description automatically generated">
            <a:extLst>
              <a:ext uri="{FF2B5EF4-FFF2-40B4-BE49-F238E27FC236}">
                <a16:creationId xmlns:a16="http://schemas.microsoft.com/office/drawing/2014/main" id="{6C51C50C-E54E-EB4B-4B1C-90667F387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0" y="3644910"/>
            <a:ext cx="1028762" cy="1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D18B6-5F98-71A2-FA1B-45457ABA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6980"/>
            <a:ext cx="10922009" cy="5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Dabas</dc:creator>
  <cp:lastModifiedBy>Ashish Dabas</cp:lastModifiedBy>
  <cp:revision>2</cp:revision>
  <dcterms:created xsi:type="dcterms:W3CDTF">2023-06-08T18:03:55Z</dcterms:created>
  <dcterms:modified xsi:type="dcterms:W3CDTF">2023-06-15T15:59:25Z</dcterms:modified>
</cp:coreProperties>
</file>