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6" r:id="rId7"/>
    <p:sldId id="257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565B-5CA4-4E62-BE49-1F6DF110C409}" v="248" dt="2023-06-09T19:49:59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3DB85932-381B-47DA-BB4E-7847D521A54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FB10B4A-EBC6-4C8E-80D7-2737651752DD}" type="parTrans" cxnId="{ABAD9863-4826-47F8-B166-95B344A05DA1}">
      <dgm:prSet/>
      <dgm:spPr/>
      <dgm:t>
        <a:bodyPr/>
        <a:lstStyle/>
        <a:p>
          <a:endParaRPr lang="en-CA"/>
        </a:p>
      </dgm:t>
    </dgm:pt>
    <dgm:pt modelId="{D2BB0F86-F05F-47E1-88BC-ECEBF6398FF2}" type="sibTrans" cxnId="{ABAD9863-4826-47F8-B166-95B344A05DA1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48FB269B-7D9F-4C36-8E85-6854CA5C9B61}" type="pres">
      <dgm:prSet presAssocID="{3DB85932-381B-47DA-BB4E-7847D521A5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ABAD9863-4826-47F8-B166-95B344A05DA1}" srcId="{990BB43A-8D3E-4A3D-A693-4ECEACA78C17}" destId="{3DB85932-381B-47DA-BB4E-7847D521A543}" srcOrd="3" destOrd="0" parTransId="{3FB10B4A-EBC6-4C8E-80D7-2737651752DD}" sibTransId="{D2BB0F86-F05F-47E1-88BC-ECEBF6398FF2}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E2B13ED3-8879-4B68-A6A9-911F17D0BDD9}" type="presOf" srcId="{3DB85932-381B-47DA-BB4E-7847D521A543}" destId="{48FB269B-7D9F-4C36-8E85-6854CA5C9B61}" srcOrd="0" destOrd="0" presId="urn:microsoft.com/office/officeart/2005/8/layout/chevron1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F5C606D4-9F12-42EA-87F5-2673A6507D7E}" type="presParOf" srcId="{B42FD993-FC96-4242-8390-C41682FE12E8}" destId="{48FB269B-7D9F-4C36-8E85-6854CA5C9B6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-8215" custLinFactNeighborY="-411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CA7FCF13-FC0C-4847-BF01-060C464AFB1A}" type="presOf" srcId="{16239C06-CD09-4513-81C5-91B29CEDB56A}" destId="{B1AFD835-0E1B-44DE-9CD4-FD4170E22202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6182CECB-7155-4BB6-AE5E-8A874715A276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92317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89851" y="202761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48FB269B-7D9F-4C36-8E85-6854CA5C9B61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75989" y="199494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73523" y="199494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082-6246-5947-9B47-DE142D0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01EA-726D-59FC-1FFA-983B3669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6157-84D5-7E2D-93BB-1F629AA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079-B758-9259-A90C-56676FF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02A9-D2C6-737A-6D09-4ACD828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6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951F-82C5-0596-8B76-F9A2F7C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5F82-93F3-7C7B-2B50-02C861D0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2237-4915-546E-9F6E-CDEEA728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A588-9421-4A9E-FFEC-560B05D0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52A7-772B-7C11-6255-E0AC19E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0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EBAEC-7787-EB53-2931-058448D6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E352-9A9F-5377-2594-365EF615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FE05-1DB9-CD66-1740-AED206D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6BE-8E1F-11F1-1A5B-2531DBF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D90B-17C2-7180-DFCD-8B993BCD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94A9-07CF-B9EE-6D51-48671889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F6A3-F4F9-9D3D-B4E3-0CD6FE30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29FF-082F-C389-82DC-57BFC91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48C2-39E7-A4C0-1015-3D2A3AF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FCD6-BA6C-49A5-5686-7B4A7E8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3E0-5909-B41B-DA87-1ED1AFBE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969D-5ECC-2258-0D16-F7DAC9A8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A1D-3DAE-3C6C-1C1D-C443E48C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B51-4A88-2FB2-16E8-0356237C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7704-EBDC-A9E5-24E7-383CDA2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EF1-3DB8-9956-ADA6-549D02C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7C5C-A1F8-B520-4083-D8F58CEF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CCCF-ABBA-8DEF-6F28-5CEA624F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B9BB-1A15-4962-C51D-06A7FA14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DF6D-245C-231D-1496-48B355E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BDC9-42B1-0889-E390-CD60997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E00-BBEB-D0F7-0EF8-DC9204EA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7FC0-E6EF-5E36-4855-B4A5BB38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6635-FDB9-3742-C1F5-774BC459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3ECA-2AA3-6864-FFC4-804E91637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8569-B05D-7AA4-E1EE-22A1357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8F86-EFE8-E01D-85E0-14EB8338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360D2-5EFD-354F-6336-63A8832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7C52C-A979-DA10-E280-278DEF9C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5A8-4A04-CB93-EB5D-4E2BC9C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50E2-67E1-7505-0D60-0D78D35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CA88E-7603-F76D-93BF-3CA0964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264F-4E8D-7B3C-54C4-33699CD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9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18AB-501C-04F1-986A-BB2BE3D2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0D11D-0247-51AC-E06D-32F2F13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ADF1-F01A-570D-E3BF-FEC0BE6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F19-48DB-72B9-BCCF-F1173A73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E4E-A72A-D38F-13DE-E73ED662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D7D-7385-669D-8431-72955B63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A49F-F08E-FBC2-C6AB-E9F63A0A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23B2-90E0-704D-EBF9-D16AF73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06C2-11A2-AACD-2137-A62EEC1E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78-5389-37D6-D3C3-1D96A5A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C9C6-B738-C726-2A99-5418036E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AF2A-7568-BB92-9ABA-AA692EA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6A99-D487-52F7-D2C2-A0BC218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CB09-07C8-C97D-1469-A85F156F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0EAA-1261-536B-FF84-964A788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0626-0F72-316E-8385-F6E215B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9EC-126F-6A0A-2BC2-1F36BD1C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AC5-318B-1E30-C044-1AB267AA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56A-F27B-4320-9F12-5E5AF2D0C3C3}" type="datetimeFigureOut">
              <a:rPr lang="en-CA" smtClean="0"/>
              <a:t>2023-06-09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3D17-BFA0-3C1C-BD6D-24A007C6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35C9-5E4C-C38A-2331-14B71AF8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4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12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jpg"/><Relationship Id="rId3" Type="http://schemas.openxmlformats.org/officeDocument/2006/relationships/image" Target="../media/image30.jpg"/><Relationship Id="rId7" Type="http://schemas.openxmlformats.org/officeDocument/2006/relationships/image" Target="../media/image1.png"/><Relationship Id="rId12" Type="http://schemas.openxmlformats.org/officeDocument/2006/relationships/image" Target="../media/image2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31.jp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0A7A36-00AA-83B9-1B72-F3242434E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163" y="418000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CA" sz="3300" dirty="0"/>
              <a:t>Group members : </a:t>
            </a:r>
          </a:p>
          <a:p>
            <a:pPr algn="l"/>
            <a:r>
              <a:rPr lang="en-CA" sz="3300" dirty="0"/>
              <a:t>Sweta Joshi</a:t>
            </a:r>
          </a:p>
          <a:p>
            <a:pPr algn="l"/>
            <a:r>
              <a:rPr lang="en-CA" sz="3300" dirty="0"/>
              <a:t>Sakshi Dalal</a:t>
            </a:r>
          </a:p>
          <a:p>
            <a:pPr algn="l"/>
            <a:r>
              <a:rPr lang="en-CA" sz="3300" dirty="0" err="1"/>
              <a:t>Rimple</a:t>
            </a:r>
            <a:r>
              <a:rPr lang="en-CA" sz="3300" dirty="0"/>
              <a:t> </a:t>
            </a:r>
            <a:r>
              <a:rPr lang="en-CA" sz="3300" dirty="0" err="1"/>
              <a:t>Poonia</a:t>
            </a:r>
            <a:r>
              <a:rPr lang="en-CA" sz="3300" dirty="0"/>
              <a:t> Dabas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637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21A3B-385F-D1FD-2B86-37BCBA6D2F98}"/>
              </a:ext>
            </a:extLst>
          </p:cNvPr>
          <p:cNvSpPr txBox="1"/>
          <p:nvPr/>
        </p:nvSpPr>
        <p:spPr>
          <a:xfrm>
            <a:off x="149525" y="2771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Data extraction</a:t>
            </a:r>
          </a:p>
        </p:txBody>
      </p:sp>
      <p:pic>
        <p:nvPicPr>
          <p:cNvPr id="3" name="Picture 2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D16A57FB-063D-2586-630D-F06CE452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6" y="1886533"/>
            <a:ext cx="2424024" cy="1055163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FC4CA7B-3464-6BDE-471E-0853A5621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3" y="4332693"/>
            <a:ext cx="2555837" cy="12779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26641FC-0B46-3BB2-9788-B9BDDE21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89" y="3670214"/>
            <a:ext cx="1733604" cy="2966088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800AEB36-A040-DDE1-99D3-DAD94D576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1200593"/>
            <a:ext cx="7835662" cy="279669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5A897F7-1160-753C-E8F7-8A765DAC3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80611"/>
              </p:ext>
            </p:extLst>
          </p:nvPr>
        </p:nvGraphicFramePr>
        <p:xfrm>
          <a:off x="4129178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994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2B6C6B-41FA-4B7C-2A52-3C7191B3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87854"/>
              </p:ext>
            </p:extLst>
          </p:nvPr>
        </p:nvGraphicFramePr>
        <p:xfrm>
          <a:off x="4491487" y="-17253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1EBF59-F426-34E4-E82B-5FB36885DC54}"/>
              </a:ext>
            </a:extLst>
          </p:cNvPr>
          <p:cNvSpPr txBox="1"/>
          <p:nvPr/>
        </p:nvSpPr>
        <p:spPr>
          <a:xfrm>
            <a:off x="148806" y="182240"/>
            <a:ext cx="434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3FB05-5CE6-783F-79A1-788B537F4F52}"/>
              </a:ext>
            </a:extLst>
          </p:cNvPr>
          <p:cNvSpPr txBox="1"/>
          <p:nvPr/>
        </p:nvSpPr>
        <p:spPr>
          <a:xfrm>
            <a:off x="1070978" y="1174466"/>
            <a:ext cx="163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Original Data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D54E62-B11C-831E-F184-281F5FCFBF60}"/>
              </a:ext>
            </a:extLst>
          </p:cNvPr>
          <p:cNvSpPr/>
          <p:nvPr/>
        </p:nvSpPr>
        <p:spPr>
          <a:xfrm>
            <a:off x="4691354" y="1207278"/>
            <a:ext cx="920782" cy="4284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DCDB7-9F57-45B5-CAF1-7EAB3271E247}"/>
              </a:ext>
            </a:extLst>
          </p:cNvPr>
          <p:cNvSpPr txBox="1"/>
          <p:nvPr/>
        </p:nvSpPr>
        <p:spPr>
          <a:xfrm>
            <a:off x="7689323" y="1171867"/>
            <a:ext cx="317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Json and csv  files</a:t>
            </a:r>
          </a:p>
        </p:txBody>
      </p:sp>
      <p:pic>
        <p:nvPicPr>
          <p:cNvPr id="21" name="Picture 20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56A4698-D4D9-85A2-B5B2-E8B5F7944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8" y="2015923"/>
            <a:ext cx="3807186" cy="4659837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C18F75E-4796-8284-35B0-1C64AFC5E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8" y="2015922"/>
            <a:ext cx="5583771" cy="4659837"/>
          </a:xfrm>
          <a:prstGeom prst="rect">
            <a:avLst/>
          </a:prstGeom>
        </p:spPr>
      </p:pic>
      <p:pic>
        <p:nvPicPr>
          <p:cNvPr id="24" name="Picture 23" descr="A picture containing circle, electric blue&#10;&#10;Description automatically generated">
            <a:extLst>
              <a:ext uri="{FF2B5EF4-FFF2-40B4-BE49-F238E27FC236}">
                <a16:creationId xmlns:a16="http://schemas.microsoft.com/office/drawing/2014/main" id="{C0D74206-2D81-F048-6C51-A95E3D220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" y="1183339"/>
            <a:ext cx="428447" cy="428447"/>
          </a:xfrm>
          <a:prstGeom prst="rect">
            <a:avLst/>
          </a:prstGeom>
        </p:spPr>
      </p:pic>
      <p:pic>
        <p:nvPicPr>
          <p:cNvPr id="25" name="Picture 24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FD656C42-E422-F91B-A8AE-1E48E140D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7" y="1213139"/>
            <a:ext cx="428447" cy="428447"/>
          </a:xfrm>
          <a:prstGeom prst="rect">
            <a:avLst/>
          </a:prstGeom>
        </p:spPr>
      </p:pic>
      <p:pic>
        <p:nvPicPr>
          <p:cNvPr id="26" name="Picture 25" descr="A green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CBC738D1-3086-C9F1-F4BB-7691F5F02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56" y="1213139"/>
            <a:ext cx="364635" cy="4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2038DC-34FC-6E75-E85B-1559317F4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85232"/>
              </p:ext>
            </p:extLst>
          </p:nvPr>
        </p:nvGraphicFramePr>
        <p:xfrm>
          <a:off x="4491487" y="-26982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6D4910-39DC-9003-8AC0-53995D348D14}"/>
              </a:ext>
            </a:extLst>
          </p:cNvPr>
          <p:cNvSpPr txBox="1"/>
          <p:nvPr/>
        </p:nvSpPr>
        <p:spPr>
          <a:xfrm>
            <a:off x="226443" y="182239"/>
            <a:ext cx="357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Load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1B2DE2-498A-097F-DA44-BD2B4A3A1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3"/>
          <a:stretch/>
        </p:blipFill>
        <p:spPr>
          <a:xfrm>
            <a:off x="226443" y="2104277"/>
            <a:ext cx="4668377" cy="4519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FB6AD8-6F68-79B5-1B42-A17BB4F3E5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5224132" y="2765020"/>
            <a:ext cx="6628564" cy="2769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5B985-E49B-DF35-3541-2042F9FB0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52" y="755002"/>
            <a:ext cx="1527086" cy="1349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F634-8C58-985F-4022-39EDF7E09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764" y="1030121"/>
            <a:ext cx="1430793" cy="1074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9E698-89FA-D9E9-BC62-42EE020F1A72}"/>
              </a:ext>
            </a:extLst>
          </p:cNvPr>
          <p:cNvSpPr txBox="1"/>
          <p:nvPr/>
        </p:nvSpPr>
        <p:spPr>
          <a:xfrm>
            <a:off x="2252766" y="1202012"/>
            <a:ext cx="233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b="1" dirty="0">
                <a:solidFill>
                  <a:prstClr val="black"/>
                </a:solidFill>
                <a:latin typeface="Calibri" panose="020F0502020204030204"/>
              </a:rPr>
              <a:t>Non-Relational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1F180-BCFA-64C1-3875-9B16E5181AEC}"/>
              </a:ext>
            </a:extLst>
          </p:cNvPr>
          <p:cNvSpPr txBox="1"/>
          <p:nvPr/>
        </p:nvSpPr>
        <p:spPr>
          <a:xfrm>
            <a:off x="8617767" y="1238833"/>
            <a:ext cx="1912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22802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Diagram 114">
            <a:extLst>
              <a:ext uri="{FF2B5EF4-FFF2-40B4-BE49-F238E27FC236}">
                <a16:creationId xmlns:a16="http://schemas.microsoft.com/office/drawing/2014/main" id="{A6C94B0B-2EB1-267F-2FBF-FC40CB867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18548"/>
              </p:ext>
            </p:extLst>
          </p:nvPr>
        </p:nvGraphicFramePr>
        <p:xfrm>
          <a:off x="4137804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5092F8C1-1E77-AFA1-10C6-BFDE82C624B2}"/>
              </a:ext>
            </a:extLst>
          </p:cNvPr>
          <p:cNvSpPr txBox="1"/>
          <p:nvPr/>
        </p:nvSpPr>
        <p:spPr>
          <a:xfrm>
            <a:off x="786391" y="250148"/>
            <a:ext cx="1577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3C10AAF-62F9-348A-FEC2-21BF69784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273" y="1772744"/>
            <a:ext cx="6114818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122169-3FBD-552A-DDD0-17D28F448403}"/>
              </a:ext>
            </a:extLst>
          </p:cNvPr>
          <p:cNvSpPr/>
          <p:nvPr/>
        </p:nvSpPr>
        <p:spPr>
          <a:xfrm>
            <a:off x="2596439" y="1854289"/>
            <a:ext cx="2233747" cy="41320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font, clipart, graphics, logo">
            <a:extLst>
              <a:ext uri="{FF2B5EF4-FFF2-40B4-BE49-F238E27FC236}">
                <a16:creationId xmlns:a16="http://schemas.microsoft.com/office/drawing/2014/main" id="{A2034F04-11E5-1A97-8E22-6D7F121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32" y="5146024"/>
            <a:ext cx="975070" cy="732695"/>
          </a:xfrm>
          <a:prstGeom prst="rect">
            <a:avLst/>
          </a:prstGeom>
        </p:spPr>
      </p:pic>
      <p:pic>
        <p:nvPicPr>
          <p:cNvPr id="4" name="Picture 3" descr="A picture containing graphics, font, circle, graphic design&#10;&#10;Description automatically generated">
            <a:extLst>
              <a:ext uri="{FF2B5EF4-FFF2-40B4-BE49-F238E27FC236}">
                <a16:creationId xmlns:a16="http://schemas.microsoft.com/office/drawing/2014/main" id="{5A708FF8-63FA-0FBD-F729-0952E095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88" y="4138044"/>
            <a:ext cx="598698" cy="693742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F755837C-BAA2-1073-C8CE-8E48066EE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42" y="4138044"/>
            <a:ext cx="590369" cy="646869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CE48BCC-7332-20CA-DD6F-980BCD1DB51A}"/>
              </a:ext>
            </a:extLst>
          </p:cNvPr>
          <p:cNvSpPr/>
          <p:nvPr/>
        </p:nvSpPr>
        <p:spPr>
          <a:xfrm>
            <a:off x="2878736" y="1971303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31C2-79DE-9B8B-B862-4E442F970A4D}"/>
              </a:ext>
            </a:extLst>
          </p:cNvPr>
          <p:cNvSpPr txBox="1"/>
          <p:nvPr/>
        </p:nvSpPr>
        <p:spPr>
          <a:xfrm>
            <a:off x="2878736" y="2590922"/>
            <a:ext cx="147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Extraction</a:t>
            </a:r>
          </a:p>
        </p:txBody>
      </p:sp>
      <p:pic>
        <p:nvPicPr>
          <p:cNvPr id="8" name="Picture 7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7E580B2C-CE09-006B-003D-EE01E969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99" y="3197328"/>
            <a:ext cx="919171" cy="40011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6487495-E75D-D9ED-5B67-1A5DD3A8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08" y="3179613"/>
            <a:ext cx="909446" cy="454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AADA7-7993-F23B-8A58-F83318888C55}"/>
              </a:ext>
            </a:extLst>
          </p:cNvPr>
          <p:cNvSpPr txBox="1"/>
          <p:nvPr/>
        </p:nvSpPr>
        <p:spPr>
          <a:xfrm>
            <a:off x="2835388" y="3735650"/>
            <a:ext cx="174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8FBA9-F2AE-968B-1097-00B0090135BE}"/>
              </a:ext>
            </a:extLst>
          </p:cNvPr>
          <p:cNvSpPr txBox="1"/>
          <p:nvPr/>
        </p:nvSpPr>
        <p:spPr>
          <a:xfrm>
            <a:off x="3216385" y="4742351"/>
            <a:ext cx="82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7A561-F6A3-5805-1E7A-AC2A01182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203" y="5163548"/>
            <a:ext cx="761358" cy="6727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4A167-0B67-7F8D-4BB7-B05E3856C86E}"/>
              </a:ext>
            </a:extLst>
          </p:cNvPr>
          <p:cNvSpPr/>
          <p:nvPr/>
        </p:nvSpPr>
        <p:spPr>
          <a:xfrm>
            <a:off x="6467876" y="1886555"/>
            <a:ext cx="2233747" cy="41320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 descr="A picture containing clipart, drawing, font, illustration&#10;&#10;Description automatically generated">
            <a:extLst>
              <a:ext uri="{FF2B5EF4-FFF2-40B4-BE49-F238E27FC236}">
                <a16:creationId xmlns:a16="http://schemas.microsoft.com/office/drawing/2014/main" id="{5EA6B1F6-B8A1-27A6-B0D1-3ED446834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21" y="5377049"/>
            <a:ext cx="826534" cy="462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8196E-9DA4-0800-F2C6-6F9A49A396CF}"/>
              </a:ext>
            </a:extLst>
          </p:cNvPr>
          <p:cNvSpPr/>
          <p:nvPr/>
        </p:nvSpPr>
        <p:spPr>
          <a:xfrm>
            <a:off x="5054435" y="3850518"/>
            <a:ext cx="1239886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623C24E-EB88-0F55-4344-2A25920A6CD7}"/>
              </a:ext>
            </a:extLst>
          </p:cNvPr>
          <p:cNvSpPr/>
          <p:nvPr/>
        </p:nvSpPr>
        <p:spPr>
          <a:xfrm>
            <a:off x="6804054" y="2007379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6E5DE-13CA-51BC-24EB-76A567FA5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435" y="3045809"/>
            <a:ext cx="1116611" cy="612232"/>
          </a:xfrm>
          <a:prstGeom prst="rect">
            <a:avLst/>
          </a:prstGeom>
        </p:spPr>
      </p:pic>
      <p:pic>
        <p:nvPicPr>
          <p:cNvPr id="18" name="Picture 17" descr="A picture containing logo, graphics, design, font&#10;&#10;Description automatically generated">
            <a:extLst>
              <a:ext uri="{FF2B5EF4-FFF2-40B4-BE49-F238E27FC236}">
                <a16:creationId xmlns:a16="http://schemas.microsoft.com/office/drawing/2014/main" id="{B6E0B471-0DF0-9C99-AF89-BF94D523D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54" y="4424129"/>
            <a:ext cx="654369" cy="654369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3CFD70-4AAF-1905-13CA-8EB08BB0C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83" y="3826516"/>
            <a:ext cx="578026" cy="578026"/>
          </a:xfrm>
          <a:prstGeom prst="rect">
            <a:avLst/>
          </a:prstGeom>
        </p:spPr>
      </p:pic>
      <p:pic>
        <p:nvPicPr>
          <p:cNvPr id="20" name="Picture 19" descr="A yellow and white logo&#10;&#10;Description automatically generated">
            <a:extLst>
              <a:ext uri="{FF2B5EF4-FFF2-40B4-BE49-F238E27FC236}">
                <a16:creationId xmlns:a16="http://schemas.microsoft.com/office/drawing/2014/main" id="{B3879F49-E0F9-FFAC-02EB-84713E8F2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50" y="3831483"/>
            <a:ext cx="559200" cy="6334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9EDD3-C627-04E1-FC6F-BC2DF4971DA9}"/>
              </a:ext>
            </a:extLst>
          </p:cNvPr>
          <p:cNvCxnSpPr>
            <a:cxnSpLocks/>
          </p:cNvCxnSpPr>
          <p:nvPr/>
        </p:nvCxnSpPr>
        <p:spPr>
          <a:xfrm flipV="1">
            <a:off x="7201077" y="4130785"/>
            <a:ext cx="322650" cy="4014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0490D-A193-7F87-EE5D-3EA066395833}"/>
              </a:ext>
            </a:extLst>
          </p:cNvPr>
          <p:cNvCxnSpPr>
            <a:cxnSpLocks/>
          </p:cNvCxnSpPr>
          <p:nvPr/>
        </p:nvCxnSpPr>
        <p:spPr>
          <a:xfrm>
            <a:off x="7396755" y="5646681"/>
            <a:ext cx="4446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84D0C-32FF-12F9-25F2-A2328C7E2DE7}"/>
              </a:ext>
            </a:extLst>
          </p:cNvPr>
          <p:cNvCxnSpPr>
            <a:cxnSpLocks/>
          </p:cNvCxnSpPr>
          <p:nvPr/>
        </p:nvCxnSpPr>
        <p:spPr>
          <a:xfrm flipV="1">
            <a:off x="6906832" y="5116235"/>
            <a:ext cx="0" cy="1853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logo, graphics, clipart, symbol&#10;&#10;Description automatically generated">
            <a:extLst>
              <a:ext uri="{FF2B5EF4-FFF2-40B4-BE49-F238E27FC236}">
                <a16:creationId xmlns:a16="http://schemas.microsoft.com/office/drawing/2014/main" id="{32775EB9-1693-DDB4-BE1A-BF9C7012E6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743" r="11866" b="17737"/>
          <a:stretch/>
        </p:blipFill>
        <p:spPr>
          <a:xfrm>
            <a:off x="7990216" y="5269645"/>
            <a:ext cx="670271" cy="6198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ECDD3-F82F-6B5A-22BB-F89807DB0747}"/>
              </a:ext>
            </a:extLst>
          </p:cNvPr>
          <p:cNvCxnSpPr>
            <a:cxnSpLocks/>
          </p:cNvCxnSpPr>
          <p:nvPr/>
        </p:nvCxnSpPr>
        <p:spPr>
          <a:xfrm>
            <a:off x="8041405" y="4619101"/>
            <a:ext cx="283946" cy="57802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7656BDB-E2D7-8907-1A1C-D40D617B9A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209" y="2510814"/>
            <a:ext cx="578638" cy="7896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A9DF35-86B1-414E-2F07-81A224A4FF87}"/>
              </a:ext>
            </a:extLst>
          </p:cNvPr>
          <p:cNvSpPr/>
          <p:nvPr/>
        </p:nvSpPr>
        <p:spPr>
          <a:xfrm rot="16200000">
            <a:off x="7337422" y="3429158"/>
            <a:ext cx="435552" cy="2535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6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EB1390-CD53-8E07-DD7E-C6E8CD04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37" y="2765674"/>
            <a:ext cx="2052469" cy="1542166"/>
          </a:xfrm>
          <a:prstGeom prst="rect">
            <a:avLst/>
          </a:prstGeom>
        </p:spPr>
      </p:pic>
      <p:pic>
        <p:nvPicPr>
          <p:cNvPr id="7" name="Picture 6" descr="A picture containing graphics, font, circle, graphic design&#10;&#10;Description automatically generated">
            <a:extLst>
              <a:ext uri="{FF2B5EF4-FFF2-40B4-BE49-F238E27FC236}">
                <a16:creationId xmlns:a16="http://schemas.microsoft.com/office/drawing/2014/main" id="{FC60BC70-80DC-67D0-2E1C-163D42035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39" y="569498"/>
            <a:ext cx="1774747" cy="2056488"/>
          </a:xfrm>
          <a:prstGeom prst="rect">
            <a:avLst/>
          </a:prstGeom>
        </p:spPr>
      </p:pic>
      <p:pic>
        <p:nvPicPr>
          <p:cNvPr id="9" name="Picture 8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C8CBD6AE-6D18-1AE5-8822-3862B2DF5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32" y="3751704"/>
            <a:ext cx="1884144" cy="2064462"/>
          </a:xfrm>
          <a:prstGeom prst="rect">
            <a:avLst/>
          </a:prstGeom>
        </p:spPr>
      </p:pic>
      <p:pic>
        <p:nvPicPr>
          <p:cNvPr id="10" name="Picture 9" descr="A picture containing circle, electric blue&#10;&#10;Description automatically generated">
            <a:extLst>
              <a:ext uri="{FF2B5EF4-FFF2-40B4-BE49-F238E27FC236}">
                <a16:creationId xmlns:a16="http://schemas.microsoft.com/office/drawing/2014/main" id="{449A843F-DFF0-E27A-182C-7CD90E74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7" y="1511725"/>
            <a:ext cx="1253949" cy="1253949"/>
          </a:xfrm>
          <a:prstGeom prst="rect">
            <a:avLst/>
          </a:prstGeom>
        </p:spPr>
      </p:pic>
      <p:pic>
        <p:nvPicPr>
          <p:cNvPr id="12" name="Picture 11" descr="A green leaf with black text&#10;&#10;Description automatically generated with low confidence">
            <a:extLst>
              <a:ext uri="{FF2B5EF4-FFF2-40B4-BE49-F238E27FC236}">
                <a16:creationId xmlns:a16="http://schemas.microsoft.com/office/drawing/2014/main" id="{914CA5C9-5B7A-2A9A-EB92-48B21EEE96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6" t="10434" r="9990" b="7403"/>
          <a:stretch/>
        </p:blipFill>
        <p:spPr>
          <a:xfrm>
            <a:off x="7220109" y="2176163"/>
            <a:ext cx="1774747" cy="1573025"/>
          </a:xfrm>
          <a:prstGeom prst="rect">
            <a:avLst/>
          </a:prstGeom>
        </p:spPr>
      </p:pic>
      <p:pic>
        <p:nvPicPr>
          <p:cNvPr id="14" name="Picture 13" descr="A picture containing font, graphics, screenshot, logo&#10;&#10;Description automatically generated">
            <a:extLst>
              <a:ext uri="{FF2B5EF4-FFF2-40B4-BE49-F238E27FC236}">
                <a16:creationId xmlns:a16="http://schemas.microsoft.com/office/drawing/2014/main" id="{0E641B98-24EC-E5F4-9EEC-F19092A2D3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6" b="18412"/>
          <a:stretch/>
        </p:blipFill>
        <p:spPr>
          <a:xfrm>
            <a:off x="8107482" y="4307840"/>
            <a:ext cx="2143125" cy="1178560"/>
          </a:xfrm>
          <a:prstGeom prst="rect">
            <a:avLst/>
          </a:prstGeom>
        </p:spPr>
      </p:pic>
      <p:pic>
        <p:nvPicPr>
          <p:cNvPr id="16" name="Picture 15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290F4046-8FF1-779A-C994-8F8BF94A0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3" y="2586606"/>
            <a:ext cx="1839802" cy="800855"/>
          </a:xfrm>
          <a:prstGeom prst="rect">
            <a:avLst/>
          </a:prstGeom>
        </p:spPr>
      </p:pic>
      <p:pic>
        <p:nvPicPr>
          <p:cNvPr id="18" name="Picture 1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A8DD1CC4-9938-4E79-8047-B1BAB96A9A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51" y="2765674"/>
            <a:ext cx="2857500" cy="1428750"/>
          </a:xfrm>
          <a:prstGeom prst="rect">
            <a:avLst/>
          </a:prstGeom>
        </p:spPr>
      </p:pic>
      <p:pic>
        <p:nvPicPr>
          <p:cNvPr id="20" name="Picture 19" descr="A picture containing drawing, typography, illustration, calligraphy&#10;&#10;Description automatically generated with medium confidence">
            <a:extLst>
              <a:ext uri="{FF2B5EF4-FFF2-40B4-BE49-F238E27FC236}">
                <a16:creationId xmlns:a16="http://schemas.microsoft.com/office/drawing/2014/main" id="{B5BB38F7-FD69-CC96-3D6A-87212F704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87" y="4692110"/>
            <a:ext cx="2629873" cy="692072"/>
          </a:xfrm>
          <a:prstGeom prst="rect">
            <a:avLst/>
          </a:prstGeom>
        </p:spPr>
      </p:pic>
      <p:pic>
        <p:nvPicPr>
          <p:cNvPr id="23" name="Picture 22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55087A3D-4ADD-C332-A25D-D0CA913BC0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  <p:pic>
        <p:nvPicPr>
          <p:cNvPr id="27" name="Picture 26" descr="A green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C911887-27F4-9658-0EB6-089BA5D49C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98" y="1124988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exagon with colorful lines&#10;&#10;Description automatically generated with low confidence">
            <a:extLst>
              <a:ext uri="{FF2B5EF4-FFF2-40B4-BE49-F238E27FC236}">
                <a16:creationId xmlns:a16="http://schemas.microsoft.com/office/drawing/2014/main" id="{89D17E75-6EAC-CB8C-8896-91C04CCA9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63" y="2022792"/>
            <a:ext cx="2133600" cy="2133600"/>
          </a:xfrm>
          <a:prstGeom prst="rect">
            <a:avLst/>
          </a:prstGeom>
        </p:spPr>
      </p:pic>
      <p:pic>
        <p:nvPicPr>
          <p:cNvPr id="10" name="Picture 9" descr="A collage of hexagons&#10;&#10;Description automatically generated with medium confidence">
            <a:extLst>
              <a:ext uri="{FF2B5EF4-FFF2-40B4-BE49-F238E27FC236}">
                <a16:creationId xmlns:a16="http://schemas.microsoft.com/office/drawing/2014/main" id="{7DCD823F-0A88-90D8-8F21-FF516C57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16" y="3439795"/>
            <a:ext cx="2952750" cy="1552575"/>
          </a:xfrm>
          <a:prstGeom prst="rect">
            <a:avLst/>
          </a:prstGeom>
        </p:spPr>
      </p:pic>
      <p:pic>
        <p:nvPicPr>
          <p:cNvPr id="14" name="Picture 13" descr="A picture containing text, graphic design, graphics, design&#10;&#10;Description automatically generated">
            <a:extLst>
              <a:ext uri="{FF2B5EF4-FFF2-40B4-BE49-F238E27FC236}">
                <a16:creationId xmlns:a16="http://schemas.microsoft.com/office/drawing/2014/main" id="{3E3A40F4-75B5-DD9D-126C-566B650D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1" y="4004786"/>
            <a:ext cx="2962275" cy="1543050"/>
          </a:xfrm>
          <a:prstGeom prst="rect">
            <a:avLst/>
          </a:prstGeom>
        </p:spPr>
      </p:pic>
      <p:pic>
        <p:nvPicPr>
          <p:cNvPr id="17" name="Picture 16" descr="A green leaf with black text&#10;&#10;Description automatically generated with low confidence">
            <a:extLst>
              <a:ext uri="{FF2B5EF4-FFF2-40B4-BE49-F238E27FC236}">
                <a16:creationId xmlns:a16="http://schemas.microsoft.com/office/drawing/2014/main" id="{D6619E01-AB75-FC42-DFD7-BF8782223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20938"/>
            <a:ext cx="2390775" cy="1914525"/>
          </a:xfrm>
          <a:prstGeom prst="rect">
            <a:avLst/>
          </a:prstGeom>
        </p:spPr>
      </p:pic>
      <p:pic>
        <p:nvPicPr>
          <p:cNvPr id="19" name="Picture 18" descr="A picture containing font, graphics, screenshot, logo&#10;&#10;Description automatically generated">
            <a:extLst>
              <a:ext uri="{FF2B5EF4-FFF2-40B4-BE49-F238E27FC236}">
                <a16:creationId xmlns:a16="http://schemas.microsoft.com/office/drawing/2014/main" id="{724BB855-F4E2-99E1-F1CE-563725D1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00" y="2391411"/>
            <a:ext cx="2143125" cy="2143125"/>
          </a:xfrm>
          <a:prstGeom prst="rect">
            <a:avLst/>
          </a:prstGeom>
        </p:spPr>
      </p:pic>
      <p:pic>
        <p:nvPicPr>
          <p:cNvPr id="21" name="Picture 20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5BFBE4FB-5A5F-B5AD-9865-4890205A41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79" y="3732530"/>
            <a:ext cx="3238500" cy="1409700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FB27D2A-1FFC-C4BB-D2ED-B05DA1DE2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321786"/>
            <a:ext cx="2857500" cy="1428750"/>
          </a:xfrm>
          <a:prstGeom prst="rect">
            <a:avLst/>
          </a:prstGeom>
        </p:spPr>
      </p:pic>
      <p:pic>
        <p:nvPicPr>
          <p:cNvPr id="25" name="Picture 24" descr="A picture containing drawing, typography, illustration, calligraphy&#10;&#10;Description automatically generated with medium confidence">
            <a:extLst>
              <a:ext uri="{FF2B5EF4-FFF2-40B4-BE49-F238E27FC236}">
                <a16:creationId xmlns:a16="http://schemas.microsoft.com/office/drawing/2014/main" id="{F49F4504-F879-B997-450D-703E1142E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335463"/>
            <a:ext cx="4162425" cy="1095375"/>
          </a:xfrm>
          <a:prstGeom prst="rect">
            <a:avLst/>
          </a:prstGeom>
        </p:spPr>
      </p:pic>
      <p:pic>
        <p:nvPicPr>
          <p:cNvPr id="27" name="Picture 26" descr="A picture containing logo, graphics, design, font&#10;&#10;Description automatically generated">
            <a:extLst>
              <a:ext uri="{FF2B5EF4-FFF2-40B4-BE49-F238E27FC236}">
                <a16:creationId xmlns:a16="http://schemas.microsoft.com/office/drawing/2014/main" id="{0C354F50-D93D-A427-C140-23C1AB33BE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57" y="176212"/>
            <a:ext cx="2143125" cy="2143125"/>
          </a:xfrm>
          <a:prstGeom prst="rect">
            <a:avLst/>
          </a:prstGeom>
        </p:spPr>
      </p:pic>
      <p:pic>
        <p:nvPicPr>
          <p:cNvPr id="29" name="Picture 2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DFACEE1-97B7-4645-6B9C-0081AB0D54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77" y="4505325"/>
            <a:ext cx="2143125" cy="2143125"/>
          </a:xfrm>
          <a:prstGeom prst="rect">
            <a:avLst/>
          </a:prstGeom>
        </p:spPr>
      </p:pic>
      <p:pic>
        <p:nvPicPr>
          <p:cNvPr id="33" name="Picture 32" descr="A yellow and white logo&#10;&#10;Description automatically generated">
            <a:extLst>
              <a:ext uri="{FF2B5EF4-FFF2-40B4-BE49-F238E27FC236}">
                <a16:creationId xmlns:a16="http://schemas.microsoft.com/office/drawing/2014/main" id="{E6D83758-2723-2973-6548-0B4DAFF4DF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60" y="1440181"/>
            <a:ext cx="2009775" cy="2276475"/>
          </a:xfrm>
          <a:prstGeom prst="rect">
            <a:avLst/>
          </a:prstGeom>
        </p:spPr>
      </p:pic>
      <p:pic>
        <p:nvPicPr>
          <p:cNvPr id="35" name="Picture 34" descr="A picture containing graphics, font, symbol, logo&#10;&#10;Description automatically generated">
            <a:extLst>
              <a:ext uri="{FF2B5EF4-FFF2-40B4-BE49-F238E27FC236}">
                <a16:creationId xmlns:a16="http://schemas.microsoft.com/office/drawing/2014/main" id="{4E6D9DEA-B7B7-CD19-F2F7-9837EF5B7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4" y="98679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Dabas</dc:creator>
  <cp:lastModifiedBy>Ashish Dabas</cp:lastModifiedBy>
  <cp:revision>2</cp:revision>
  <dcterms:created xsi:type="dcterms:W3CDTF">2023-06-08T18:03:55Z</dcterms:created>
  <dcterms:modified xsi:type="dcterms:W3CDTF">2023-06-09T19:57:05Z</dcterms:modified>
</cp:coreProperties>
</file>