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9" r:id="rId7"/>
    <p:sldId id="308" r:id="rId8"/>
    <p:sldId id="306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6F526-7497-4DC0-B263-D471953FD9EB}" v="22" dt="2023-06-15T00:05:07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Dabas" userId="c35664cb8c095f08" providerId="LiveId" clId="{9E86F526-7497-4DC0-B263-D471953FD9EB}"/>
    <pc:docChg chg="undo custSel addSld delSld modSld sldOrd">
      <pc:chgData name="Ashish Dabas" userId="c35664cb8c095f08" providerId="LiveId" clId="{9E86F526-7497-4DC0-B263-D471953FD9EB}" dt="2023-06-15T00:08:01.634" v="713" actId="1076"/>
      <pc:docMkLst>
        <pc:docMk/>
      </pc:docMkLst>
      <pc:sldChg chg="addSp delSp modSp mod setBg">
        <pc:chgData name="Ashish Dabas" userId="c35664cb8c095f08" providerId="LiveId" clId="{9E86F526-7497-4DC0-B263-D471953FD9EB}" dt="2023-06-14T23:15:32.813" v="553" actId="207"/>
        <pc:sldMkLst>
          <pc:docMk/>
          <pc:sldMk cId="1786379081" sldId="256"/>
        </pc:sldMkLst>
        <pc:spChg chg="add mod">
          <ac:chgData name="Ashish Dabas" userId="c35664cb8c095f08" providerId="LiveId" clId="{9E86F526-7497-4DC0-B263-D471953FD9EB}" dt="2023-06-14T23:15:32.813" v="553" actId="207"/>
          <ac:spMkLst>
            <pc:docMk/>
            <pc:sldMk cId="1786379081" sldId="256"/>
            <ac:spMk id="2" creationId="{0ABC73BA-E061-3651-C3FD-0739CCB156CF}"/>
          </ac:spMkLst>
        </pc:spChg>
        <pc:spChg chg="mod ord">
          <ac:chgData name="Ashish Dabas" userId="c35664cb8c095f08" providerId="LiveId" clId="{9E86F526-7497-4DC0-B263-D471953FD9EB}" dt="2023-06-14T23:15:26.582" v="552" actId="207"/>
          <ac:spMkLst>
            <pc:docMk/>
            <pc:sldMk cId="1786379081" sldId="256"/>
            <ac:spMk id="3" creationId="{A80A7A36-00AA-83B9-1B72-F3242434E6B7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8" creationId="{09588DA8-065E-4F6F-8EFD-43104AB2E0CF}"/>
          </ac:spMkLst>
        </pc:spChg>
        <pc:spChg chg="add del">
          <ac:chgData name="Ashish Dabas" userId="c35664cb8c095f08" providerId="LiveId" clId="{9E86F526-7497-4DC0-B263-D471953FD9EB}" dt="2023-06-14T17:01:40.639" v="535" actId="26606"/>
          <ac:spMkLst>
            <pc:docMk/>
            <pc:sldMk cId="1786379081" sldId="256"/>
            <ac:spMk id="9" creationId="{9B7AD9F6-8CE7-4299-8FC6-328F4DCD3FF9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0" creationId="{C4285719-470E-454C-AF62-8323075F1F5B}"/>
          </ac:spMkLst>
        </pc:spChg>
        <pc:spChg chg="add del">
          <ac:chgData name="Ashish Dabas" userId="c35664cb8c095f08" providerId="LiveId" clId="{9E86F526-7497-4DC0-B263-D471953FD9EB}" dt="2023-06-14T17:01:40.639" v="535" actId="26606"/>
          <ac:spMkLst>
            <pc:docMk/>
            <pc:sldMk cId="1786379081" sldId="256"/>
            <ac:spMk id="11" creationId="{82580482-BA80-420A-8A05-C58E97F26B21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2" creationId="{CD9FE4EF-C4D8-49A0-B2FF-81D8DB7D8A24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13" creationId="{4300840D-0A0B-4512-BACA-B439D5B9C57C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4" creationId="{4300840D-0A0B-4512-BACA-B439D5B9C57C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15" creationId="{D2B78728-A580-49A7-84F9-6EF6F583ADE0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6" creationId="{D2B78728-A580-49A7-84F9-6EF6F583ADE0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17" creationId="{38FAA1A1-D861-433F-88FA-1E9D6FD31D11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8" creationId="{38FAA1A1-D861-433F-88FA-1E9D6FD31D11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19" creationId="{8D71EDA1-87BF-4D5D-AB79-F346FD19278A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20" creationId="{8D71EDA1-87BF-4D5D-AB79-F346FD19278A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24" creationId="{2E17E911-875F-4DE5-8699-99D9F1805A5D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25" creationId="{CD9FE4EF-C4D8-49A0-B2FF-81D8DB7D8A24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28" creationId="{8C790BE2-4E4F-4AAF-81A2-4A6F4885EBE6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29" creationId="{D28B54C3-B57B-472A-B96E-1FCB67093DC2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0" creationId="{7DB3C429-F8DA-49B9-AF84-21996FCF78B5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1" creationId="{E12088DD-B1AD-40E0-8B86-1D87A2CCD9BE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2" creationId="{C4C9F2B0-1044-46EB-8AEB-C3BFFDE6C2CC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3" creationId="{0C395952-4E26-45A2-8756-2ADFD6E53C6E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4" creationId="{4734BADF-9461-4621-B112-2D7BABEA7DD0}"/>
          </ac:spMkLst>
        </pc:spChg>
        <pc:spChg chg="add del">
          <ac:chgData name="Ashish Dabas" userId="c35664cb8c095f08" providerId="LiveId" clId="{9E86F526-7497-4DC0-B263-D471953FD9EB}" dt="2023-06-14T17:01:58.010" v="541" actId="26606"/>
          <ac:spMkLst>
            <pc:docMk/>
            <pc:sldMk cId="1786379081" sldId="256"/>
            <ac:spMk id="36" creationId="{1C799903-48D5-4A31-A1A2-541072D9771E}"/>
          </ac:spMkLst>
        </pc:spChg>
        <pc:spChg chg="add del">
          <ac:chgData name="Ashish Dabas" userId="c35664cb8c095f08" providerId="LiveId" clId="{9E86F526-7497-4DC0-B263-D471953FD9EB}" dt="2023-06-14T17:01:58.010" v="541" actId="26606"/>
          <ac:spMkLst>
            <pc:docMk/>
            <pc:sldMk cId="1786379081" sldId="256"/>
            <ac:spMk id="37" creationId="{8EFFF109-FC58-4FD3-BE05-9775A1310F55}"/>
          </ac:spMkLst>
        </pc:spChg>
        <pc:spChg chg="add del">
          <ac:chgData name="Ashish Dabas" userId="c35664cb8c095f08" providerId="LiveId" clId="{9E86F526-7497-4DC0-B263-D471953FD9EB}" dt="2023-06-14T17:01:58.010" v="541" actId="26606"/>
          <ac:spMkLst>
            <pc:docMk/>
            <pc:sldMk cId="1786379081" sldId="256"/>
            <ac:spMk id="38" creationId="{E1B96AD6-92A9-4273-A62B-96A1C3E0BA95}"/>
          </ac:spMkLst>
        </pc:spChg>
        <pc:spChg chg="add del">
          <ac:chgData name="Ashish Dabas" userId="c35664cb8c095f08" providerId="LiveId" clId="{9E86F526-7497-4DC0-B263-D471953FD9EB}" dt="2023-06-14T17:01:58.010" v="541" actId="26606"/>
          <ac:spMkLst>
            <pc:docMk/>
            <pc:sldMk cId="1786379081" sldId="256"/>
            <ac:spMk id="39" creationId="{463EEC44-1BA3-44ED-81FC-A644B04B2A44}"/>
          </ac:spMkLst>
        </pc:spChg>
        <pc:spChg chg="add del">
          <ac:chgData name="Ashish Dabas" userId="c35664cb8c095f08" providerId="LiveId" clId="{9E86F526-7497-4DC0-B263-D471953FD9EB}" dt="2023-06-14T17:02:03.303" v="543" actId="26606"/>
          <ac:spMkLst>
            <pc:docMk/>
            <pc:sldMk cId="1786379081" sldId="256"/>
            <ac:spMk id="41" creationId="{676A1B86-DC99-46B9-B5AA-A7E928EA9CF7}"/>
          </ac:spMkLst>
        </pc:spChg>
        <pc:spChg chg="add del">
          <ac:chgData name="Ashish Dabas" userId="c35664cb8c095f08" providerId="LiveId" clId="{9E86F526-7497-4DC0-B263-D471953FD9EB}" dt="2023-06-14T17:02:03.303" v="543" actId="26606"/>
          <ac:spMkLst>
            <pc:docMk/>
            <pc:sldMk cId="1786379081" sldId="256"/>
            <ac:spMk id="42" creationId="{E9304FFE-74E9-4316-B822-F35A685E2D09}"/>
          </ac:spMkLst>
        </pc:spChg>
        <pc:spChg chg="add">
          <ac:chgData name="Ashish Dabas" userId="c35664cb8c095f08" providerId="LiveId" clId="{9E86F526-7497-4DC0-B263-D471953FD9EB}" dt="2023-06-14T17:02:03.311" v="544" actId="26606"/>
          <ac:spMkLst>
            <pc:docMk/>
            <pc:sldMk cId="1786379081" sldId="256"/>
            <ac:spMk id="45" creationId="{777A147A-9ED8-46B4-8660-1B3C2AA880B5}"/>
          </ac:spMkLst>
        </pc:spChg>
        <pc:spChg chg="add">
          <ac:chgData name="Ashish Dabas" userId="c35664cb8c095f08" providerId="LiveId" clId="{9E86F526-7497-4DC0-B263-D471953FD9EB}" dt="2023-06-14T17:02:03.311" v="544" actId="26606"/>
          <ac:spMkLst>
            <pc:docMk/>
            <pc:sldMk cId="1786379081" sldId="256"/>
            <ac:spMk id="46" creationId="{5D6C15A0-C087-4593-8414-2B4EC1CDC3DE}"/>
          </ac:spMkLst>
        </pc:spChg>
        <pc:picChg chg="add del mod">
          <ac:chgData name="Ashish Dabas" userId="c35664cb8c095f08" providerId="LiveId" clId="{9E86F526-7497-4DC0-B263-D471953FD9EB}" dt="2023-06-14T17:01:11.610" v="531" actId="478"/>
          <ac:picMkLst>
            <pc:docMk/>
            <pc:sldMk cId="1786379081" sldId="256"/>
            <ac:picMk id="5" creationId="{99EA9061-7A2E-6D14-6949-662A3235B1AC}"/>
          </ac:picMkLst>
        </pc:picChg>
        <pc:picChg chg="add del">
          <ac:chgData name="Ashish Dabas" userId="c35664cb8c095f08" providerId="LiveId" clId="{9E86F526-7497-4DC0-B263-D471953FD9EB}" dt="2023-06-14T17:01:40.639" v="535" actId="26606"/>
          <ac:picMkLst>
            <pc:docMk/>
            <pc:sldMk cId="1786379081" sldId="256"/>
            <ac:picMk id="22" creationId="{F294D9D7-3010-3BD0-6667-95DF4FF513CA}"/>
          </ac:picMkLst>
        </pc:picChg>
        <pc:picChg chg="add del">
          <ac:chgData name="Ashish Dabas" userId="c35664cb8c095f08" providerId="LiveId" clId="{9E86F526-7497-4DC0-B263-D471953FD9EB}" dt="2023-06-14T17:01:43.903" v="537" actId="26606"/>
          <ac:picMkLst>
            <pc:docMk/>
            <pc:sldMk cId="1786379081" sldId="256"/>
            <ac:picMk id="26" creationId="{17ED5DCA-75F6-2B37-8CB1-5A65E70EE7FA}"/>
          </ac:picMkLst>
        </pc:picChg>
        <pc:picChg chg="add del">
          <ac:chgData name="Ashish Dabas" userId="c35664cb8c095f08" providerId="LiveId" clId="{9E86F526-7497-4DC0-B263-D471953FD9EB}" dt="2023-06-14T17:02:03.303" v="543" actId="26606"/>
          <ac:picMkLst>
            <pc:docMk/>
            <pc:sldMk cId="1786379081" sldId="256"/>
            <ac:picMk id="43" creationId="{C6B2D855-9C6E-5FC6-5CB9-F503FFE1720A}"/>
          </ac:picMkLst>
        </pc:picChg>
      </pc:sldChg>
      <pc:sldChg chg="del">
        <pc:chgData name="Ashish Dabas" userId="c35664cb8c095f08" providerId="LiveId" clId="{9E86F526-7497-4DC0-B263-D471953FD9EB}" dt="2023-06-14T16:52:45.217" v="431" actId="2696"/>
        <pc:sldMkLst>
          <pc:docMk/>
          <pc:sldMk cId="1154881687" sldId="257"/>
        </pc:sldMkLst>
      </pc:sldChg>
      <pc:sldChg chg="delSp del mod">
        <pc:chgData name="Ashish Dabas" userId="c35664cb8c095f08" providerId="LiveId" clId="{9E86F526-7497-4DC0-B263-D471953FD9EB}" dt="2023-06-14T16:52:49.333" v="432" actId="2696"/>
        <pc:sldMkLst>
          <pc:docMk/>
          <pc:sldMk cId="2876749735" sldId="300"/>
        </pc:sldMkLst>
        <pc:picChg chg="del">
          <ac:chgData name="Ashish Dabas" userId="c35664cb8c095f08" providerId="LiveId" clId="{9E86F526-7497-4DC0-B263-D471953FD9EB}" dt="2023-06-14T16:32:59.049" v="97" actId="21"/>
          <ac:picMkLst>
            <pc:docMk/>
            <pc:sldMk cId="2876749735" sldId="300"/>
            <ac:picMk id="6" creationId="{89D17E75-6EAC-CB8C-8896-91C04CCA99EE}"/>
          </ac:picMkLst>
        </pc:picChg>
        <pc:picChg chg="del">
          <ac:chgData name="Ashish Dabas" userId="c35664cb8c095f08" providerId="LiveId" clId="{9E86F526-7497-4DC0-B263-D471953FD9EB}" dt="2023-06-14T16:32:59.049" v="97" actId="21"/>
          <ac:picMkLst>
            <pc:docMk/>
            <pc:sldMk cId="2876749735" sldId="300"/>
            <ac:picMk id="35" creationId="{4E6D9DEA-B7B7-CD19-F2F7-9837EF5B700C}"/>
          </ac:picMkLst>
        </pc:picChg>
      </pc:sldChg>
      <pc:sldChg chg="addSp delSp modSp mod ord modAnim">
        <pc:chgData name="Ashish Dabas" userId="c35664cb8c095f08" providerId="LiveId" clId="{9E86F526-7497-4DC0-B263-D471953FD9EB}" dt="2023-06-15T00:06:37.332" v="705" actId="14100"/>
        <pc:sldMkLst>
          <pc:docMk/>
          <pc:sldMk cId="2623107470" sldId="304"/>
        </pc:sldMkLst>
        <pc:spChg chg="add del mod">
          <ac:chgData name="Ashish Dabas" userId="c35664cb8c095f08" providerId="LiveId" clId="{9E86F526-7497-4DC0-B263-D471953FD9EB}" dt="2023-06-14T16:53:23.021" v="439"/>
          <ac:spMkLst>
            <pc:docMk/>
            <pc:sldMk cId="2623107470" sldId="304"/>
            <ac:spMk id="2" creationId="{C02C2EA8-0722-C5BF-CD4F-4A1BBD5C9590}"/>
          </ac:spMkLst>
        </pc:spChg>
        <pc:spChg chg="add mod">
          <ac:chgData name="Ashish Dabas" userId="c35664cb8c095f08" providerId="LiveId" clId="{9E86F526-7497-4DC0-B263-D471953FD9EB}" dt="2023-06-15T00:06:37.332" v="705" actId="14100"/>
          <ac:spMkLst>
            <pc:docMk/>
            <pc:sldMk cId="2623107470" sldId="304"/>
            <ac:spMk id="3" creationId="{39DFA862-94A7-6792-D4F9-B611E86FFC30}"/>
          </ac:spMkLst>
        </pc:spChg>
        <pc:spChg chg="add del mod">
          <ac:chgData name="Ashish Dabas" userId="c35664cb8c095f08" providerId="LiveId" clId="{9E86F526-7497-4DC0-B263-D471953FD9EB}" dt="2023-06-14T16:53:23.021" v="439"/>
          <ac:spMkLst>
            <pc:docMk/>
            <pc:sldMk cId="2623107470" sldId="304"/>
            <ac:spMk id="6" creationId="{A857C16B-6A8B-16CD-D0EB-4BD8F0978A30}"/>
          </ac:spMkLst>
        </pc:spChg>
        <pc:spChg chg="add del mod">
          <ac:chgData name="Ashish Dabas" userId="c35664cb8c095f08" providerId="LiveId" clId="{9E86F526-7497-4DC0-B263-D471953FD9EB}" dt="2023-06-14T16:53:23.021" v="439"/>
          <ac:spMkLst>
            <pc:docMk/>
            <pc:sldMk cId="2623107470" sldId="304"/>
            <ac:spMk id="7" creationId="{5343080C-95D5-3FC3-E6A6-ECA10C13DCAE}"/>
          </ac:spMkLst>
        </pc:spChg>
        <pc:spChg chg="del mod">
          <ac:chgData name="Ashish Dabas" userId="c35664cb8c095f08" providerId="LiveId" clId="{9E86F526-7497-4DC0-B263-D471953FD9EB}" dt="2023-06-15T00:04:45.590" v="686" actId="21"/>
          <ac:spMkLst>
            <pc:docMk/>
            <pc:sldMk cId="2623107470" sldId="304"/>
            <ac:spMk id="119" creationId="{5092F8C1-1E77-AFA1-10C6-BFDE82C624B2}"/>
          </ac:spMkLst>
        </pc:spChg>
        <pc:picChg chg="add del mod">
          <ac:chgData name="Ashish Dabas" userId="c35664cb8c095f08" providerId="LiveId" clId="{9E86F526-7497-4DC0-B263-D471953FD9EB}" dt="2023-06-14T16:53:23.021" v="439"/>
          <ac:picMkLst>
            <pc:docMk/>
            <pc:sldMk cId="2623107470" sldId="304"/>
            <ac:picMk id="3" creationId="{B6B183EE-029B-147F-AF4A-7B692BAF51CC}"/>
          </ac:picMkLst>
        </pc:picChg>
        <pc:picChg chg="add del mod">
          <ac:chgData name="Ashish Dabas" userId="c35664cb8c095f08" providerId="LiveId" clId="{9E86F526-7497-4DC0-B263-D471953FD9EB}" dt="2023-06-14T16:53:23.021" v="439"/>
          <ac:picMkLst>
            <pc:docMk/>
            <pc:sldMk cId="2623107470" sldId="304"/>
            <ac:picMk id="4" creationId="{5B18A5DE-28BB-0696-287E-2F40AECAFCFE}"/>
          </ac:picMkLst>
        </pc:picChg>
        <pc:picChg chg="add del mod">
          <ac:chgData name="Ashish Dabas" userId="c35664cb8c095f08" providerId="LiveId" clId="{9E86F526-7497-4DC0-B263-D471953FD9EB}" dt="2023-06-14T16:53:23.021" v="439"/>
          <ac:picMkLst>
            <pc:docMk/>
            <pc:sldMk cId="2623107470" sldId="304"/>
            <ac:picMk id="5" creationId="{97E64E81-F8C6-E51D-AD2D-2BCBD8EAF83B}"/>
          </ac:picMkLst>
        </pc:picChg>
        <pc:picChg chg="add del mod">
          <ac:chgData name="Ashish Dabas" userId="c35664cb8c095f08" providerId="LiveId" clId="{9E86F526-7497-4DC0-B263-D471953FD9EB}" dt="2023-06-14T16:53:23.021" v="439"/>
          <ac:picMkLst>
            <pc:docMk/>
            <pc:sldMk cId="2623107470" sldId="304"/>
            <ac:picMk id="8" creationId="{68C5FC54-0618-2464-2983-669E7071B600}"/>
          </ac:picMkLst>
        </pc:picChg>
        <pc:picChg chg="add mod">
          <ac:chgData name="Ashish Dabas" userId="c35664cb8c095f08" providerId="LiveId" clId="{9E86F526-7497-4DC0-B263-D471953FD9EB}" dt="2023-06-14T16:56:15.228" v="462" actId="1037"/>
          <ac:picMkLst>
            <pc:docMk/>
            <pc:sldMk cId="2623107470" sldId="304"/>
            <ac:picMk id="9" creationId="{478CB0DB-F097-E5DB-2B14-EAA6F654735B}"/>
          </ac:picMkLst>
        </pc:picChg>
        <pc:picChg chg="mod">
          <ac:chgData name="Ashish Dabas" userId="c35664cb8c095f08" providerId="LiveId" clId="{9E86F526-7497-4DC0-B263-D471953FD9EB}" dt="2023-06-14T16:53:01.854" v="434" actId="1076"/>
          <ac:picMkLst>
            <pc:docMk/>
            <pc:sldMk cId="2623107470" sldId="304"/>
            <ac:picMk id="120" creationId="{73C10AAF-62F9-348A-FEC2-21BF6978404D}"/>
          </ac:picMkLst>
        </pc:picChg>
      </pc:sldChg>
      <pc:sldChg chg="addSp delSp modSp mod">
        <pc:chgData name="Ashish Dabas" userId="c35664cb8c095f08" providerId="LiveId" clId="{9E86F526-7497-4DC0-B263-D471953FD9EB}" dt="2023-06-14T16:57:59.090" v="468" actId="478"/>
        <pc:sldMkLst>
          <pc:docMk/>
          <pc:sldMk cId="387161465" sldId="306"/>
        </pc:sldMkLst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2" creationId="{87122169-3FBD-552A-DDD0-17D28F448403}"/>
          </ac:spMkLst>
        </pc:spChg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6" creationId="{ACE48BCC-7332-20CA-DD6F-980BCD1DB51A}"/>
          </ac:spMkLst>
        </pc:spChg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7" creationId="{653631C2-79DE-9B8B-B862-4E442F970A4D}"/>
          </ac:spMkLst>
        </pc:spChg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10" creationId="{4B9AADA7-7993-F23B-8A58-F83318888C55}"/>
          </ac:spMkLst>
        </pc:spChg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11" creationId="{84E8FBA9-F2AE-968B-1097-00B0090135BE}"/>
          </ac:spMkLst>
        </pc:spChg>
        <pc:spChg chg="mod">
          <ac:chgData name="Ashish Dabas" userId="c35664cb8c095f08" providerId="LiveId" clId="{9E86F526-7497-4DC0-B263-D471953FD9EB}" dt="2023-06-14T16:47:17.191" v="343" actId="14100"/>
          <ac:spMkLst>
            <pc:docMk/>
            <pc:sldMk cId="387161465" sldId="306"/>
            <ac:spMk id="13" creationId="{C474A167-0B67-7F8D-4BB7-B05E3856C86E}"/>
          </ac:spMkLst>
        </pc:spChg>
        <pc:spChg chg="mod">
          <ac:chgData name="Ashish Dabas" userId="c35664cb8c095f08" providerId="LiveId" clId="{9E86F526-7497-4DC0-B263-D471953FD9EB}" dt="2023-06-14T16:50:35.171" v="398" actId="14100"/>
          <ac:spMkLst>
            <pc:docMk/>
            <pc:sldMk cId="387161465" sldId="306"/>
            <ac:spMk id="15" creationId="{CFC8196E-9DA4-0800-F2C6-6F9A49A396CF}"/>
          </ac:spMkLst>
        </pc:spChg>
        <pc:spChg chg="mod">
          <ac:chgData name="Ashish Dabas" userId="c35664cb8c095f08" providerId="LiveId" clId="{9E86F526-7497-4DC0-B263-D471953FD9EB}" dt="2023-06-14T16:32:17.216" v="92" actId="1036"/>
          <ac:spMkLst>
            <pc:docMk/>
            <pc:sldMk cId="387161465" sldId="306"/>
            <ac:spMk id="16" creationId="{7623C24E-EB88-0F55-4344-2A25920A6CD7}"/>
          </ac:spMkLst>
        </pc:spChg>
        <pc:spChg chg="mod">
          <ac:chgData name="Ashish Dabas" userId="c35664cb8c095f08" providerId="LiveId" clId="{9E86F526-7497-4DC0-B263-D471953FD9EB}" dt="2023-06-14T16:32:17.216" v="92" actId="1036"/>
          <ac:spMkLst>
            <pc:docMk/>
            <pc:sldMk cId="387161465" sldId="306"/>
            <ac:spMk id="27" creationId="{98A9DF35-86B1-414E-2F07-81A224A4FF87}"/>
          </ac:spMkLst>
        </pc:spChg>
        <pc:spChg chg="add del mod">
          <ac:chgData name="Ashish Dabas" userId="c35664cb8c095f08" providerId="LiveId" clId="{9E86F526-7497-4DC0-B263-D471953FD9EB}" dt="2023-06-14T16:34:12.413" v="107" actId="478"/>
          <ac:spMkLst>
            <pc:docMk/>
            <pc:sldMk cId="387161465" sldId="306"/>
            <ac:spMk id="31" creationId="{2EF2BC3E-090A-EAFB-B528-B24965B99117}"/>
          </ac:spMkLst>
        </pc:spChg>
        <pc:spChg chg="add del mod ord">
          <ac:chgData name="Ashish Dabas" userId="c35664cb8c095f08" providerId="LiveId" clId="{9E86F526-7497-4DC0-B263-D471953FD9EB}" dt="2023-06-14T16:35:59.676" v="127" actId="478"/>
          <ac:spMkLst>
            <pc:docMk/>
            <pc:sldMk cId="387161465" sldId="306"/>
            <ac:spMk id="32" creationId="{33D6F5B2-CCD8-16B9-5CD4-6DAFBBD98E4D}"/>
          </ac:spMkLst>
        </pc:spChg>
        <pc:spChg chg="add del mod">
          <ac:chgData name="Ashish Dabas" userId="c35664cb8c095f08" providerId="LiveId" clId="{9E86F526-7497-4DC0-B263-D471953FD9EB}" dt="2023-06-14T16:37:26.409" v="147" actId="767"/>
          <ac:spMkLst>
            <pc:docMk/>
            <pc:sldMk cId="387161465" sldId="306"/>
            <ac:spMk id="33" creationId="{A11107DC-D7C8-A544-7D87-61DDDB43F429}"/>
          </ac:spMkLst>
        </pc:spChg>
        <pc:spChg chg="add del mod">
          <ac:chgData name="Ashish Dabas" userId="c35664cb8c095f08" providerId="LiveId" clId="{9E86F526-7497-4DC0-B263-D471953FD9EB}" dt="2023-06-14T16:41:36.385" v="212" actId="478"/>
          <ac:spMkLst>
            <pc:docMk/>
            <pc:sldMk cId="387161465" sldId="306"/>
            <ac:spMk id="36" creationId="{3A6FF768-B973-EA64-3D1D-AA51DDED066F}"/>
          </ac:spMkLst>
        </pc:spChg>
        <pc:spChg chg="add mod ord">
          <ac:chgData name="Ashish Dabas" userId="c35664cb8c095f08" providerId="LiveId" clId="{9E86F526-7497-4DC0-B263-D471953FD9EB}" dt="2023-06-14T16:57:27.638" v="464" actId="14100"/>
          <ac:spMkLst>
            <pc:docMk/>
            <pc:sldMk cId="387161465" sldId="306"/>
            <ac:spMk id="37" creationId="{22F8F42C-379C-6844-A17C-BB4E765EA574}"/>
          </ac:spMkLst>
        </pc:spChg>
        <pc:spChg chg="add mod">
          <ac:chgData name="Ashish Dabas" userId="c35664cb8c095f08" providerId="LiveId" clId="{9E86F526-7497-4DC0-B263-D471953FD9EB}" dt="2023-06-14T16:50:21.257" v="397" actId="1076"/>
          <ac:spMkLst>
            <pc:docMk/>
            <pc:sldMk cId="387161465" sldId="306"/>
            <ac:spMk id="38" creationId="{00EE49B9-5953-BBE9-22AD-238F200BE192}"/>
          </ac:spMkLst>
        </pc:spChg>
        <pc:spChg chg="add mod">
          <ac:chgData name="Ashish Dabas" userId="c35664cb8c095f08" providerId="LiveId" clId="{9E86F526-7497-4DC0-B263-D471953FD9EB}" dt="2023-06-14T16:49:21.460" v="375" actId="1076"/>
          <ac:spMkLst>
            <pc:docMk/>
            <pc:sldMk cId="387161465" sldId="306"/>
            <ac:spMk id="39" creationId="{718737A9-062A-E31B-65C0-EDBB3C4D19D3}"/>
          </ac:spMkLst>
        </pc:spChg>
        <pc:spChg chg="add del mod">
          <ac:chgData name="Ashish Dabas" userId="c35664cb8c095f08" providerId="LiveId" clId="{9E86F526-7497-4DC0-B263-D471953FD9EB}" dt="2023-06-14T16:57:59.090" v="468" actId="478"/>
          <ac:spMkLst>
            <pc:docMk/>
            <pc:sldMk cId="387161465" sldId="306"/>
            <ac:spMk id="42" creationId="{17CADE42-2CD1-3DDC-687D-EAC6D4D2AA29}"/>
          </ac:spMkLst>
        </pc:sp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3" creationId="{A2034F04-11E5-1A97-8E22-6D7F1210823D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4" creationId="{5A708FF8-63FA-0FBD-F729-0952E0954D5E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5" creationId="{F755837C-BAA2-1073-C8CE-8E48066EE986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8" creationId="{7E580B2C-CE09-006B-003D-EE01E9697CD5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9" creationId="{C6487495-E75D-D9ED-5B67-1A5DD3A81C62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12" creationId="{B9E7A561-F6A3-5805-1E7A-AC2A01182141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14" creationId="{5EA6B1F6-B8A1-27A6-B0D1-3ED446834085}"/>
          </ac:picMkLst>
        </pc:picChg>
        <pc:picChg chg="mod">
          <ac:chgData name="Ashish Dabas" userId="c35664cb8c095f08" providerId="LiveId" clId="{9E86F526-7497-4DC0-B263-D471953FD9EB}" dt="2023-06-14T16:50:39.903" v="399" actId="1076"/>
          <ac:picMkLst>
            <pc:docMk/>
            <pc:sldMk cId="387161465" sldId="306"/>
            <ac:picMk id="17" creationId="{E746E5DE-13CA-51BC-24EB-76A567FA5200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18" creationId="{B6E0B471-0DF0-9C99-AF89-BF94D523DCC9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19" creationId="{F93CFD70-4AAF-1905-13CA-8EB08BB0CF2E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20" creationId="{B3879F49-E0F9-FFAC-02EB-84713E8F21F6}"/>
          </ac:picMkLst>
        </pc:picChg>
        <pc:picChg chg="mod">
          <ac:chgData name="Ashish Dabas" userId="c35664cb8c095f08" providerId="LiveId" clId="{9E86F526-7497-4DC0-B263-D471953FD9EB}" dt="2023-06-14T16:50:00.652" v="390" actId="1076"/>
          <ac:picMkLst>
            <pc:docMk/>
            <pc:sldMk cId="387161465" sldId="306"/>
            <ac:picMk id="24" creationId="{32775EB9-1693-DDB4-BE1A-BF9C7012E688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26" creationId="{47656BDB-E2D7-8907-1A1C-D40D617B9AD7}"/>
          </ac:picMkLst>
        </pc:picChg>
        <pc:picChg chg="add del mod">
          <ac:chgData name="Ashish Dabas" userId="c35664cb8c095f08" providerId="LiveId" clId="{9E86F526-7497-4DC0-B263-D471953FD9EB}" dt="2023-06-14T16:49:12.449" v="369" actId="478"/>
          <ac:picMkLst>
            <pc:docMk/>
            <pc:sldMk cId="387161465" sldId="306"/>
            <ac:picMk id="28" creationId="{367A7155-97AD-7AA7-8B76-A04CE50E3660}"/>
          </ac:picMkLst>
        </pc:picChg>
        <pc:picChg chg="add mod">
          <ac:chgData name="Ashish Dabas" userId="c35664cb8c095f08" providerId="LiveId" clId="{9E86F526-7497-4DC0-B263-D471953FD9EB}" dt="2023-06-14T16:50:16.389" v="396" actId="14100"/>
          <ac:picMkLst>
            <pc:docMk/>
            <pc:sldMk cId="387161465" sldId="306"/>
            <ac:picMk id="29" creationId="{433D5461-ABD7-2E97-65F1-542417F9B8DB}"/>
          </ac:picMkLst>
        </pc:picChg>
        <pc:picChg chg="add mod">
          <ac:chgData name="Ashish Dabas" userId="c35664cb8c095f08" providerId="LiveId" clId="{9E86F526-7497-4DC0-B263-D471953FD9EB}" dt="2023-06-14T16:51:14.714" v="426" actId="1076"/>
          <ac:picMkLst>
            <pc:docMk/>
            <pc:sldMk cId="387161465" sldId="306"/>
            <ac:picMk id="30" creationId="{5877D8D9-7910-43C5-79AF-8041EB86A95C}"/>
          </ac:picMkLst>
        </pc:picChg>
        <pc:picChg chg="add mod modCrop">
          <ac:chgData name="Ashish Dabas" userId="c35664cb8c095f08" providerId="LiveId" clId="{9E86F526-7497-4DC0-B263-D471953FD9EB}" dt="2023-06-14T16:50:11.295" v="392" actId="1076"/>
          <ac:picMkLst>
            <pc:docMk/>
            <pc:sldMk cId="387161465" sldId="306"/>
            <ac:picMk id="35" creationId="{2767BD6E-90EE-1E13-9994-5048CA667B29}"/>
          </ac:picMkLst>
        </pc:picChg>
        <pc:picChg chg="add mod">
          <ac:chgData name="Ashish Dabas" userId="c35664cb8c095f08" providerId="LiveId" clId="{9E86F526-7497-4DC0-B263-D471953FD9EB}" dt="2023-06-14T16:50:10.147" v="391" actId="1076"/>
          <ac:picMkLst>
            <pc:docMk/>
            <pc:sldMk cId="387161465" sldId="306"/>
            <ac:picMk id="41" creationId="{6C51C50C-E54E-EB4B-4B1C-90667F38752E}"/>
          </ac:picMkLst>
        </pc:picChg>
        <pc:cxnChg chg="mod">
          <ac:chgData name="Ashish Dabas" userId="c35664cb8c095f08" providerId="LiveId" clId="{9E86F526-7497-4DC0-B263-D471953FD9EB}" dt="2023-06-14T16:32:17.216" v="92" actId="1036"/>
          <ac:cxnSpMkLst>
            <pc:docMk/>
            <pc:sldMk cId="387161465" sldId="306"/>
            <ac:cxnSpMk id="21" creationId="{BCD9EDD3-C627-04E1-FC6F-BC2DF4971DA9}"/>
          </ac:cxnSpMkLst>
        </pc:cxnChg>
        <pc:cxnChg chg="mod">
          <ac:chgData name="Ashish Dabas" userId="c35664cb8c095f08" providerId="LiveId" clId="{9E86F526-7497-4DC0-B263-D471953FD9EB}" dt="2023-06-14T16:32:17.216" v="92" actId="1036"/>
          <ac:cxnSpMkLst>
            <pc:docMk/>
            <pc:sldMk cId="387161465" sldId="306"/>
            <ac:cxnSpMk id="22" creationId="{3CE0490D-A193-7F87-EE5D-3EA066395833}"/>
          </ac:cxnSpMkLst>
        </pc:cxnChg>
        <pc:cxnChg chg="mod">
          <ac:chgData name="Ashish Dabas" userId="c35664cb8c095f08" providerId="LiveId" clId="{9E86F526-7497-4DC0-B263-D471953FD9EB}" dt="2023-06-14T16:32:17.216" v="92" actId="1036"/>
          <ac:cxnSpMkLst>
            <pc:docMk/>
            <pc:sldMk cId="387161465" sldId="306"/>
            <ac:cxnSpMk id="23" creationId="{32284D0C-32FF-12F9-25F2-A2328C7E2DE7}"/>
          </ac:cxnSpMkLst>
        </pc:cxnChg>
        <pc:cxnChg chg="mod">
          <ac:chgData name="Ashish Dabas" userId="c35664cb8c095f08" providerId="LiveId" clId="{9E86F526-7497-4DC0-B263-D471953FD9EB}" dt="2023-06-14T16:32:17.216" v="92" actId="1036"/>
          <ac:cxnSpMkLst>
            <pc:docMk/>
            <pc:sldMk cId="387161465" sldId="306"/>
            <ac:cxnSpMk id="25" creationId="{A1BECDD3-F82F-6B5A-22BB-F89807DB0747}"/>
          </ac:cxnSpMkLst>
        </pc:cxnChg>
      </pc:sldChg>
      <pc:sldChg chg="addSp delSp modSp new mod">
        <pc:chgData name="Ashish Dabas" userId="c35664cb8c095f08" providerId="LiveId" clId="{9E86F526-7497-4DC0-B263-D471953FD9EB}" dt="2023-06-14T16:55:47.895" v="447" actId="14100"/>
        <pc:sldMkLst>
          <pc:docMk/>
          <pc:sldMk cId="2883854387" sldId="307"/>
        </pc:sldMkLst>
        <pc:picChg chg="add del mod">
          <ac:chgData name="Ashish Dabas" userId="c35664cb8c095f08" providerId="LiveId" clId="{9E86F526-7497-4DC0-B263-D471953FD9EB}" dt="2023-06-14T16:55:40.449" v="443" actId="478"/>
          <ac:picMkLst>
            <pc:docMk/>
            <pc:sldMk cId="2883854387" sldId="307"/>
            <ac:picMk id="2" creationId="{ED8E4F89-7230-3591-97EA-3DF003F93E09}"/>
          </ac:picMkLst>
        </pc:picChg>
        <pc:picChg chg="add mod">
          <ac:chgData name="Ashish Dabas" userId="c35664cb8c095f08" providerId="LiveId" clId="{9E86F526-7497-4DC0-B263-D471953FD9EB}" dt="2023-06-14T16:55:47.895" v="447" actId="14100"/>
          <ac:picMkLst>
            <pc:docMk/>
            <pc:sldMk cId="2883854387" sldId="307"/>
            <ac:picMk id="3" creationId="{8EBD18B6-5F98-71A2-FA1B-45457ABA8C2E}"/>
          </ac:picMkLst>
        </pc:picChg>
      </pc:sldChg>
      <pc:sldChg chg="addSp modSp new mod">
        <pc:chgData name="Ashish Dabas" userId="c35664cb8c095f08" providerId="LiveId" clId="{9E86F526-7497-4DC0-B263-D471953FD9EB}" dt="2023-06-14T23:42:33.238" v="607" actId="1076"/>
        <pc:sldMkLst>
          <pc:docMk/>
          <pc:sldMk cId="299199400" sldId="308"/>
        </pc:sldMkLst>
        <pc:spChg chg="add mod">
          <ac:chgData name="Ashish Dabas" userId="c35664cb8c095f08" providerId="LiveId" clId="{9E86F526-7497-4DC0-B263-D471953FD9EB}" dt="2023-06-14T23:42:20.840" v="598" actId="108"/>
          <ac:spMkLst>
            <pc:docMk/>
            <pc:sldMk cId="299199400" sldId="308"/>
            <ac:spMk id="6" creationId="{877F7717-C53D-5D15-1E36-33248AB1808E}"/>
          </ac:spMkLst>
        </pc:spChg>
        <pc:picChg chg="add mod">
          <ac:chgData name="Ashish Dabas" userId="c35664cb8c095f08" providerId="LiveId" clId="{9E86F526-7497-4DC0-B263-D471953FD9EB}" dt="2023-06-14T23:42:32.106" v="606" actId="1076"/>
          <ac:picMkLst>
            <pc:docMk/>
            <pc:sldMk cId="299199400" sldId="308"/>
            <ac:picMk id="3" creationId="{23C1F620-3FCC-F78B-43F3-A29D302564E9}"/>
          </ac:picMkLst>
        </pc:picChg>
        <pc:picChg chg="add mod">
          <ac:chgData name="Ashish Dabas" userId="c35664cb8c095f08" providerId="LiveId" clId="{9E86F526-7497-4DC0-B263-D471953FD9EB}" dt="2023-06-14T23:42:33.238" v="607" actId="1076"/>
          <ac:picMkLst>
            <pc:docMk/>
            <pc:sldMk cId="299199400" sldId="308"/>
            <ac:picMk id="5" creationId="{136E51F7-A24C-12A3-3B02-A048FA073A10}"/>
          </ac:picMkLst>
        </pc:picChg>
      </pc:sldChg>
      <pc:sldChg chg="addSp delSp modSp new mod ord">
        <pc:chgData name="Ashish Dabas" userId="c35664cb8c095f08" providerId="LiveId" clId="{9E86F526-7497-4DC0-B263-D471953FD9EB}" dt="2023-06-15T00:08:01.634" v="713" actId="1076"/>
        <pc:sldMkLst>
          <pc:docMk/>
          <pc:sldMk cId="836117642" sldId="309"/>
        </pc:sldMkLst>
        <pc:spChg chg="add mod">
          <ac:chgData name="Ashish Dabas" userId="c35664cb8c095f08" providerId="LiveId" clId="{9E86F526-7497-4DC0-B263-D471953FD9EB}" dt="2023-06-15T00:05:39.671" v="693" actId="108"/>
          <ac:spMkLst>
            <pc:docMk/>
            <pc:sldMk cId="836117642" sldId="309"/>
            <ac:spMk id="9" creationId="{E806A96A-4DAF-305D-C832-7C91D9E7DC5E}"/>
          </ac:spMkLst>
        </pc:spChg>
        <pc:spChg chg="add mod">
          <ac:chgData name="Ashish Dabas" userId="c35664cb8c095f08" providerId="LiveId" clId="{9E86F526-7497-4DC0-B263-D471953FD9EB}" dt="2023-06-15T00:05:26.042" v="692" actId="1076"/>
          <ac:spMkLst>
            <pc:docMk/>
            <pc:sldMk cId="836117642" sldId="309"/>
            <ac:spMk id="11" creationId="{EDC2CB9D-1CBB-5A32-0B03-7553B7F13833}"/>
          </ac:spMkLst>
        </pc:spChg>
        <pc:spChg chg="add mod">
          <ac:chgData name="Ashish Dabas" userId="c35664cb8c095f08" providerId="LiveId" clId="{9E86F526-7497-4DC0-B263-D471953FD9EB}" dt="2023-06-15T00:05:23.956" v="691" actId="1076"/>
          <ac:spMkLst>
            <pc:docMk/>
            <pc:sldMk cId="836117642" sldId="309"/>
            <ac:spMk id="13" creationId="{A2805F09-1D8C-3A26-4544-B7EDDD01F2A7}"/>
          </ac:spMkLst>
        </pc:spChg>
        <pc:spChg chg="add mod">
          <ac:chgData name="Ashish Dabas" userId="c35664cb8c095f08" providerId="LiveId" clId="{9E86F526-7497-4DC0-B263-D471953FD9EB}" dt="2023-06-15T00:08:01.634" v="713" actId="1076"/>
          <ac:spMkLst>
            <pc:docMk/>
            <pc:sldMk cId="836117642" sldId="309"/>
            <ac:spMk id="14" creationId="{BA623F80-F6E6-8580-0DB3-9B8681568249}"/>
          </ac:spMkLst>
        </pc:spChg>
        <pc:graphicFrameChg chg="add mod">
          <ac:chgData name="Ashish Dabas" userId="c35664cb8c095f08" providerId="LiveId" clId="{9E86F526-7497-4DC0-B263-D471953FD9EB}" dt="2023-06-15T00:05:12.540" v="690" actId="14100"/>
          <ac:graphicFrameMkLst>
            <pc:docMk/>
            <pc:sldMk cId="836117642" sldId="309"/>
            <ac:graphicFrameMk id="15" creationId="{DF1250D4-5E39-FA1F-FBD6-BB6679DA3C67}"/>
          </ac:graphicFrameMkLst>
        </pc:graphicFrameChg>
        <pc:picChg chg="add mod modCrop">
          <ac:chgData name="Ashish Dabas" userId="c35664cb8c095f08" providerId="LiveId" clId="{9E86F526-7497-4DC0-B263-D471953FD9EB}" dt="2023-06-15T00:01:25.424" v="661" actId="1076"/>
          <ac:picMkLst>
            <pc:docMk/>
            <pc:sldMk cId="836117642" sldId="309"/>
            <ac:picMk id="3" creationId="{7717E411-79F7-6DA7-4692-8E732245A7DA}"/>
          </ac:picMkLst>
        </pc:picChg>
        <pc:picChg chg="add del mod">
          <ac:chgData name="Ashish Dabas" userId="c35664cb8c095f08" providerId="LiveId" clId="{9E86F526-7497-4DC0-B263-D471953FD9EB}" dt="2023-06-15T00:02:45.281" v="670" actId="478"/>
          <ac:picMkLst>
            <pc:docMk/>
            <pc:sldMk cId="836117642" sldId="309"/>
            <ac:picMk id="5" creationId="{BE84EF65-9296-31F7-4841-A689B7230EF0}"/>
          </ac:picMkLst>
        </pc:picChg>
        <pc:picChg chg="add mod modCrop">
          <ac:chgData name="Ashish Dabas" userId="c35664cb8c095f08" providerId="LiveId" clId="{9E86F526-7497-4DC0-B263-D471953FD9EB}" dt="2023-06-15T00:07:56.768" v="711" actId="1076"/>
          <ac:picMkLst>
            <pc:docMk/>
            <pc:sldMk cId="836117642" sldId="309"/>
            <ac:picMk id="7" creationId="{7633BCED-C3C5-2D37-A900-7148234F02F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rgbClr val="92D050"/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3DB85932-381B-47DA-BB4E-7847D521A54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3FB10B4A-EBC6-4C8E-80D7-2737651752DD}" type="parTrans" cxnId="{ABAD9863-4826-47F8-B166-95B344A05DA1}">
      <dgm:prSet/>
      <dgm:spPr/>
      <dgm:t>
        <a:bodyPr/>
        <a:lstStyle/>
        <a:p>
          <a:endParaRPr lang="en-CA"/>
        </a:p>
      </dgm:t>
    </dgm:pt>
    <dgm:pt modelId="{D2BB0F86-F05F-47E1-88BC-ECEBF6398FF2}" type="sibTrans" cxnId="{ABAD9863-4826-47F8-B166-95B344A05DA1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48FB269B-7D9F-4C36-8E85-6854CA5C9B61}" type="pres">
      <dgm:prSet presAssocID="{3DB85932-381B-47DA-BB4E-7847D521A54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801E07-538F-4505-BA72-598FF0649C0F}" type="presOf" srcId="{C1512BF5-BDF1-41EF-9C7E-357802A5A397}" destId="{393BFE81-60E9-455E-AC60-CEDD69C80CFA}" srcOrd="0" destOrd="0" presId="urn:microsoft.com/office/officeart/2005/8/layout/chevron1"/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803D9E22-D32E-4A7B-97D9-E2AEB4AE9740}" type="presOf" srcId="{990BB43A-8D3E-4A3D-A693-4ECEACA78C17}" destId="{B42FD993-FC96-4242-8390-C41682FE12E8}" srcOrd="0" destOrd="0" presId="urn:microsoft.com/office/officeart/2005/8/layout/chevron1"/>
    <dgm:cxn modelId="{1D544D39-8794-41CB-8812-6316B72BB0B1}" type="presOf" srcId="{68134F10-D152-43B0-9175-401C2AEC7784}" destId="{AE503DE8-3F26-4885-BFD1-3C6EF2408CA7}" srcOrd="0" destOrd="0" presId="urn:microsoft.com/office/officeart/2005/8/layout/chevron1"/>
    <dgm:cxn modelId="{ABAD9863-4826-47F8-B166-95B344A05DA1}" srcId="{990BB43A-8D3E-4A3D-A693-4ECEACA78C17}" destId="{3DB85932-381B-47DA-BB4E-7847D521A543}" srcOrd="3" destOrd="0" parTransId="{3FB10B4A-EBC6-4C8E-80D7-2737651752DD}" sibTransId="{D2BB0F86-F05F-47E1-88BC-ECEBF6398FF2}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E2B13ED3-8879-4B68-A6A9-911F17D0BDD9}" type="presOf" srcId="{3DB85932-381B-47DA-BB4E-7847D521A543}" destId="{48FB269B-7D9F-4C36-8E85-6854CA5C9B61}" srcOrd="0" destOrd="0" presId="urn:microsoft.com/office/officeart/2005/8/layout/chevron1"/>
    <dgm:cxn modelId="{CC54B6ED-2B45-47A4-B03E-2459285E69A6}" type="presOf" srcId="{C143BF0D-9327-444E-9FB3-4F09E31FCB6E}" destId="{AFC6DB2F-9FA9-4B63-9864-076A692B3B60}" srcOrd="0" destOrd="0" presId="urn:microsoft.com/office/officeart/2005/8/layout/chevron1"/>
    <dgm:cxn modelId="{802F84FC-74CF-43B9-A705-B7C1FC16DFA9}" type="presParOf" srcId="{B42FD993-FC96-4242-8390-C41682FE12E8}" destId="{393BFE81-60E9-455E-AC60-CEDD69C80CFA}" srcOrd="0" destOrd="0" presId="urn:microsoft.com/office/officeart/2005/8/layout/chevron1"/>
    <dgm:cxn modelId="{5C344FDD-CF09-4AFF-8077-ACEE30B58BC7}" type="presParOf" srcId="{B42FD993-FC96-4242-8390-C41682FE12E8}" destId="{61D2ADEC-AA60-444C-BDD9-DBD57EE7C090}" srcOrd="1" destOrd="0" presId="urn:microsoft.com/office/officeart/2005/8/layout/chevron1"/>
    <dgm:cxn modelId="{8756A1E6-BA02-4182-9343-2814B70EFB35}" type="presParOf" srcId="{B42FD993-FC96-4242-8390-C41682FE12E8}" destId="{AE503DE8-3F26-4885-BFD1-3C6EF2408CA7}" srcOrd="2" destOrd="0" presId="urn:microsoft.com/office/officeart/2005/8/layout/chevron1"/>
    <dgm:cxn modelId="{64047CFC-9684-4CE4-86DE-AB351A23A673}" type="presParOf" srcId="{B42FD993-FC96-4242-8390-C41682FE12E8}" destId="{B34B1EF2-9D0B-4AB2-B24F-D05AD2B7118A}" srcOrd="3" destOrd="0" presId="urn:microsoft.com/office/officeart/2005/8/layout/chevron1"/>
    <dgm:cxn modelId="{197DD154-F06D-4FD5-8A57-73270C683E59}" type="presParOf" srcId="{B42FD993-FC96-4242-8390-C41682FE12E8}" destId="{AFC6DB2F-9FA9-4B63-9864-076A692B3B60}" srcOrd="4" destOrd="0" presId="urn:microsoft.com/office/officeart/2005/8/layout/chevron1"/>
    <dgm:cxn modelId="{FB52328E-7404-4A8A-8DD1-2380B414674A}" type="presParOf" srcId="{B42FD993-FC96-4242-8390-C41682FE12E8}" destId="{7FD1C203-D4CB-4CBA-BEB1-854FA79ABCCD}" srcOrd="5" destOrd="0" presId="urn:microsoft.com/office/officeart/2005/8/layout/chevron1"/>
    <dgm:cxn modelId="{F5C606D4-9F12-42EA-87F5-2673A6507D7E}" type="presParOf" srcId="{B42FD993-FC96-4242-8390-C41682FE12E8}" destId="{48FB269B-7D9F-4C36-8E85-6854CA5C9B6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rgbClr val="92D050"/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16239C06-CD09-4513-81C5-91B29CEDB56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36016FD8-17EE-4468-8187-2EC5490B5833}" type="sibTrans" cxnId="{246FCE88-F98E-472E-9507-459D42D8D9B0}">
      <dgm:prSet/>
      <dgm:spPr/>
      <dgm:t>
        <a:bodyPr/>
        <a:lstStyle/>
        <a:p>
          <a:endParaRPr lang="en-CA"/>
        </a:p>
      </dgm:t>
    </dgm:pt>
    <dgm:pt modelId="{76E887D1-D7D3-48E7-B99A-DBD594CF365F}" type="parTrans" cxnId="{246FCE88-F98E-472E-9507-459D42D8D9B0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 custLinFactNeighborX="-8215" custLinFactNeighborY="-411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B1AFD835-0E1B-44DE-9CD4-FD4170E22202}" type="pres">
      <dgm:prSet presAssocID="{16239C06-CD09-4513-81C5-91B29CEDB56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801E07-538F-4505-BA72-598FF0649C0F}" type="presOf" srcId="{C1512BF5-BDF1-41EF-9C7E-357802A5A397}" destId="{393BFE81-60E9-455E-AC60-CEDD69C80CFA}" srcOrd="0" destOrd="0" presId="urn:microsoft.com/office/officeart/2005/8/layout/chevron1"/>
    <dgm:cxn modelId="{CA7FCF13-FC0C-4847-BF01-060C464AFB1A}" type="presOf" srcId="{16239C06-CD09-4513-81C5-91B29CEDB56A}" destId="{B1AFD835-0E1B-44DE-9CD4-FD4170E22202}" srcOrd="0" destOrd="0" presId="urn:microsoft.com/office/officeart/2005/8/layout/chevron1"/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803D9E22-D32E-4A7B-97D9-E2AEB4AE9740}" type="presOf" srcId="{990BB43A-8D3E-4A3D-A693-4ECEACA78C17}" destId="{B42FD993-FC96-4242-8390-C41682FE12E8}" srcOrd="0" destOrd="0" presId="urn:microsoft.com/office/officeart/2005/8/layout/chevron1"/>
    <dgm:cxn modelId="{1D544D39-8794-41CB-8812-6316B72BB0B1}" type="presOf" srcId="{68134F10-D152-43B0-9175-401C2AEC7784}" destId="{AE503DE8-3F26-4885-BFD1-3C6EF2408CA7}" srcOrd="0" destOrd="0" presId="urn:microsoft.com/office/officeart/2005/8/layout/chevron1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246FCE88-F98E-472E-9507-459D42D8D9B0}" srcId="{990BB43A-8D3E-4A3D-A693-4ECEACA78C17}" destId="{16239C06-CD09-4513-81C5-91B29CEDB56A}" srcOrd="3" destOrd="0" parTransId="{76E887D1-D7D3-48E7-B99A-DBD594CF365F}" sibTransId="{36016FD8-17EE-4468-8187-2EC5490B5833}"/>
    <dgm:cxn modelId="{CC54B6ED-2B45-47A4-B03E-2459285E69A6}" type="presOf" srcId="{C143BF0D-9327-444E-9FB3-4F09E31FCB6E}" destId="{AFC6DB2F-9FA9-4B63-9864-076A692B3B60}" srcOrd="0" destOrd="0" presId="urn:microsoft.com/office/officeart/2005/8/layout/chevron1"/>
    <dgm:cxn modelId="{802F84FC-74CF-43B9-A705-B7C1FC16DFA9}" type="presParOf" srcId="{B42FD993-FC96-4242-8390-C41682FE12E8}" destId="{393BFE81-60E9-455E-AC60-CEDD69C80CFA}" srcOrd="0" destOrd="0" presId="urn:microsoft.com/office/officeart/2005/8/layout/chevron1"/>
    <dgm:cxn modelId="{5C344FDD-CF09-4AFF-8077-ACEE30B58BC7}" type="presParOf" srcId="{B42FD993-FC96-4242-8390-C41682FE12E8}" destId="{61D2ADEC-AA60-444C-BDD9-DBD57EE7C090}" srcOrd="1" destOrd="0" presId="urn:microsoft.com/office/officeart/2005/8/layout/chevron1"/>
    <dgm:cxn modelId="{8756A1E6-BA02-4182-9343-2814B70EFB35}" type="presParOf" srcId="{B42FD993-FC96-4242-8390-C41682FE12E8}" destId="{AE503DE8-3F26-4885-BFD1-3C6EF2408CA7}" srcOrd="2" destOrd="0" presId="urn:microsoft.com/office/officeart/2005/8/layout/chevron1"/>
    <dgm:cxn modelId="{64047CFC-9684-4CE4-86DE-AB351A23A673}" type="presParOf" srcId="{B42FD993-FC96-4242-8390-C41682FE12E8}" destId="{B34B1EF2-9D0B-4AB2-B24F-D05AD2B7118A}" srcOrd="3" destOrd="0" presId="urn:microsoft.com/office/officeart/2005/8/layout/chevron1"/>
    <dgm:cxn modelId="{197DD154-F06D-4FD5-8A57-73270C683E59}" type="presParOf" srcId="{B42FD993-FC96-4242-8390-C41682FE12E8}" destId="{AFC6DB2F-9FA9-4B63-9864-076A692B3B60}" srcOrd="4" destOrd="0" presId="urn:microsoft.com/office/officeart/2005/8/layout/chevron1"/>
    <dgm:cxn modelId="{FB52328E-7404-4A8A-8DD1-2380B414674A}" type="presParOf" srcId="{B42FD993-FC96-4242-8390-C41682FE12E8}" destId="{7FD1C203-D4CB-4CBA-BEB1-854FA79ABCCD}" srcOrd="5" destOrd="0" presId="urn:microsoft.com/office/officeart/2005/8/layout/chevron1"/>
    <dgm:cxn modelId="{6182CECB-7155-4BB6-AE5E-8A874715A276}" type="presParOf" srcId="{B42FD993-FC96-4242-8390-C41682FE12E8}" destId="{B1AFD835-0E1B-44DE-9CD4-FD4170E222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rgbClr val="92D050"/>
        </a:solidFill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16239C06-CD09-4513-81C5-91B29CEDB56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76E887D1-D7D3-48E7-B99A-DBD594CF365F}" type="parTrans" cxnId="{246FCE88-F98E-472E-9507-459D42D8D9B0}">
      <dgm:prSet/>
      <dgm:spPr/>
      <dgm:t>
        <a:bodyPr/>
        <a:lstStyle/>
        <a:p>
          <a:endParaRPr lang="en-CA"/>
        </a:p>
      </dgm:t>
    </dgm:pt>
    <dgm:pt modelId="{36016FD8-17EE-4468-8187-2EC5490B5833}" type="sibTrans" cxnId="{246FCE88-F98E-472E-9507-459D42D8D9B0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 custLinFactNeighborX="34949" custLinFactNeighborY="-788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B1AFD835-0E1B-44DE-9CD4-FD4170E22202}" type="pres">
      <dgm:prSet presAssocID="{16239C06-CD09-4513-81C5-91B29CEDB56A}" presName="parTxOnly" presStyleLbl="node1" presStyleIdx="3" presStyleCnt="4" custLinFactNeighborX="1718" custLinFactNeighborY="813">
        <dgm:presLayoutVars>
          <dgm:chMax val="0"/>
          <dgm:chPref val="0"/>
          <dgm:bulletEnabled val="1"/>
        </dgm:presLayoutVars>
      </dgm:prSet>
      <dgm:spPr/>
    </dgm:pt>
  </dgm:ptLst>
  <dgm:cxnLst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5322A26A-1C9A-45EB-9C0F-F2CFA214B3F1}" type="presOf" srcId="{68134F10-D152-43B0-9175-401C2AEC7784}" destId="{AE503DE8-3F26-4885-BFD1-3C6EF2408CA7}" srcOrd="0" destOrd="0" presId="urn:microsoft.com/office/officeart/2005/8/layout/chevron1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246FCE88-F98E-472E-9507-459D42D8D9B0}" srcId="{990BB43A-8D3E-4A3D-A693-4ECEACA78C17}" destId="{16239C06-CD09-4513-81C5-91B29CEDB56A}" srcOrd="3" destOrd="0" parTransId="{76E887D1-D7D3-48E7-B99A-DBD594CF365F}" sibTransId="{36016FD8-17EE-4468-8187-2EC5490B5833}"/>
    <dgm:cxn modelId="{3511649E-D3E5-459B-893C-4A5F748B9360}" type="presOf" srcId="{990BB43A-8D3E-4A3D-A693-4ECEACA78C17}" destId="{B42FD993-FC96-4242-8390-C41682FE12E8}" srcOrd="0" destOrd="0" presId="urn:microsoft.com/office/officeart/2005/8/layout/chevron1"/>
    <dgm:cxn modelId="{DAE08BB6-F84A-4617-A029-C5662BF74B45}" type="presOf" srcId="{C1512BF5-BDF1-41EF-9C7E-357802A5A397}" destId="{393BFE81-60E9-455E-AC60-CEDD69C80CFA}" srcOrd="0" destOrd="0" presId="urn:microsoft.com/office/officeart/2005/8/layout/chevron1"/>
    <dgm:cxn modelId="{B79E8FB7-0585-4651-85D6-5535D4DDDBE6}" type="presOf" srcId="{16239C06-CD09-4513-81C5-91B29CEDB56A}" destId="{B1AFD835-0E1B-44DE-9CD4-FD4170E22202}" srcOrd="0" destOrd="0" presId="urn:microsoft.com/office/officeart/2005/8/layout/chevron1"/>
    <dgm:cxn modelId="{443658BD-EB2E-43CB-8430-C920D99A4139}" type="presOf" srcId="{C143BF0D-9327-444E-9FB3-4F09E31FCB6E}" destId="{AFC6DB2F-9FA9-4B63-9864-076A692B3B60}" srcOrd="0" destOrd="0" presId="urn:microsoft.com/office/officeart/2005/8/layout/chevron1"/>
    <dgm:cxn modelId="{10A23CBC-C702-4540-A940-90A03E27E522}" type="presParOf" srcId="{B42FD993-FC96-4242-8390-C41682FE12E8}" destId="{393BFE81-60E9-455E-AC60-CEDD69C80CFA}" srcOrd="0" destOrd="0" presId="urn:microsoft.com/office/officeart/2005/8/layout/chevron1"/>
    <dgm:cxn modelId="{0D0AC745-EAFE-4035-94D6-2BE41F91BD1D}" type="presParOf" srcId="{B42FD993-FC96-4242-8390-C41682FE12E8}" destId="{61D2ADEC-AA60-444C-BDD9-DBD57EE7C090}" srcOrd="1" destOrd="0" presId="urn:microsoft.com/office/officeart/2005/8/layout/chevron1"/>
    <dgm:cxn modelId="{BAE7BF54-8105-43AE-921E-919FFEDAADA6}" type="presParOf" srcId="{B42FD993-FC96-4242-8390-C41682FE12E8}" destId="{AE503DE8-3F26-4885-BFD1-3C6EF2408CA7}" srcOrd="2" destOrd="0" presId="urn:microsoft.com/office/officeart/2005/8/layout/chevron1"/>
    <dgm:cxn modelId="{E3CE39EB-E0BA-47E8-A59E-0275D6CCB161}" type="presParOf" srcId="{B42FD993-FC96-4242-8390-C41682FE12E8}" destId="{B34B1EF2-9D0B-4AB2-B24F-D05AD2B7118A}" srcOrd="3" destOrd="0" presId="urn:microsoft.com/office/officeart/2005/8/layout/chevron1"/>
    <dgm:cxn modelId="{1F641AC7-090B-4899-9562-EEDBA9F1FD1E}" type="presParOf" srcId="{B42FD993-FC96-4242-8390-C41682FE12E8}" destId="{AFC6DB2F-9FA9-4B63-9864-076A692B3B60}" srcOrd="4" destOrd="0" presId="urn:microsoft.com/office/officeart/2005/8/layout/chevron1"/>
    <dgm:cxn modelId="{4CB3190F-1818-441B-B25C-C5367B65A3E8}" type="presParOf" srcId="{B42FD993-FC96-4242-8390-C41682FE12E8}" destId="{7FD1C203-D4CB-4CBA-BEB1-854FA79ABCCD}" srcOrd="5" destOrd="0" presId="urn:microsoft.com/office/officeart/2005/8/layout/chevron1"/>
    <dgm:cxn modelId="{9F3A13C0-C333-4470-9D80-9346D6D35B0B}" type="presParOf" srcId="{B42FD993-FC96-4242-8390-C41682FE12E8}" destId="{B1AFD835-0E1B-44DE-9CD4-FD4170E222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16239C06-CD09-4513-81C5-91B29CEDB56A}">
      <dgm:prSet phldrT="[Text]" custT="1"/>
      <dgm:spPr>
        <a:solidFill>
          <a:srgbClr val="92D050"/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76E887D1-D7D3-48E7-B99A-DBD594CF365F}" type="parTrans" cxnId="{246FCE88-F98E-472E-9507-459D42D8D9B0}">
      <dgm:prSet/>
      <dgm:spPr/>
      <dgm:t>
        <a:bodyPr/>
        <a:lstStyle/>
        <a:p>
          <a:endParaRPr lang="en-CA"/>
        </a:p>
      </dgm:t>
    </dgm:pt>
    <dgm:pt modelId="{36016FD8-17EE-4468-8187-2EC5490B5833}" type="sibTrans" cxnId="{246FCE88-F98E-472E-9507-459D42D8D9B0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 custLinFactNeighborX="34949" custLinFactNeighborY="-788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B1AFD835-0E1B-44DE-9CD4-FD4170E22202}" type="pres">
      <dgm:prSet presAssocID="{16239C06-CD09-4513-81C5-91B29CEDB56A}" presName="parTxOnly" presStyleLbl="node1" presStyleIdx="3" presStyleCnt="4" custLinFactNeighborX="1718" custLinFactNeighborY="813">
        <dgm:presLayoutVars>
          <dgm:chMax val="0"/>
          <dgm:chPref val="0"/>
          <dgm:bulletEnabled val="1"/>
        </dgm:presLayoutVars>
      </dgm:prSet>
      <dgm:spPr/>
    </dgm:pt>
  </dgm:ptLst>
  <dgm:cxnLst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5322A26A-1C9A-45EB-9C0F-F2CFA214B3F1}" type="presOf" srcId="{68134F10-D152-43B0-9175-401C2AEC7784}" destId="{AE503DE8-3F26-4885-BFD1-3C6EF2408CA7}" srcOrd="0" destOrd="0" presId="urn:microsoft.com/office/officeart/2005/8/layout/chevron1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246FCE88-F98E-472E-9507-459D42D8D9B0}" srcId="{990BB43A-8D3E-4A3D-A693-4ECEACA78C17}" destId="{16239C06-CD09-4513-81C5-91B29CEDB56A}" srcOrd="3" destOrd="0" parTransId="{76E887D1-D7D3-48E7-B99A-DBD594CF365F}" sibTransId="{36016FD8-17EE-4468-8187-2EC5490B5833}"/>
    <dgm:cxn modelId="{3511649E-D3E5-459B-893C-4A5F748B9360}" type="presOf" srcId="{990BB43A-8D3E-4A3D-A693-4ECEACA78C17}" destId="{B42FD993-FC96-4242-8390-C41682FE12E8}" srcOrd="0" destOrd="0" presId="urn:microsoft.com/office/officeart/2005/8/layout/chevron1"/>
    <dgm:cxn modelId="{DAE08BB6-F84A-4617-A029-C5662BF74B45}" type="presOf" srcId="{C1512BF5-BDF1-41EF-9C7E-357802A5A397}" destId="{393BFE81-60E9-455E-AC60-CEDD69C80CFA}" srcOrd="0" destOrd="0" presId="urn:microsoft.com/office/officeart/2005/8/layout/chevron1"/>
    <dgm:cxn modelId="{B79E8FB7-0585-4651-85D6-5535D4DDDBE6}" type="presOf" srcId="{16239C06-CD09-4513-81C5-91B29CEDB56A}" destId="{B1AFD835-0E1B-44DE-9CD4-FD4170E22202}" srcOrd="0" destOrd="0" presId="urn:microsoft.com/office/officeart/2005/8/layout/chevron1"/>
    <dgm:cxn modelId="{443658BD-EB2E-43CB-8430-C920D99A4139}" type="presOf" srcId="{C143BF0D-9327-444E-9FB3-4F09E31FCB6E}" destId="{AFC6DB2F-9FA9-4B63-9864-076A692B3B60}" srcOrd="0" destOrd="0" presId="urn:microsoft.com/office/officeart/2005/8/layout/chevron1"/>
    <dgm:cxn modelId="{10A23CBC-C702-4540-A940-90A03E27E522}" type="presParOf" srcId="{B42FD993-FC96-4242-8390-C41682FE12E8}" destId="{393BFE81-60E9-455E-AC60-CEDD69C80CFA}" srcOrd="0" destOrd="0" presId="urn:microsoft.com/office/officeart/2005/8/layout/chevron1"/>
    <dgm:cxn modelId="{0D0AC745-EAFE-4035-94D6-2BE41F91BD1D}" type="presParOf" srcId="{B42FD993-FC96-4242-8390-C41682FE12E8}" destId="{61D2ADEC-AA60-444C-BDD9-DBD57EE7C090}" srcOrd="1" destOrd="0" presId="urn:microsoft.com/office/officeart/2005/8/layout/chevron1"/>
    <dgm:cxn modelId="{BAE7BF54-8105-43AE-921E-919FFEDAADA6}" type="presParOf" srcId="{B42FD993-FC96-4242-8390-C41682FE12E8}" destId="{AE503DE8-3F26-4885-BFD1-3C6EF2408CA7}" srcOrd="2" destOrd="0" presId="urn:microsoft.com/office/officeart/2005/8/layout/chevron1"/>
    <dgm:cxn modelId="{E3CE39EB-E0BA-47E8-A59E-0275D6CCB161}" type="presParOf" srcId="{B42FD993-FC96-4242-8390-C41682FE12E8}" destId="{B34B1EF2-9D0B-4AB2-B24F-D05AD2B7118A}" srcOrd="3" destOrd="0" presId="urn:microsoft.com/office/officeart/2005/8/layout/chevron1"/>
    <dgm:cxn modelId="{1F641AC7-090B-4899-9562-EEDBA9F1FD1E}" type="presParOf" srcId="{B42FD993-FC96-4242-8390-C41682FE12E8}" destId="{AFC6DB2F-9FA9-4B63-9864-076A692B3B60}" srcOrd="4" destOrd="0" presId="urn:microsoft.com/office/officeart/2005/8/layout/chevron1"/>
    <dgm:cxn modelId="{4CB3190F-1818-441B-B25C-C5367B65A3E8}" type="presParOf" srcId="{B42FD993-FC96-4242-8390-C41682FE12E8}" destId="{7FD1C203-D4CB-4CBA-BEB1-854FA79ABCCD}" srcOrd="5" destOrd="0" presId="urn:microsoft.com/office/officeart/2005/8/layout/chevron1"/>
    <dgm:cxn modelId="{9F3A13C0-C333-4470-9D80-9346D6D35B0B}" type="presParOf" srcId="{B42FD993-FC96-4242-8390-C41682FE12E8}" destId="{B1AFD835-0E1B-44DE-9CD4-FD4170E222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16239C06-CD09-4513-81C5-91B29CEDB56A}">
      <dgm:prSet phldrT="[Text]" custT="1"/>
      <dgm:spPr>
        <a:solidFill>
          <a:srgbClr val="92D050"/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76E887D1-D7D3-48E7-B99A-DBD594CF365F}" type="parTrans" cxnId="{246FCE88-F98E-472E-9507-459D42D8D9B0}">
      <dgm:prSet/>
      <dgm:spPr/>
      <dgm:t>
        <a:bodyPr/>
        <a:lstStyle/>
        <a:p>
          <a:endParaRPr lang="en-CA"/>
        </a:p>
      </dgm:t>
    </dgm:pt>
    <dgm:pt modelId="{36016FD8-17EE-4468-8187-2EC5490B5833}" type="sibTrans" cxnId="{246FCE88-F98E-472E-9507-459D42D8D9B0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 custLinFactNeighborX="34949" custLinFactNeighborY="-788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B1AFD835-0E1B-44DE-9CD4-FD4170E22202}" type="pres">
      <dgm:prSet presAssocID="{16239C06-CD09-4513-81C5-91B29CEDB56A}" presName="parTxOnly" presStyleLbl="node1" presStyleIdx="3" presStyleCnt="4" custLinFactNeighborX="1718" custLinFactNeighborY="813">
        <dgm:presLayoutVars>
          <dgm:chMax val="0"/>
          <dgm:chPref val="0"/>
          <dgm:bulletEnabled val="1"/>
        </dgm:presLayoutVars>
      </dgm:prSet>
      <dgm:spPr/>
    </dgm:pt>
  </dgm:ptLst>
  <dgm:cxnLst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5322A26A-1C9A-45EB-9C0F-F2CFA214B3F1}" type="presOf" srcId="{68134F10-D152-43B0-9175-401C2AEC7784}" destId="{AE503DE8-3F26-4885-BFD1-3C6EF2408CA7}" srcOrd="0" destOrd="0" presId="urn:microsoft.com/office/officeart/2005/8/layout/chevron1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246FCE88-F98E-472E-9507-459D42D8D9B0}" srcId="{990BB43A-8D3E-4A3D-A693-4ECEACA78C17}" destId="{16239C06-CD09-4513-81C5-91B29CEDB56A}" srcOrd="3" destOrd="0" parTransId="{76E887D1-D7D3-48E7-B99A-DBD594CF365F}" sibTransId="{36016FD8-17EE-4468-8187-2EC5490B5833}"/>
    <dgm:cxn modelId="{3511649E-D3E5-459B-893C-4A5F748B9360}" type="presOf" srcId="{990BB43A-8D3E-4A3D-A693-4ECEACA78C17}" destId="{B42FD993-FC96-4242-8390-C41682FE12E8}" srcOrd="0" destOrd="0" presId="urn:microsoft.com/office/officeart/2005/8/layout/chevron1"/>
    <dgm:cxn modelId="{DAE08BB6-F84A-4617-A029-C5662BF74B45}" type="presOf" srcId="{C1512BF5-BDF1-41EF-9C7E-357802A5A397}" destId="{393BFE81-60E9-455E-AC60-CEDD69C80CFA}" srcOrd="0" destOrd="0" presId="urn:microsoft.com/office/officeart/2005/8/layout/chevron1"/>
    <dgm:cxn modelId="{B79E8FB7-0585-4651-85D6-5535D4DDDBE6}" type="presOf" srcId="{16239C06-CD09-4513-81C5-91B29CEDB56A}" destId="{B1AFD835-0E1B-44DE-9CD4-FD4170E22202}" srcOrd="0" destOrd="0" presId="urn:microsoft.com/office/officeart/2005/8/layout/chevron1"/>
    <dgm:cxn modelId="{443658BD-EB2E-43CB-8430-C920D99A4139}" type="presOf" srcId="{C143BF0D-9327-444E-9FB3-4F09E31FCB6E}" destId="{AFC6DB2F-9FA9-4B63-9864-076A692B3B60}" srcOrd="0" destOrd="0" presId="urn:microsoft.com/office/officeart/2005/8/layout/chevron1"/>
    <dgm:cxn modelId="{10A23CBC-C702-4540-A940-90A03E27E522}" type="presParOf" srcId="{B42FD993-FC96-4242-8390-C41682FE12E8}" destId="{393BFE81-60E9-455E-AC60-CEDD69C80CFA}" srcOrd="0" destOrd="0" presId="urn:microsoft.com/office/officeart/2005/8/layout/chevron1"/>
    <dgm:cxn modelId="{0D0AC745-EAFE-4035-94D6-2BE41F91BD1D}" type="presParOf" srcId="{B42FD993-FC96-4242-8390-C41682FE12E8}" destId="{61D2ADEC-AA60-444C-BDD9-DBD57EE7C090}" srcOrd="1" destOrd="0" presId="urn:microsoft.com/office/officeart/2005/8/layout/chevron1"/>
    <dgm:cxn modelId="{BAE7BF54-8105-43AE-921E-919FFEDAADA6}" type="presParOf" srcId="{B42FD993-FC96-4242-8390-C41682FE12E8}" destId="{AE503DE8-3F26-4885-BFD1-3C6EF2408CA7}" srcOrd="2" destOrd="0" presId="urn:microsoft.com/office/officeart/2005/8/layout/chevron1"/>
    <dgm:cxn modelId="{E3CE39EB-E0BA-47E8-A59E-0275D6CCB161}" type="presParOf" srcId="{B42FD993-FC96-4242-8390-C41682FE12E8}" destId="{B34B1EF2-9D0B-4AB2-B24F-D05AD2B7118A}" srcOrd="3" destOrd="0" presId="urn:microsoft.com/office/officeart/2005/8/layout/chevron1"/>
    <dgm:cxn modelId="{1F641AC7-090B-4899-9562-EEDBA9F1FD1E}" type="presParOf" srcId="{B42FD993-FC96-4242-8390-C41682FE12E8}" destId="{AFC6DB2F-9FA9-4B63-9864-076A692B3B60}" srcOrd="4" destOrd="0" presId="urn:microsoft.com/office/officeart/2005/8/layout/chevron1"/>
    <dgm:cxn modelId="{4CB3190F-1818-441B-B25C-C5367B65A3E8}" type="presParOf" srcId="{B42FD993-FC96-4242-8390-C41682FE12E8}" destId="{7FD1C203-D4CB-4CBA-BEB1-854FA79ABCCD}" srcOrd="5" destOrd="0" presId="urn:microsoft.com/office/officeart/2005/8/layout/chevron1"/>
    <dgm:cxn modelId="{9F3A13C0-C333-4470-9D80-9346D6D35B0B}" type="presParOf" srcId="{B42FD993-FC96-4242-8390-C41682FE12E8}" destId="{B1AFD835-0E1B-44DE-9CD4-FD4170E222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792317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189851" y="202761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48FB269B-7D9F-4C36-8E85-6854CA5C9B61}">
      <dsp:nvSpPr>
        <dsp:cNvPr id="0" name=""/>
        <dsp:cNvSpPr/>
      </dsp:nvSpPr>
      <dsp:spPr>
        <a:xfrm>
          <a:off x="5370124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67658" y="202761"/>
        <a:ext cx="1192602" cy="795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775989" y="199494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173523" y="199494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B1AFD835-0E1B-44DE-9CD4-FD4170E22202}">
      <dsp:nvSpPr>
        <dsp:cNvPr id="0" name=""/>
        <dsp:cNvSpPr/>
      </dsp:nvSpPr>
      <dsp:spPr>
        <a:xfrm>
          <a:off x="5370124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67658" y="202761"/>
        <a:ext cx="1192602" cy="795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861784" y="196496"/>
          <a:ext cx="1987670" cy="795068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259318" y="196496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B1AFD835-0E1B-44DE-9CD4-FD4170E22202}">
      <dsp:nvSpPr>
        <dsp:cNvPr id="0" name=""/>
        <dsp:cNvSpPr/>
      </dsp:nvSpPr>
      <dsp:spPr>
        <a:xfrm>
          <a:off x="5373538" y="209225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71072" y="209225"/>
        <a:ext cx="1192602" cy="795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861784" y="196496"/>
          <a:ext cx="1987670" cy="795068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259318" y="196496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B1AFD835-0E1B-44DE-9CD4-FD4170E22202}">
      <dsp:nvSpPr>
        <dsp:cNvPr id="0" name=""/>
        <dsp:cNvSpPr/>
      </dsp:nvSpPr>
      <dsp:spPr>
        <a:xfrm>
          <a:off x="5373538" y="209225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71072" y="209225"/>
        <a:ext cx="1192602" cy="7950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4443" y="117146"/>
          <a:ext cx="1767939" cy="707175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368031" y="117146"/>
        <a:ext cx="1060764" cy="707175"/>
      </dsp:txXfrm>
    </dsp:sp>
    <dsp:sp modelId="{AE503DE8-3F26-4885-BFD1-3C6EF2408CA7}">
      <dsp:nvSpPr>
        <dsp:cNvPr id="0" name=""/>
        <dsp:cNvSpPr/>
      </dsp:nvSpPr>
      <dsp:spPr>
        <a:xfrm>
          <a:off x="1655970" y="111573"/>
          <a:ext cx="1767939" cy="7071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009558" y="111573"/>
        <a:ext cx="1060764" cy="707175"/>
      </dsp:txXfrm>
    </dsp:sp>
    <dsp:sp modelId="{AFC6DB2F-9FA9-4B63-9864-076A692B3B60}">
      <dsp:nvSpPr>
        <dsp:cNvPr id="0" name=""/>
        <dsp:cNvSpPr/>
      </dsp:nvSpPr>
      <dsp:spPr>
        <a:xfrm>
          <a:off x="3185328" y="117146"/>
          <a:ext cx="1767939" cy="707175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538916" y="117146"/>
        <a:ext cx="1060764" cy="707175"/>
      </dsp:txXfrm>
    </dsp:sp>
    <dsp:sp modelId="{B1AFD835-0E1B-44DE-9CD4-FD4170E22202}">
      <dsp:nvSpPr>
        <dsp:cNvPr id="0" name=""/>
        <dsp:cNvSpPr/>
      </dsp:nvSpPr>
      <dsp:spPr>
        <a:xfrm>
          <a:off x="4779511" y="122895"/>
          <a:ext cx="1767939" cy="70717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133099" y="122895"/>
        <a:ext cx="1060764" cy="707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F082-6246-5947-9B47-DE142D0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801EA-726D-59FC-1FFA-983B36695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6157-84D5-7E2D-93BB-1F629AA5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B079-B758-9259-A90C-56676FFC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02A9-D2C6-737A-6D09-4ACD8285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64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951F-82C5-0596-8B76-F9A2F7CF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D5F82-93F3-7C7B-2B50-02C861D01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A2237-4915-546E-9F6E-CDEEA728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A588-9421-4A9E-FFEC-560B05D0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52A7-772B-7C11-6255-E0AC19EA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0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EBAEC-7787-EB53-2931-058448D65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BE352-9A9F-5377-2594-365EF6155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FE05-1DB9-CD66-1740-AED206DA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B6BE-8E1F-11F1-1A5B-2531DBFE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D90B-17C2-7180-DFCD-8B993BCD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13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94A9-07CF-B9EE-6D51-48671889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F6A3-F4F9-9D3D-B4E3-0CD6FE30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029FF-082F-C389-82DC-57BFC91F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48C2-39E7-A4C0-1015-3D2A3AF8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FCD6-BA6C-49A5-5686-7B4A7E8D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4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13E0-5909-B41B-DA87-1ED1AFBE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A969D-5ECC-2258-0D16-F7DAC9A81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0A1D-3DAE-3C6C-1C1D-C443E48C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30B51-4A88-2FB2-16E8-0356237C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7704-EBDC-A9E5-24E7-383CDA28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57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DEF1-3DB8-9956-ADA6-549D02C8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7C5C-A1F8-B520-4083-D8F58CEFB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CCCF-ABBA-8DEF-6F28-5CEA624F1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AB9BB-1A15-4962-C51D-06A7FA14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0DF6D-245C-231D-1496-48B355E6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0BDC9-42B1-0889-E390-CD609975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18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AE00-BBEB-D0F7-0EF8-DC9204EA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D7FC0-E6EF-5E36-4855-B4A5BB38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76635-FDB9-3742-C1F5-774BC459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B3ECA-2AA3-6864-FFC4-804E91637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98569-B05D-7AA4-E1EE-22A1357F0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68F86-EFE8-E01D-85E0-14EB8338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360D2-5EFD-354F-6336-63A88329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7C52C-A979-DA10-E280-278DEF9C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75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55A8-4A04-CB93-EB5D-4E2BC9C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A50E2-67E1-7505-0D60-0D78D358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CA88E-7603-F76D-93BF-3CA09643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3264F-4E8D-7B3C-54C4-33699CD1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93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18AB-501C-04F1-986A-BB2BE3D2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0D11D-0247-51AC-E06D-32F2F13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4ADF1-F01A-570D-E3BF-FEC0BE6E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35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6F19-48DB-72B9-BCCF-F1173A73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DE4E-A72A-D38F-13DE-E73ED662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FFD7D-7385-669D-8431-72955B632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1A49F-F08E-FBC2-C6AB-E9F63A0A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E23B2-90E0-704D-EBF9-D16AF73E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206C2-11A2-AACD-2137-A62EEC1E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37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7378-5389-37D6-D3C3-1D96A5A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BC9C6-B738-C726-2A99-5418036E5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6AF2A-7568-BB92-9ABA-AA692EA4C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6A99-D487-52F7-D2C2-A0BC2188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CCB09-07C8-C97D-1469-A85F156F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00EAA-1261-536B-FF84-964A7886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4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60626-0F72-316E-8385-F6E215B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519EC-126F-6A0A-2BC2-1F36BD1C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5AC5-318B-1E30-C044-1AB267AA0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3D17-BFA0-3C1C-BD6D-24A007C61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35C9-5E4C-C38A-2331-14B71AF84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4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hyperlink" Target="https://canadian-rental-market.fly.dev/" TargetMode="External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jp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20.png"/><Relationship Id="rId16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26.png"/><Relationship Id="rId5" Type="http://schemas.openxmlformats.org/officeDocument/2006/relationships/image" Target="../media/image1.png"/><Relationship Id="rId15" Type="http://schemas.openxmlformats.org/officeDocument/2006/relationships/image" Target="../media/image30.jp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Relationship Id="rId1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C73BA-E061-3651-C3FD-0739CCB156C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Canadian Rental Market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7A36-00AA-83B9-1B72-F3242434E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Group members :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Sweta Joshi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Sakshi Dalal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C00000"/>
                </a:solidFill>
              </a:rPr>
              <a:t>Rimple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Poonia</a:t>
            </a:r>
            <a:r>
              <a:rPr lang="en-US" sz="2200" dirty="0">
                <a:solidFill>
                  <a:srgbClr val="C00000"/>
                </a:solidFill>
              </a:rPr>
              <a:t> Dabas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637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21A3B-385F-D1FD-2B86-37BCBA6D2F98}"/>
              </a:ext>
            </a:extLst>
          </p:cNvPr>
          <p:cNvSpPr txBox="1"/>
          <p:nvPr/>
        </p:nvSpPr>
        <p:spPr>
          <a:xfrm>
            <a:off x="149525" y="277130"/>
            <a:ext cx="376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Data extraction</a:t>
            </a:r>
          </a:p>
        </p:txBody>
      </p:sp>
      <p:pic>
        <p:nvPicPr>
          <p:cNvPr id="3" name="Picture 2" descr="A red arrow with a maple leaf&#10;&#10;Description automatically generated with low confidence">
            <a:extLst>
              <a:ext uri="{FF2B5EF4-FFF2-40B4-BE49-F238E27FC236}">
                <a16:creationId xmlns:a16="http://schemas.microsoft.com/office/drawing/2014/main" id="{D16A57FB-063D-2586-630D-F06CE452A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6" y="1886533"/>
            <a:ext cx="2424024" cy="1055163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5FC4CA7B-3464-6BDE-471E-0853A5621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3" y="4332693"/>
            <a:ext cx="2555837" cy="127791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926641FC-0B46-3BB2-9788-B9BDDE21D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989" y="3670214"/>
            <a:ext cx="1733604" cy="2966088"/>
          </a:xfrm>
          <a:prstGeom prst="rect">
            <a:avLst/>
          </a:prstGeom>
        </p:spPr>
      </p:pic>
      <p:pic>
        <p:nvPicPr>
          <p:cNvPr id="11" name="Picture 10" descr="A picture containing text, font, number, screenshot&#10;&#10;Description automatically generated">
            <a:extLst>
              <a:ext uri="{FF2B5EF4-FFF2-40B4-BE49-F238E27FC236}">
                <a16:creationId xmlns:a16="http://schemas.microsoft.com/office/drawing/2014/main" id="{800AEB36-A040-DDE1-99D3-DAD94D576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06" y="1200593"/>
            <a:ext cx="7835662" cy="2796691"/>
          </a:xfrm>
          <a:prstGeom prst="rect">
            <a:avLst/>
          </a:prstGeom>
        </p:spPr>
      </p:pic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55A897F7-1160-753C-E8F7-8A765DAC3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180611"/>
              </p:ext>
            </p:extLst>
          </p:nvPr>
        </p:nvGraphicFramePr>
        <p:xfrm>
          <a:off x="4129178" y="0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4994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2B6C6B-41FA-4B7C-2A52-3C7191B3B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287854"/>
              </p:ext>
            </p:extLst>
          </p:nvPr>
        </p:nvGraphicFramePr>
        <p:xfrm>
          <a:off x="4491487" y="-17253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1EBF59-F426-34E4-E82B-5FB36885DC54}"/>
              </a:ext>
            </a:extLst>
          </p:cNvPr>
          <p:cNvSpPr txBox="1"/>
          <p:nvPr/>
        </p:nvSpPr>
        <p:spPr>
          <a:xfrm>
            <a:off x="148806" y="182240"/>
            <a:ext cx="4342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53FB05-5CE6-783F-79A1-788B537F4F52}"/>
              </a:ext>
            </a:extLst>
          </p:cNvPr>
          <p:cNvSpPr txBox="1"/>
          <p:nvPr/>
        </p:nvSpPr>
        <p:spPr>
          <a:xfrm>
            <a:off x="1070978" y="1174466"/>
            <a:ext cx="163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Original Data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1D54E62-B11C-831E-F184-281F5FCFBF60}"/>
              </a:ext>
            </a:extLst>
          </p:cNvPr>
          <p:cNvSpPr/>
          <p:nvPr/>
        </p:nvSpPr>
        <p:spPr>
          <a:xfrm>
            <a:off x="4691354" y="1207278"/>
            <a:ext cx="920782" cy="42844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DCDB7-9F57-45B5-CAF1-7EAB3271E247}"/>
              </a:ext>
            </a:extLst>
          </p:cNvPr>
          <p:cNvSpPr txBox="1"/>
          <p:nvPr/>
        </p:nvSpPr>
        <p:spPr>
          <a:xfrm>
            <a:off x="7689323" y="1171867"/>
            <a:ext cx="317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Json and csv  files</a:t>
            </a:r>
          </a:p>
        </p:txBody>
      </p:sp>
      <p:pic>
        <p:nvPicPr>
          <p:cNvPr id="21" name="Picture 20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856A4698-D4D9-85A2-B5B2-E8B5F79448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8" y="2015923"/>
            <a:ext cx="3807186" cy="4659837"/>
          </a:xfrm>
          <a:prstGeom prst="rect">
            <a:avLst/>
          </a:prstGeom>
        </p:spPr>
      </p:pic>
      <p:pic>
        <p:nvPicPr>
          <p:cNvPr id="23" name="Picture 2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7C18F75E-4796-8284-35B0-1C64AFC5E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78" y="2015922"/>
            <a:ext cx="5583771" cy="4659837"/>
          </a:xfrm>
          <a:prstGeom prst="rect">
            <a:avLst/>
          </a:prstGeom>
        </p:spPr>
      </p:pic>
      <p:pic>
        <p:nvPicPr>
          <p:cNvPr id="24" name="Picture 23" descr="A picture containing circle, electric blue&#10;&#10;Description automatically generated">
            <a:extLst>
              <a:ext uri="{FF2B5EF4-FFF2-40B4-BE49-F238E27FC236}">
                <a16:creationId xmlns:a16="http://schemas.microsoft.com/office/drawing/2014/main" id="{C0D74206-2D81-F048-6C51-A95E3D2207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3" y="1183339"/>
            <a:ext cx="428447" cy="428447"/>
          </a:xfrm>
          <a:prstGeom prst="rect">
            <a:avLst/>
          </a:prstGeom>
        </p:spPr>
      </p:pic>
      <p:pic>
        <p:nvPicPr>
          <p:cNvPr id="25" name="Picture 24" descr="A picture containing font, symbol, number, graphics&#10;&#10;Description automatically generated">
            <a:extLst>
              <a:ext uri="{FF2B5EF4-FFF2-40B4-BE49-F238E27FC236}">
                <a16:creationId xmlns:a16="http://schemas.microsoft.com/office/drawing/2014/main" id="{FD656C42-E422-F91B-A8AE-1E48E140DF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77" y="1213139"/>
            <a:ext cx="428447" cy="428447"/>
          </a:xfrm>
          <a:prstGeom prst="rect">
            <a:avLst/>
          </a:prstGeom>
        </p:spPr>
      </p:pic>
      <p:pic>
        <p:nvPicPr>
          <p:cNvPr id="26" name="Picture 25" descr="A green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CBC738D1-3086-C9F1-F4BB-7691F5F021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56" y="1213139"/>
            <a:ext cx="364635" cy="41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32038DC-34FC-6E75-E85B-1559317F4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685232"/>
              </p:ext>
            </p:extLst>
          </p:nvPr>
        </p:nvGraphicFramePr>
        <p:xfrm>
          <a:off x="4491487" y="-26982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6D4910-39DC-9003-8AC0-53995D348D14}"/>
              </a:ext>
            </a:extLst>
          </p:cNvPr>
          <p:cNvSpPr txBox="1"/>
          <p:nvPr/>
        </p:nvSpPr>
        <p:spPr>
          <a:xfrm>
            <a:off x="226443" y="182239"/>
            <a:ext cx="3577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Load</a:t>
            </a: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1B2DE2-498A-097F-DA44-BD2B4A3A13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43"/>
          <a:stretch/>
        </p:blipFill>
        <p:spPr>
          <a:xfrm>
            <a:off x="226443" y="2104277"/>
            <a:ext cx="4668377" cy="45197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0FB6AD8-6F68-79B5-1B42-A17BB4F3E5C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67"/>
          <a:stretch/>
        </p:blipFill>
        <p:spPr>
          <a:xfrm>
            <a:off x="5224132" y="2765020"/>
            <a:ext cx="6628564" cy="27697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75B985-E49B-DF35-3541-2042F9FB00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152" y="755002"/>
            <a:ext cx="1527086" cy="1349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9FF634-8C58-985F-4022-39EDF7E092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9764" y="1030121"/>
            <a:ext cx="1430793" cy="10741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09E698-89FA-D9E9-BC62-42EE020F1A72}"/>
              </a:ext>
            </a:extLst>
          </p:cNvPr>
          <p:cNvSpPr txBox="1"/>
          <p:nvPr/>
        </p:nvSpPr>
        <p:spPr>
          <a:xfrm>
            <a:off x="2252766" y="1202012"/>
            <a:ext cx="2334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000" b="1" dirty="0">
                <a:solidFill>
                  <a:prstClr val="black"/>
                </a:solidFill>
                <a:latin typeface="Calibri" panose="020F0502020204030204"/>
              </a:rPr>
              <a:t>Non-Relational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1F180-BCFA-64C1-3875-9B16E5181AEC}"/>
              </a:ext>
            </a:extLst>
          </p:cNvPr>
          <p:cNvSpPr txBox="1"/>
          <p:nvPr/>
        </p:nvSpPr>
        <p:spPr>
          <a:xfrm>
            <a:off x="8617767" y="1238833"/>
            <a:ext cx="19129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Relational</a:t>
            </a:r>
          </a:p>
        </p:txBody>
      </p:sp>
    </p:spTree>
    <p:extLst>
      <p:ext uri="{BB962C8B-B14F-4D97-AF65-F5344CB8AC3E}">
        <p14:creationId xmlns:p14="http://schemas.microsoft.com/office/powerpoint/2010/main" val="228021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Diagram 114">
            <a:extLst>
              <a:ext uri="{FF2B5EF4-FFF2-40B4-BE49-F238E27FC236}">
                <a16:creationId xmlns:a16="http://schemas.microsoft.com/office/drawing/2014/main" id="{A6C94B0B-2EB1-267F-2FBF-FC40CB867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318548"/>
              </p:ext>
            </p:extLst>
          </p:nvPr>
        </p:nvGraphicFramePr>
        <p:xfrm>
          <a:off x="4137804" y="0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0" name="Picture 119">
            <a:extLst>
              <a:ext uri="{FF2B5EF4-FFF2-40B4-BE49-F238E27FC236}">
                <a16:creationId xmlns:a16="http://schemas.microsoft.com/office/drawing/2014/main" id="{73C10AAF-62F9-348A-FEC2-21BF69784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393" y="1701624"/>
            <a:ext cx="6114818" cy="4218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CB0DB-F097-E5DB-2B14-EAA6F65473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0181" y="1701624"/>
            <a:ext cx="3286029" cy="4328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DFA862-94A7-6792-D4F9-B611E86FFC30}"/>
              </a:ext>
            </a:extLst>
          </p:cNvPr>
          <p:cNvSpPr txBox="1"/>
          <p:nvPr/>
        </p:nvSpPr>
        <p:spPr>
          <a:xfrm>
            <a:off x="347213" y="190107"/>
            <a:ext cx="34742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2310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7E411-79F7-6DA7-4692-8E732245A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01"/>
          <a:stretch/>
        </p:blipFill>
        <p:spPr>
          <a:xfrm>
            <a:off x="545974" y="1668821"/>
            <a:ext cx="3017666" cy="4637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3BCED-C3C5-2D37-A900-7148234F02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07"/>
          <a:stretch/>
        </p:blipFill>
        <p:spPr>
          <a:xfrm>
            <a:off x="5699660" y="1566008"/>
            <a:ext cx="2642946" cy="4860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06A96A-4DAF-305D-C832-7C91D9E7DC5E}"/>
              </a:ext>
            </a:extLst>
          </p:cNvPr>
          <p:cNvSpPr txBox="1"/>
          <p:nvPr/>
        </p:nvSpPr>
        <p:spPr>
          <a:xfrm>
            <a:off x="340764" y="271875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CA" sz="3600" b="1" dirty="0">
                <a:solidFill>
                  <a:prstClr val="black"/>
                </a:solidFill>
                <a:latin typeface="Calibri" panose="020F0502020204030204"/>
              </a:rPr>
              <a:t>API Routes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CB9D-1CBB-5A32-0B03-7553B7F13833}"/>
              </a:ext>
            </a:extLst>
          </p:cNvPr>
          <p:cNvSpPr txBox="1"/>
          <p:nvPr/>
        </p:nvSpPr>
        <p:spPr>
          <a:xfrm>
            <a:off x="340764" y="1053611"/>
            <a:ext cx="364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/v1.0/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province_centers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05F09-1D8C-3A26-4544-B7EDDD01F2A7}"/>
              </a:ext>
            </a:extLst>
          </p:cNvPr>
          <p:cNvSpPr txBox="1"/>
          <p:nvPr/>
        </p:nvSpPr>
        <p:spPr>
          <a:xfrm>
            <a:off x="5072584" y="941468"/>
            <a:ext cx="4502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/v1.0/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province_trend_by_year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23F80-F6E6-8580-0DB3-9B8681568249}"/>
              </a:ext>
            </a:extLst>
          </p:cNvPr>
          <p:cNvSpPr txBox="1"/>
          <p:nvPr/>
        </p:nvSpPr>
        <p:spPr>
          <a:xfrm>
            <a:off x="9068207" y="4604714"/>
            <a:ext cx="2820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Our APP</a:t>
            </a:r>
            <a:endParaRPr kumimoji="0" lang="en-CA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F1250D4-5E39-FA1F-FBD6-BB6679DA3C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103103"/>
              </p:ext>
            </p:extLst>
          </p:nvPr>
        </p:nvGraphicFramePr>
        <p:xfrm>
          <a:off x="4951562" y="0"/>
          <a:ext cx="6547451" cy="941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3611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1F620-3FCC-F78B-43F3-A29D3025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6" y="612017"/>
            <a:ext cx="8230260" cy="2638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6E51F7-A24C-12A3-3B02-A048FA07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00" y="3316857"/>
            <a:ext cx="5662400" cy="3278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F7717-C53D-5D15-1E36-33248AB1808E}"/>
              </a:ext>
            </a:extLst>
          </p:cNvPr>
          <p:cNvSpPr txBox="1"/>
          <p:nvPr/>
        </p:nvSpPr>
        <p:spPr>
          <a:xfrm>
            <a:off x="304800" y="172720"/>
            <a:ext cx="367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A" sz="3600" b="1" dirty="0">
                <a:solidFill>
                  <a:prstClr val="black"/>
                </a:solidFill>
                <a:latin typeface="Calibri" panose="020F0502020204030204"/>
              </a:rPr>
              <a:t>API Routes</a:t>
            </a:r>
          </a:p>
        </p:txBody>
      </p:sp>
    </p:spTree>
    <p:extLst>
      <p:ext uri="{BB962C8B-B14F-4D97-AF65-F5344CB8AC3E}">
        <p14:creationId xmlns:p14="http://schemas.microsoft.com/office/powerpoint/2010/main" val="29919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F8F42C-379C-6844-A17C-BB4E765EA574}"/>
              </a:ext>
            </a:extLst>
          </p:cNvPr>
          <p:cNvSpPr/>
          <p:nvPr/>
        </p:nvSpPr>
        <p:spPr>
          <a:xfrm>
            <a:off x="7849366" y="1017527"/>
            <a:ext cx="2367687" cy="4198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122169-3FBD-552A-DDD0-17D28F448403}"/>
              </a:ext>
            </a:extLst>
          </p:cNvPr>
          <p:cNvSpPr/>
          <p:nvPr/>
        </p:nvSpPr>
        <p:spPr>
          <a:xfrm>
            <a:off x="1069563" y="1017527"/>
            <a:ext cx="2233747" cy="413205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picture containing font, clipart, graphics, logo">
            <a:extLst>
              <a:ext uri="{FF2B5EF4-FFF2-40B4-BE49-F238E27FC236}">
                <a16:creationId xmlns:a16="http://schemas.microsoft.com/office/drawing/2014/main" id="{A2034F04-11E5-1A97-8E22-6D7F12108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56" y="4309262"/>
            <a:ext cx="975070" cy="732695"/>
          </a:xfrm>
          <a:prstGeom prst="rect">
            <a:avLst/>
          </a:prstGeom>
        </p:spPr>
      </p:pic>
      <p:pic>
        <p:nvPicPr>
          <p:cNvPr id="4" name="Picture 3" descr="A picture containing graphics, font, circle, graphic design&#10;&#10;Description automatically generated">
            <a:extLst>
              <a:ext uri="{FF2B5EF4-FFF2-40B4-BE49-F238E27FC236}">
                <a16:creationId xmlns:a16="http://schemas.microsoft.com/office/drawing/2014/main" id="{5A708FF8-63FA-0FBD-F729-0952E0954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12" y="3301282"/>
            <a:ext cx="598698" cy="693742"/>
          </a:xfrm>
          <a:prstGeom prst="rect">
            <a:avLst/>
          </a:prstGeom>
        </p:spPr>
      </p:pic>
      <p:pic>
        <p:nvPicPr>
          <p:cNvPr id="5" name="Picture 4" descr="A blue and yellow snake logo&#10;&#10;Description automatically generated with low confidence">
            <a:extLst>
              <a:ext uri="{FF2B5EF4-FFF2-40B4-BE49-F238E27FC236}">
                <a16:creationId xmlns:a16="http://schemas.microsoft.com/office/drawing/2014/main" id="{F755837C-BAA2-1073-C8CE-8E48066EE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66" y="3301282"/>
            <a:ext cx="590369" cy="646869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CE48BCC-7332-20CA-DD6F-980BCD1DB51A}"/>
              </a:ext>
            </a:extLst>
          </p:cNvPr>
          <p:cNvSpPr/>
          <p:nvPr/>
        </p:nvSpPr>
        <p:spPr>
          <a:xfrm>
            <a:off x="1351860" y="1134541"/>
            <a:ext cx="1502288" cy="43408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631C2-79DE-9B8B-B862-4E442F970A4D}"/>
              </a:ext>
            </a:extLst>
          </p:cNvPr>
          <p:cNvSpPr txBox="1"/>
          <p:nvPr/>
        </p:nvSpPr>
        <p:spPr>
          <a:xfrm>
            <a:off x="1351860" y="1754160"/>
            <a:ext cx="1474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Extraction</a:t>
            </a:r>
          </a:p>
        </p:txBody>
      </p:sp>
      <p:pic>
        <p:nvPicPr>
          <p:cNvPr id="8" name="Picture 7" descr="A red arrow with a maple leaf&#10;&#10;Description automatically generated with low confidence">
            <a:extLst>
              <a:ext uri="{FF2B5EF4-FFF2-40B4-BE49-F238E27FC236}">
                <a16:creationId xmlns:a16="http://schemas.microsoft.com/office/drawing/2014/main" id="{7E580B2C-CE09-006B-003D-EE01E9697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23" y="2360566"/>
            <a:ext cx="919171" cy="40011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C6487495-E75D-D9ED-5B67-1A5DD3A81C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2" y="2342851"/>
            <a:ext cx="909446" cy="454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9AADA7-7993-F23B-8A58-F83318888C55}"/>
              </a:ext>
            </a:extLst>
          </p:cNvPr>
          <p:cNvSpPr txBox="1"/>
          <p:nvPr/>
        </p:nvSpPr>
        <p:spPr>
          <a:xfrm>
            <a:off x="1308512" y="2898888"/>
            <a:ext cx="1740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8FBA9-F2AE-968B-1097-00B0090135BE}"/>
              </a:ext>
            </a:extLst>
          </p:cNvPr>
          <p:cNvSpPr txBox="1"/>
          <p:nvPr/>
        </p:nvSpPr>
        <p:spPr>
          <a:xfrm>
            <a:off x="1689509" y="3905589"/>
            <a:ext cx="826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E7A561-F6A3-5805-1E7A-AC2A011821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1327" y="4326786"/>
            <a:ext cx="761358" cy="67270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74A167-0B67-7F8D-4BB7-B05E3856C86E}"/>
              </a:ext>
            </a:extLst>
          </p:cNvPr>
          <p:cNvSpPr/>
          <p:nvPr/>
        </p:nvSpPr>
        <p:spPr>
          <a:xfrm>
            <a:off x="4647708" y="1052031"/>
            <a:ext cx="2262798" cy="41643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4" name="Picture 13" descr="A picture containing clipart, drawing, font, illustration&#10;&#10;Description automatically generated">
            <a:extLst>
              <a:ext uri="{FF2B5EF4-FFF2-40B4-BE49-F238E27FC236}">
                <a16:creationId xmlns:a16="http://schemas.microsoft.com/office/drawing/2014/main" id="{5EA6B1F6-B8A1-27A6-B0D1-3ED446834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53" y="4574791"/>
            <a:ext cx="826534" cy="46233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FC8196E-9DA4-0800-F2C6-6F9A49A396CF}"/>
              </a:ext>
            </a:extLst>
          </p:cNvPr>
          <p:cNvSpPr/>
          <p:nvPr/>
        </p:nvSpPr>
        <p:spPr>
          <a:xfrm>
            <a:off x="3537950" y="2978498"/>
            <a:ext cx="907297" cy="5953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7623C24E-EB88-0F55-4344-2A25920A6CD7}"/>
              </a:ext>
            </a:extLst>
          </p:cNvPr>
          <p:cNvSpPr/>
          <p:nvPr/>
        </p:nvSpPr>
        <p:spPr>
          <a:xfrm>
            <a:off x="4983886" y="1205121"/>
            <a:ext cx="1502288" cy="43408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46E5DE-13CA-51BC-24EB-76A567FA52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1882" y="2259444"/>
            <a:ext cx="1116611" cy="612232"/>
          </a:xfrm>
          <a:prstGeom prst="rect">
            <a:avLst/>
          </a:prstGeom>
        </p:spPr>
      </p:pic>
      <p:pic>
        <p:nvPicPr>
          <p:cNvPr id="18" name="Picture 17" descr="A picture containing logo, graphics, design, font&#10;&#10;Description automatically generated">
            <a:extLst>
              <a:ext uri="{FF2B5EF4-FFF2-40B4-BE49-F238E27FC236}">
                <a16:creationId xmlns:a16="http://schemas.microsoft.com/office/drawing/2014/main" id="{B6E0B471-0DF0-9C99-AF89-BF94D523D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86" y="3621871"/>
            <a:ext cx="654369" cy="654369"/>
          </a:xfrm>
          <a:prstGeom prst="rect">
            <a:avLst/>
          </a:prstGeom>
        </p:spPr>
      </p:pic>
      <p:pic>
        <p:nvPicPr>
          <p:cNvPr id="19" name="Picture 18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F93CFD70-4AAF-1905-13CA-8EB08BB0CF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15" y="3024258"/>
            <a:ext cx="578026" cy="578026"/>
          </a:xfrm>
          <a:prstGeom prst="rect">
            <a:avLst/>
          </a:prstGeom>
        </p:spPr>
      </p:pic>
      <p:pic>
        <p:nvPicPr>
          <p:cNvPr id="20" name="Picture 19" descr="A yellow and white logo&#10;&#10;Description automatically generated">
            <a:extLst>
              <a:ext uri="{FF2B5EF4-FFF2-40B4-BE49-F238E27FC236}">
                <a16:creationId xmlns:a16="http://schemas.microsoft.com/office/drawing/2014/main" id="{B3879F49-E0F9-FFAC-02EB-84713E8F21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582" y="3029225"/>
            <a:ext cx="559200" cy="63340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D9EDD3-C627-04E1-FC6F-BC2DF4971DA9}"/>
              </a:ext>
            </a:extLst>
          </p:cNvPr>
          <p:cNvCxnSpPr>
            <a:cxnSpLocks/>
          </p:cNvCxnSpPr>
          <p:nvPr/>
        </p:nvCxnSpPr>
        <p:spPr>
          <a:xfrm flipV="1">
            <a:off x="5380909" y="3328527"/>
            <a:ext cx="322650" cy="40143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E0490D-A193-7F87-EE5D-3EA066395833}"/>
              </a:ext>
            </a:extLst>
          </p:cNvPr>
          <p:cNvCxnSpPr>
            <a:cxnSpLocks/>
          </p:cNvCxnSpPr>
          <p:nvPr/>
        </p:nvCxnSpPr>
        <p:spPr>
          <a:xfrm>
            <a:off x="5576587" y="4844423"/>
            <a:ext cx="44465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284D0C-32FF-12F9-25F2-A2328C7E2DE7}"/>
              </a:ext>
            </a:extLst>
          </p:cNvPr>
          <p:cNvCxnSpPr>
            <a:cxnSpLocks/>
          </p:cNvCxnSpPr>
          <p:nvPr/>
        </p:nvCxnSpPr>
        <p:spPr>
          <a:xfrm flipV="1">
            <a:off x="5086664" y="4313977"/>
            <a:ext cx="0" cy="1853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logo, graphics, clipart, symbol&#10;&#10;Description automatically generated">
            <a:extLst>
              <a:ext uri="{FF2B5EF4-FFF2-40B4-BE49-F238E27FC236}">
                <a16:creationId xmlns:a16="http://schemas.microsoft.com/office/drawing/2014/main" id="{32775EB9-1693-DDB4-BE1A-BF9C7012E68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0" t="12743" r="11866" b="17737"/>
          <a:stretch/>
        </p:blipFill>
        <p:spPr>
          <a:xfrm>
            <a:off x="6132880" y="4467387"/>
            <a:ext cx="670271" cy="61984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BECDD3-F82F-6B5A-22BB-F89807DB0747}"/>
              </a:ext>
            </a:extLst>
          </p:cNvPr>
          <p:cNvCxnSpPr>
            <a:cxnSpLocks/>
          </p:cNvCxnSpPr>
          <p:nvPr/>
        </p:nvCxnSpPr>
        <p:spPr>
          <a:xfrm>
            <a:off x="6221237" y="3816843"/>
            <a:ext cx="283946" cy="57802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47656BDB-E2D7-8907-1A1C-D40D617B9A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41" y="1708556"/>
            <a:ext cx="578638" cy="78960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A9DF35-86B1-414E-2F07-81A224A4FF87}"/>
              </a:ext>
            </a:extLst>
          </p:cNvPr>
          <p:cNvSpPr/>
          <p:nvPr/>
        </p:nvSpPr>
        <p:spPr>
          <a:xfrm rot="16200000">
            <a:off x="5517254" y="2626900"/>
            <a:ext cx="435552" cy="2535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 descr="A hexagon with colorful lines&#10;&#10;Description automatically generated with low confidence">
            <a:extLst>
              <a:ext uri="{FF2B5EF4-FFF2-40B4-BE49-F238E27FC236}">
                <a16:creationId xmlns:a16="http://schemas.microsoft.com/office/drawing/2014/main" id="{433D5461-ABD7-2E97-65F1-542417F9B8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662" y="2087952"/>
            <a:ext cx="1028761" cy="1028761"/>
          </a:xfrm>
          <a:prstGeom prst="rect">
            <a:avLst/>
          </a:prstGeom>
        </p:spPr>
      </p:pic>
      <p:pic>
        <p:nvPicPr>
          <p:cNvPr id="30" name="Picture 29" descr="A picture containing graphics, font, symbol, logo&#10;&#10;Description automatically generated">
            <a:extLst>
              <a:ext uri="{FF2B5EF4-FFF2-40B4-BE49-F238E27FC236}">
                <a16:creationId xmlns:a16="http://schemas.microsoft.com/office/drawing/2014/main" id="{5877D8D9-7910-43C5-79AF-8041EB86A9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40" y="2111786"/>
            <a:ext cx="981092" cy="981092"/>
          </a:xfrm>
          <a:prstGeom prst="rect">
            <a:avLst/>
          </a:prstGeom>
        </p:spPr>
      </p:pic>
      <p:pic>
        <p:nvPicPr>
          <p:cNvPr id="35" name="Picture 34" descr="A picture containing text, screenshot, graphics, design&#10;&#10;Description automatically generated">
            <a:extLst>
              <a:ext uri="{FF2B5EF4-FFF2-40B4-BE49-F238E27FC236}">
                <a16:creationId xmlns:a16="http://schemas.microsoft.com/office/drawing/2014/main" id="{2767BD6E-90EE-1E13-9994-5048CA667B2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9" t="10770" r="17818" b="11476"/>
          <a:stretch/>
        </p:blipFill>
        <p:spPr>
          <a:xfrm>
            <a:off x="7989615" y="3467100"/>
            <a:ext cx="1051466" cy="1274773"/>
          </a:xfrm>
          <a:prstGeom prst="rect">
            <a:avLst/>
          </a:prstGeom>
        </p:spPr>
      </p:pic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00EE49B9-5953-BBE9-22AD-238F200BE192}"/>
              </a:ext>
            </a:extLst>
          </p:cNvPr>
          <p:cNvSpPr/>
          <p:nvPr/>
        </p:nvSpPr>
        <p:spPr>
          <a:xfrm>
            <a:off x="8046684" y="1261024"/>
            <a:ext cx="2015012" cy="50781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Libraries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18737A9-062A-E31B-65C0-EDBB3C4D19D3}"/>
              </a:ext>
            </a:extLst>
          </p:cNvPr>
          <p:cNvSpPr/>
          <p:nvPr/>
        </p:nvSpPr>
        <p:spPr>
          <a:xfrm rot="10800000">
            <a:off x="6951440" y="2944629"/>
            <a:ext cx="836071" cy="5953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1" name="Picture 40" descr="A picture containing text, typography&#10;&#10;Description automatically generated">
            <a:extLst>
              <a:ext uri="{FF2B5EF4-FFF2-40B4-BE49-F238E27FC236}">
                <a16:creationId xmlns:a16="http://schemas.microsoft.com/office/drawing/2014/main" id="{6C51C50C-E54E-EB4B-4B1C-90667F3875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730" y="3644910"/>
            <a:ext cx="1028762" cy="10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BD18B6-5F98-71A2-FA1B-45457ABA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66980"/>
            <a:ext cx="10922009" cy="5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5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80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Dabas</dc:creator>
  <cp:lastModifiedBy>Ashish Dabas</cp:lastModifiedBy>
  <cp:revision>2</cp:revision>
  <dcterms:created xsi:type="dcterms:W3CDTF">2023-06-08T18:03:55Z</dcterms:created>
  <dcterms:modified xsi:type="dcterms:W3CDTF">2023-06-15T00:08:09Z</dcterms:modified>
</cp:coreProperties>
</file>