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5" r:id="rId13"/>
    <p:sldId id="286" r:id="rId14"/>
    <p:sldId id="289" r:id="rId15"/>
    <p:sldId id="288" r:id="rId16"/>
  </p:sldIdLst>
  <p:sldSz cx="12192000" cy="6858000"/>
  <p:notesSz cx="6858000" cy="9144000"/>
  <p:embeddedFontLst>
    <p:embeddedFont>
      <p:font typeface="Algerian" panose="04020705040A02060702" pitchFamily="82" charset="0"/>
      <p:regular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962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.jpe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724131" y="2075642"/>
            <a:ext cx="10668000" cy="449225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en-US" sz="2800" b="1" dirty="0"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Simulating Traffic Prediction on Urban Road network using ML</a:t>
            </a:r>
            <a:endParaRPr b="1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912851" y="2796860"/>
            <a:ext cx="8366298" cy="293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 b="1" u="sng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SUPERVISOR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700" dirty="0" err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Dr.Irfan</a:t>
            </a:r>
            <a:r>
              <a:rPr lang="en-US" sz="27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2700" dirty="0" err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ul</a:t>
            </a:r>
            <a:r>
              <a:rPr lang="en-US" sz="27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2700" dirty="0" err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haq</a:t>
            </a:r>
            <a:endParaRPr sz="27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200" b="1" u="sng"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 u="sng"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 b="1" u="sng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PRESENTED BY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700" dirty="0" err="1">
                <a:latin typeface="Verdana" panose="020B0604030504040204"/>
                <a:ea typeface="Verdana" panose="020B0604030504040204"/>
                <a:sym typeface="Verdana" panose="020B0604030504040204"/>
              </a:rPr>
              <a:t>Haseeb</a:t>
            </a:r>
            <a:r>
              <a:rPr lang="en-US" sz="2700" dirty="0">
                <a:latin typeface="Verdana" panose="020B0604030504040204"/>
                <a:ea typeface="Verdana" panose="020B0604030504040204"/>
                <a:sym typeface="Verdana" panose="020B0604030504040204"/>
              </a:rPr>
              <a:t> </a:t>
            </a:r>
            <a:r>
              <a:rPr lang="en-US" sz="2700" dirty="0" err="1">
                <a:latin typeface="Verdana" panose="020B0604030504040204"/>
                <a:ea typeface="Verdana" panose="020B0604030504040204"/>
                <a:sym typeface="Verdana" panose="020B0604030504040204"/>
              </a:rPr>
              <a:t>Sarwar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700" dirty="0" err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Rimsha</a:t>
            </a:r>
            <a:r>
              <a:rPr lang="en-US" sz="27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2700" dirty="0" err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Azmat</a:t>
            </a:r>
            <a:endParaRPr sz="27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Department of Computer and Information Sciences - DCIS          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86" name="Google Shape;86;p13" descr="No photo description available.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33898" y="-13045"/>
            <a:ext cx="1924201" cy="1816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125188" y="5889476"/>
            <a:ext cx="3941618" cy="8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698446" y="3658943"/>
            <a:ext cx="4719369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Final Year Project (FYP) Presentation - 2024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|12</a:t>
            </a: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6A195-4E38-9DCD-5F2B-86D4749D3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82" y="1368051"/>
            <a:ext cx="4492440" cy="3404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BBBED-BD92-C02D-DB96-4BDE43419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283" y="1869701"/>
            <a:ext cx="5668807" cy="29029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27809" y="298133"/>
            <a:ext cx="10515600" cy="12154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 panose="020B0604030504040204"/>
              <a:buNone/>
            </a:pPr>
            <a:r>
              <a:rPr lang="en-US" sz="3600" b="1" dirty="0">
                <a:solidFill>
                  <a:schemeClr val="accent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3600" b="1" dirty="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5. </a:t>
            </a:r>
            <a:r>
              <a:rPr lang="en-US" sz="36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Results</a:t>
            </a:r>
            <a:endParaRPr sz="36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|13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C95413-9BBE-1D47-7DFB-7E03C9A39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878" y="2439063"/>
            <a:ext cx="8448210" cy="19798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>
            <a:spLocks noGrp="1"/>
          </p:cNvSpPr>
          <p:nvPr>
            <p:ph type="title"/>
          </p:nvPr>
        </p:nvSpPr>
        <p:spPr>
          <a:xfrm>
            <a:off x="838200" y="774254"/>
            <a:ext cx="10515600" cy="12154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 panose="020B0604030504040204"/>
              <a:buNone/>
            </a:pPr>
            <a:r>
              <a:rPr lang="en-US" sz="3600" b="1" dirty="0">
                <a:solidFill>
                  <a:schemeClr val="accent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3600" b="1" dirty="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8. </a:t>
            </a:r>
            <a:r>
              <a:rPr lang="en-US" sz="36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Remaining Tasks</a:t>
            </a:r>
            <a:endParaRPr sz="36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|14</a:t>
            </a: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7" name="Google Shape;377;p42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378" name="Google Shape;378;p42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2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E3C9F-D993-AA0E-2B1F-9EAB39371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616" y="2524103"/>
            <a:ext cx="5412768" cy="3382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>
            <a:spLocks noGrp="1"/>
          </p:cNvSpPr>
          <p:nvPr>
            <p:ph type="body" idx="1"/>
          </p:nvPr>
        </p:nvSpPr>
        <p:spPr>
          <a:xfrm>
            <a:off x="838200" y="1903009"/>
            <a:ext cx="10515599" cy="38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Development of Map Based Tool.</a:t>
            </a:r>
          </a:p>
          <a:p>
            <a:pPr marL="685800" lvl="1" indent="-228600" algn="just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Connection With SUMO</a:t>
            </a:r>
          </a:p>
          <a:p>
            <a:pPr marL="685800" lvl="1" indent="-228600" algn="just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Final Testing of Algorithm and Web Application</a:t>
            </a:r>
          </a:p>
        </p:txBody>
      </p:sp>
      <p:sp>
        <p:nvSpPr>
          <p:cNvPr id="386" name="Google Shape;386;p43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|15</a:t>
            </a: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7" name="Google Shape;387;p43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388" name="Google Shape;388;p43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829876" y="2556202"/>
            <a:ext cx="2106930" cy="2374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>
            <a:spLocks noGrp="1"/>
          </p:cNvSpPr>
          <p:nvPr>
            <p:ph type="title"/>
          </p:nvPr>
        </p:nvSpPr>
        <p:spPr>
          <a:xfrm>
            <a:off x="838200" y="774254"/>
            <a:ext cx="10515600" cy="12154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 panose="020B0604030504040204"/>
              <a:buNone/>
            </a:pPr>
            <a:r>
              <a:rPr lang="en-US" sz="3600" b="1" dirty="0">
                <a:solidFill>
                  <a:schemeClr val="accent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36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9</a:t>
            </a:r>
            <a:r>
              <a:rPr lang="en-US" sz="3600" b="1" dirty="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 Demo </a:t>
            </a:r>
            <a:endParaRPr sz="36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|16</a:t>
            </a: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7" name="Google Shape;377;p42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378" name="Google Shape;378;p42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2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D08E1C-82EE-5AD4-AACB-3A2C0A215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688" y="2180791"/>
            <a:ext cx="3755881" cy="375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8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|17</a:t>
            </a: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6" name="Google Shape;406;p45"/>
          <p:cNvSpPr txBox="1">
            <a:spLocks noGrp="1"/>
          </p:cNvSpPr>
          <p:nvPr>
            <p:ph type="ftr" idx="11"/>
          </p:nvPr>
        </p:nvSpPr>
        <p:spPr>
          <a:xfrm>
            <a:off x="2881745" y="6356350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407" name="Google Shape;407;p45" descr="No photo description available.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5"/>
          <p:cNvPicPr preferRelativeResize="0"/>
          <p:nvPr/>
        </p:nvPicPr>
        <p:blipFill rotWithShape="1">
          <a:blip r:embed="rId4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D8516D-295B-3F0E-DBF4-01A64A7D8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183" y="2313728"/>
            <a:ext cx="6691633" cy="22305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298134"/>
            <a:ext cx="10515600" cy="10556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 panose="020B0604030504040204"/>
              <a:buNone/>
            </a:pPr>
            <a:r>
              <a:rPr lang="en-US" sz="36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CONTENTS</a:t>
            </a:r>
            <a:endParaRPr sz="36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838199" y="1506209"/>
            <a:ext cx="10515600" cy="464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sz="24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Introduction</a:t>
            </a:r>
            <a:endParaRPr dirty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sz="2400" dirty="0">
                <a:latin typeface="Verdana" panose="020B0604030504040204"/>
                <a:ea typeface="Verdana" panose="020B0604030504040204"/>
                <a:sym typeface="Verdana" panose="020B0604030504040204"/>
              </a:rPr>
              <a:t>Web App</a:t>
            </a:r>
            <a:endParaRPr dirty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sz="24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Technology Stack</a:t>
            </a:r>
            <a:endParaRPr dirty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sz="2400" dirty="0">
                <a:latin typeface="Verdana" panose="020B0604030504040204"/>
                <a:ea typeface="Verdana" panose="020B0604030504040204"/>
                <a:sym typeface="Verdana" panose="020B0604030504040204"/>
              </a:rPr>
              <a:t>Machine learning Algorithm</a:t>
            </a:r>
            <a:endParaRPr dirty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sz="2400" dirty="0">
                <a:latin typeface="Verdana" panose="020B0604030504040204"/>
                <a:ea typeface="Verdana" panose="020B0604030504040204"/>
                <a:sym typeface="Verdana" panose="020B0604030504040204"/>
              </a:rPr>
              <a:t> Results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231572" y="6299560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– FYP 2024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610599" y="637730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|2</a:t>
            </a: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856790"/>
            <a:ext cx="744683" cy="70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60289" y="2550931"/>
            <a:ext cx="2799653" cy="248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2821263"/>
            <a:ext cx="10515600" cy="12154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 panose="020B0604030504040204"/>
              <a:buNone/>
            </a:pPr>
            <a:r>
              <a:rPr lang="en-US" sz="3600" b="1">
                <a:solidFill>
                  <a:schemeClr val="accent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36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1. INTRODUCTION </a:t>
            </a:r>
            <a:endParaRPr sz="36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|3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492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 panose="020B0604030504040204"/>
              <a:buNone/>
            </a:pPr>
            <a:r>
              <a:rPr lang="en-US" sz="3600" b="1" dirty="0">
                <a:solidFill>
                  <a:schemeClr val="accent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3600" b="1" dirty="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Project Overview</a:t>
            </a:r>
            <a:endParaRPr sz="3600" b="1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838200" y="1932294"/>
            <a:ext cx="10515599" cy="351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 Web App</a:t>
            </a:r>
          </a:p>
          <a:p>
            <a:pPr lvl="0" indent="-4572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SUMO Intergration</a:t>
            </a:r>
          </a:p>
          <a:p>
            <a:pPr lvl="0" indent="-4572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Machine Learning Algorithm </a:t>
            </a:r>
          </a:p>
          <a:p>
            <a:pPr marL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|4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235950" y="2301558"/>
            <a:ext cx="3035300" cy="3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838200" y="514481"/>
            <a:ext cx="10515600" cy="12154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 panose="020B0604030504040204"/>
              <a:buNone/>
            </a:pPr>
            <a:r>
              <a:rPr lang="en-US" sz="3600" b="1" dirty="0">
                <a:solidFill>
                  <a:schemeClr val="accent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3600" b="1" dirty="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2. </a:t>
            </a:r>
            <a:r>
              <a:rPr lang="en-US" sz="36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Web App</a:t>
            </a:r>
            <a:endParaRPr sz="36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|5</a:t>
            </a: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22FCB-B009-7488-73EB-96B55F0EE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46" y="2485598"/>
            <a:ext cx="3115108" cy="31151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492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 panose="020B0604030504040204"/>
              <a:buNone/>
            </a:pPr>
            <a:r>
              <a:rPr lang="en-US" sz="3600" b="1" dirty="0">
                <a:solidFill>
                  <a:schemeClr val="accent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36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How its work</a:t>
            </a:r>
            <a:endParaRPr dirty="0"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1"/>
          </p:nvPr>
        </p:nvSpPr>
        <p:spPr>
          <a:xfrm>
            <a:off x="838200" y="1903009"/>
            <a:ext cx="10515599" cy="38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|6</a:t>
            </a: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35" y="1903095"/>
            <a:ext cx="10515600" cy="3861435"/>
          </a:xfrm>
          <a:prstGeom prst="rect">
            <a:avLst/>
          </a:prstGeom>
        </p:spPr>
      </p:pic>
      <p:pic>
        <p:nvPicPr>
          <p:cNvPr id="190" name="Google Shape;190;p2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284970" y="2132965"/>
            <a:ext cx="1691640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838200" y="2821263"/>
            <a:ext cx="10515600" cy="12154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 panose="020B0604030504040204"/>
              <a:buNone/>
            </a:pPr>
            <a:r>
              <a:rPr lang="en-US" sz="3600" b="1">
                <a:solidFill>
                  <a:schemeClr val="accent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36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3. TECHNOLOGY STACK </a:t>
            </a:r>
            <a:endParaRPr sz="36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|9</a:t>
            </a: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" name="Google Shape;197;p24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492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 panose="020B0604030504040204"/>
              <a:buNone/>
            </a:pPr>
            <a:r>
              <a:rPr lang="en-US" sz="36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TECHNOLOGY STACK </a:t>
            </a:r>
            <a:endParaRPr sz="3600" b="1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|10</a:t>
            </a: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770" y="2362200"/>
            <a:ext cx="1186815" cy="1284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660" y="2306320"/>
            <a:ext cx="1186815" cy="1551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550" y="2306320"/>
            <a:ext cx="1072515" cy="1437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770" y="4508500"/>
            <a:ext cx="1083310" cy="139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0815" y="4740910"/>
            <a:ext cx="1358265" cy="1166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4650" y="4333875"/>
            <a:ext cx="1747520" cy="1747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sldNum" idx="12"/>
          </p:nvPr>
        </p:nvSpPr>
        <p:spPr>
          <a:xfrm>
            <a:off x="86228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Slide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|11</a:t>
            </a: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2882202" y="6406589"/>
            <a:ext cx="5728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congestion _ Machine Learning Project – FYP 2024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/>
          <a:srcRect l="11161" t="5880" r="13914" b="25833"/>
          <a:stretch>
            <a:fillRect/>
          </a:stretch>
        </p:blipFill>
        <p:spPr>
          <a:xfrm>
            <a:off x="117764" y="6589152"/>
            <a:ext cx="822960" cy="1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 descr="No photo description available.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764" y="5794058"/>
            <a:ext cx="811127" cy="765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>
            <a:spLocks/>
          </p:cNvSpPr>
          <p:nvPr/>
        </p:nvSpPr>
        <p:spPr>
          <a:xfrm>
            <a:off x="838200" y="822326"/>
            <a:ext cx="10515600" cy="12492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3600"/>
              <a:buFont typeface="Verdana" panose="020B0604030504040204"/>
              <a:buNone/>
            </a:pPr>
            <a:r>
              <a:rPr lang="en-US" sz="3600" b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Algorithm: Gradient Boosting Regressor</a:t>
            </a:r>
            <a:endParaRPr lang="en-US" sz="3600" b="1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6F442-4ED5-411E-1AFA-E0246D1F4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665" y="2788865"/>
            <a:ext cx="4680670" cy="25321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283</Words>
  <Application>Microsoft Office PowerPoint</Application>
  <PresentationFormat>Widescreen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Century Gothic</vt:lpstr>
      <vt:lpstr>Algerian</vt:lpstr>
      <vt:lpstr>Arial</vt:lpstr>
      <vt:lpstr>Verdana</vt:lpstr>
      <vt:lpstr>Times New Roman</vt:lpstr>
      <vt:lpstr>Office Theme</vt:lpstr>
      <vt:lpstr>Simulating Traffic Prediction on Urban Road network using ML</vt:lpstr>
      <vt:lpstr>CONTENTS</vt:lpstr>
      <vt:lpstr> 1. INTRODUCTION </vt:lpstr>
      <vt:lpstr> Project Overview</vt:lpstr>
      <vt:lpstr> 2. Web App</vt:lpstr>
      <vt:lpstr> How its work</vt:lpstr>
      <vt:lpstr> 3. TECHNOLOGY STACK </vt:lpstr>
      <vt:lpstr> TECHNOLOGY STACK </vt:lpstr>
      <vt:lpstr>PowerPoint Presentation</vt:lpstr>
      <vt:lpstr>PowerPoint Presentation</vt:lpstr>
      <vt:lpstr> 5. Results</vt:lpstr>
      <vt:lpstr> 8. Remaining Tasks</vt:lpstr>
      <vt:lpstr>PowerPoint Presentation</vt:lpstr>
      <vt:lpstr> 9. 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MessIT (A Mess Management System)</dc:title>
  <dc:creator>Hp</dc:creator>
  <cp:lastModifiedBy>haseeb sarwar</cp:lastModifiedBy>
  <cp:revision>11</cp:revision>
  <dcterms:created xsi:type="dcterms:W3CDTF">2024-04-30T19:11:00Z</dcterms:created>
  <dcterms:modified xsi:type="dcterms:W3CDTF">2024-05-03T05:17:15Z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B639F12831A4451F881C8D37092AAD0E_12</vt:lpwstr>
  </property>
  <property fmtid="{D5CDD505-2E9C-101B-9397-08002B2CF9AE}" pid="3" name="KSOProductBuildVer">
    <vt:lpwstr>1033-12.2.0.16731</vt:lpwstr>
  </property>
</Properties>
</file>