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5"/>
  </p:notesMasterIdLst>
  <p:handoutMasterIdLst>
    <p:handoutMasterId r:id="rId6"/>
  </p:handoutMasterIdLst>
  <p:sldIdLst>
    <p:sldId id="272" r:id="rId2"/>
    <p:sldId id="275" r:id="rId3"/>
    <p:sldId id="277" r:id="rId4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884"/>
  </p:normalViewPr>
  <p:slideViewPr>
    <p:cSldViewPr>
      <p:cViewPr varScale="1">
        <p:scale>
          <a:sx n="114" d="100"/>
          <a:sy n="114" d="100"/>
        </p:scale>
        <p:origin x="438" y="9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00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67FCD39-9A3B-4B88-9ED0-E0E0108EA28B}" type="datetime1">
              <a:rPr lang="en-GB" smtClean="0">
                <a:latin typeface="Calibri" panose="020F0502020204030204" pitchFamily="34" charset="0"/>
              </a:rPr>
              <a:t>05/05/2020</a:t>
            </a:fld>
            <a:endParaRPr lang="en-GB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GB" smtClean="0">
                <a:latin typeface="Calibri" panose="020F0502020204030204" pitchFamily="34" charset="0"/>
              </a:rPr>
              <a:t>‹#›</a:t>
            </a:fld>
            <a:endParaRPr lang="en-GB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13EAF48-EF8B-4C62-BD37-E85A3DCCB1E5}" type="datetime1">
              <a:rPr lang="en-GB" noProof="0" smtClean="0"/>
              <a:t>05/05/2020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F105DB2-FD3E-441D-8B7E-7AE83ECE27B3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1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2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3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latin typeface="Calibri" panose="020F0502020204030204" pitchFamily="34" charset="0"/>
            </a:endParaRPr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4B52AE2-3A42-4A9A-AC21-4DE4F911A757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FD1FDFE-0F70-46BF-BBE3-1D2B324B46D6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18BCEF2-A411-433D-A1FC-21480A744560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487CC6D-8740-490F-AC0E-D0F85C479890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AD042CB3-37DB-423F-A655-692AAF96A236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48E3B1BF-88E5-4A95-A23E-39590B6CF8FF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C802702-C880-432C-AA74-24AA9A8D2EE8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469AA20-41A2-4765-9D95-AB4DFB2178B8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9B54BE70-4D2F-43AA-AC21-16B0CEF9F2EA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FFC0253-4125-469D-A63B-BF6536B0B999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99FFE4B3-E16B-41FD-AC04-D1A06D7347CC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Calibri" panose="020F0502020204030204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75AAA43-06C8-4F57-AAD2-350C66B7E889}" type="datetime1">
              <a:rPr lang="en-GB" smtClean="0"/>
              <a:t>05/05/2020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noProof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89C6C2B6-3228-4680-A01D-AB9F6120B96F}" type="datetime1">
              <a:rPr lang="en-GB" noProof="0" smtClean="0"/>
              <a:t>05/05/2020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29916" y="520577"/>
            <a:ext cx="9143538" cy="1066800"/>
          </a:xfrm>
        </p:spPr>
        <p:txBody>
          <a:bodyPr rtlCol="0"/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   Purposes of the product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6624" y="1788812"/>
            <a:ext cx="9143538" cy="3697465"/>
          </a:xfrm>
        </p:spPr>
        <p:txBody>
          <a:bodyPr rtlCol="0"/>
          <a:lstStyle/>
          <a:p>
            <a:pPr marL="320040" lvl="1" indent="0">
              <a:buNone/>
            </a:pPr>
            <a:r>
              <a:rPr lang="en-US" dirty="0"/>
              <a:t>The product </a:t>
            </a:r>
            <a:r>
              <a:rPr lang="en-US" altLang="zh-CN" dirty="0"/>
              <a:t>named</a:t>
            </a:r>
            <a:r>
              <a:rPr lang="en-US" dirty="0"/>
              <a:t> </a:t>
            </a:r>
            <a:r>
              <a:rPr lang="en-US" dirty="0" err="1"/>
              <a:t>SoulHand</a:t>
            </a:r>
            <a:r>
              <a:rPr lang="en-US" dirty="0"/>
              <a:t> is a mechanical glove which combined multiple sensors in order to improve the experience of virtual reality.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As an external device in order to improve the experience of various simulation software and functions for different areas, such as Medicine, engineering, games, etc.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Bring a new use experience for consumers, </a:t>
            </a:r>
            <a:r>
              <a:rPr lang="en-US" dirty="0" err="1"/>
              <a:t>SoulHand</a:t>
            </a:r>
            <a:r>
              <a:rPr lang="en-US" dirty="0"/>
              <a:t> in order to offer users a better way to control which could make users don’t need to memorize button layout and don’t need to keep hold of a heavy controller that makes hands ache. 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>
              <a:latin typeface="Calibri" panose="020F0502020204030204" pitchFamily="34" charset="0"/>
            </a:endParaRPr>
          </a:p>
        </p:txBody>
      </p:sp>
      <p:pic>
        <p:nvPicPr>
          <p:cNvPr id="8" name="音频 7">
            <a:hlinkClick r:id="" action="ppaction://media"/>
            <a:extLst>
              <a:ext uri="{FF2B5EF4-FFF2-40B4-BE49-F238E27FC236}">
                <a16:creationId xmlns:a16="http://schemas.microsoft.com/office/drawing/2014/main" id="{719E8B9B-990E-4369-80C4-CD8AC545A724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3325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1301">
        <p:fade/>
      </p:transition>
    </mc:Choice>
    <mc:Fallback>
      <p:transition spd="med" advTm="5130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altLang="zh-CN" dirty="0"/>
              <a:t>Purposes of the product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88ED719-151C-0B49-B8EF-9AAF0459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3697465"/>
          </a:xfrm>
        </p:spPr>
        <p:txBody>
          <a:bodyPr rtlCol="0">
            <a:normAutofit/>
          </a:bodyPr>
          <a:lstStyle/>
          <a:p>
            <a:r>
              <a:rPr lang="en-US" altLang="zh-CN" sz="2000" dirty="0"/>
              <a:t>Designed for capturing as much hand movements as possible, haptic feedback gives users a more immersed experience. The breathable, environmentally friendly, and antibacterial material keeps the glove dry and clean and making it very low maintenance.</a:t>
            </a:r>
          </a:p>
          <a:p>
            <a:r>
              <a:rPr lang="en-US" altLang="zh-CN" sz="2000" dirty="0" err="1"/>
              <a:t>SoulHand</a:t>
            </a:r>
            <a:r>
              <a:rPr lang="en-US" altLang="zh-CN" sz="2000" dirty="0"/>
              <a:t> VR Glove provides a lightning-fast response, pinpoint accuracy and plug-and-play convenience for transporting hands into the virtual environment.</a:t>
            </a:r>
            <a:endParaRPr lang="en-GB" altLang="zh-CN" sz="2000" dirty="0"/>
          </a:p>
          <a:p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11" name="音频 10">
            <a:hlinkClick r:id="" action="ppaction://media"/>
            <a:extLst>
              <a:ext uri="{FF2B5EF4-FFF2-40B4-BE49-F238E27FC236}">
                <a16:creationId xmlns:a16="http://schemas.microsoft.com/office/drawing/2014/main" id="{65B4D3CA-3C50-4114-8705-26D7733A465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3325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1327">
        <p:fade/>
      </p:transition>
    </mc:Choice>
    <mc:Fallback>
      <p:transition spd="med" advTm="413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3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 rtlCol="0" anchor="b">
            <a:normAutofit/>
          </a:bodyPr>
          <a:lstStyle/>
          <a:p>
            <a:r>
              <a:rPr lang="en-US" dirty="0"/>
              <a:t>Problems the product is solving 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539575" y="1904999"/>
            <a:ext cx="9126838" cy="408892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1900" dirty="0"/>
              <a:t>Current gesture recognition sensors are not accurate or convenient enough, and most of them could not provide a tactile experience for users, such as leap motion [1], The </a:t>
            </a:r>
            <a:r>
              <a:rPr lang="en-US" sz="1900" dirty="0" err="1"/>
              <a:t>SoulHand</a:t>
            </a:r>
            <a:r>
              <a:rPr lang="en-US" sz="1900" dirty="0"/>
              <a:t> improves accuracy of current gesture recognition and provided rich hand feelings for users.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sz="1900" dirty="0"/>
              <a:t>The </a:t>
            </a:r>
            <a:r>
              <a:rPr lang="en-US" sz="1900" dirty="0" err="1"/>
              <a:t>SoulHand</a:t>
            </a:r>
            <a:r>
              <a:rPr lang="en-US" sz="1900" dirty="0"/>
              <a:t> has a higher accuracy 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sz="1900" dirty="0"/>
              <a:t>The </a:t>
            </a:r>
            <a:r>
              <a:rPr lang="en-US" sz="1900" dirty="0" err="1"/>
              <a:t>SoulHand</a:t>
            </a:r>
            <a:r>
              <a:rPr lang="en-US" sz="1900" dirty="0"/>
              <a:t> provides a tactile experience, users can feel the virtual world more realistically. 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sz="1900" dirty="0"/>
              <a:t> Greatly improved sensory experience 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sz="1900" dirty="0"/>
              <a:t>Greatly expanded the available functions of VR. For example, various simulation software that requires meticulous hand operation, Surgical Simulation, Aircraft driving simulation, etc.</a:t>
            </a:r>
            <a:endParaRPr lang="en-GB" sz="1900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B47D94D-D0F7-554A-A4D4-DE374143AD50}"/>
              </a:ext>
            </a:extLst>
          </p:cNvPr>
          <p:cNvSpPr txBox="1">
            <a:spLocks/>
          </p:cNvSpPr>
          <p:nvPr/>
        </p:nvSpPr>
        <p:spPr>
          <a:xfrm>
            <a:off x="1522876" y="6169116"/>
            <a:ext cx="9126838" cy="371128"/>
          </a:xfrm>
          <a:prstGeom prst="rect">
            <a:avLst/>
          </a:prstGeom>
        </p:spPr>
        <p:txBody>
          <a:bodyPr rtlCol="0" anchor="b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5600" dirty="0">
              <a:latin typeface="Calibri" panose="020F0502020204030204" pitchFamily="34" charset="0"/>
            </a:endParaRPr>
          </a:p>
          <a:p>
            <a:endParaRPr lang="en-GB" sz="5600" dirty="0">
              <a:latin typeface="Calibri" panose="020F0502020204030204" pitchFamily="34" charset="0"/>
            </a:endParaRPr>
          </a:p>
          <a:p>
            <a:r>
              <a:rPr lang="en-GB" sz="5600" dirty="0">
                <a:latin typeface="Calibri" panose="020F0502020204030204" pitchFamily="34" charset="0"/>
              </a:rPr>
              <a:t>[1]"</a:t>
            </a:r>
            <a:r>
              <a:rPr lang="en-GB" sz="5600" dirty="0" err="1">
                <a:latin typeface="Calibri" panose="020F0502020204030204" pitchFamily="34" charset="0"/>
              </a:rPr>
              <a:t>Ultraleap</a:t>
            </a:r>
            <a:r>
              <a:rPr lang="en-GB" sz="5600" dirty="0">
                <a:latin typeface="Calibri" panose="020F0502020204030204" pitchFamily="34" charset="0"/>
              </a:rPr>
              <a:t>", Ultraleap.com, 2020. [Online]. Available: https://www.ultraleap.com/tracking/. [Accessed: 14- Apr- 2020]. </a:t>
            </a:r>
          </a:p>
          <a:p>
            <a:r>
              <a:rPr lang="en-GB" sz="1600" dirty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8" name="音频 7">
            <a:hlinkClick r:id="" action="ppaction://media"/>
            <a:extLst>
              <a:ext uri="{FF2B5EF4-FFF2-40B4-BE49-F238E27FC236}">
                <a16:creationId xmlns:a16="http://schemas.microsoft.com/office/drawing/2014/main" id="{81538D90-64A5-4CE4-8F66-E0C857D69B8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3325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7428">
        <p:fade/>
      </p:transition>
    </mc:Choice>
    <mc:Fallback>
      <p:transition spd="med" advTm="6742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3" grpId="0"/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5|2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5.1|21.8|1.1|9.6|8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4148_TF03460544" id="{8562D5C4-9B0C-4FFA-8150-BCE9AB576E7C}" vid="{C4AB40D0-B545-42A2-B795-805AA4474907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313</Words>
  <Application>Microsoft Office PowerPoint</Application>
  <PresentationFormat>自定义</PresentationFormat>
  <Paragraphs>20</Paragraphs>
  <Slides>3</Slides>
  <Notes>3</Notes>
  <HiddenSlides>0</HiddenSlides>
  <MMClips>3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Project planning overview presentation</vt:lpstr>
      <vt:lpstr>   Purposes of the product</vt:lpstr>
      <vt:lpstr>Purposes of the product</vt:lpstr>
      <vt:lpstr>Problems the product is solving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Analysis – Manus VR </dc:title>
  <dc:creator>Yejiao MAO (16521956)</dc:creator>
  <cp:lastModifiedBy>郭 Caesar</cp:lastModifiedBy>
  <cp:revision>19</cp:revision>
  <dcterms:created xsi:type="dcterms:W3CDTF">2020-05-03T12:23:36Z</dcterms:created>
  <dcterms:modified xsi:type="dcterms:W3CDTF">2020-05-04T23:34:29Z</dcterms:modified>
</cp:coreProperties>
</file>