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5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686356-9E64-47C7-8BC9-9F47C1870013}">
  <a:tblStyle styleId="{D1686356-9E64-47C7-8BC9-9F47C18700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85acc57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85acc57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e79ed87f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e79ed87f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7f02b5c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7f02b5c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8b9626a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8b9626a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8b9626a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8b9626a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85acc57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85acc57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8b9626a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8b9626a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7ab92ad7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7ab92ad7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8b9626a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8b9626a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nap.stanford.edu/data/memetracker9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et </a:t>
            </a:r>
            <a:r>
              <a:rPr lang="fr"/>
              <a:t>Mégadonnées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Antoine RENCIOT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67600" y="445275"/>
            <a:ext cx="76428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Benchmark recherche sur le chiffré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925550" y="228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{D1686356-9E64-47C7-8BC9-9F47C1870013}</a:tableStyleId>
              </a:tblPr>
              <a:tblGrid>
                <a:gridCol w="1746150"/>
                <a:gridCol w="1809750"/>
              </a:tblGrid>
              <a:tr h="3550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Taille des donnés chiffrées (en Go)</a:t>
                      </a:r>
                      <a:endParaRPr sz="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Temps de la recherche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44.6 Go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22 minutes and 43 secondes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66.0 Go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34 minute and 2 secondes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23"/>
          <p:cNvSpPr txBox="1"/>
          <p:nvPr/>
        </p:nvSpPr>
        <p:spPr>
          <a:xfrm>
            <a:off x="911700" y="4049988"/>
            <a:ext cx="73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La recherche retourne, dans un fichier, tous les </a:t>
            </a:r>
            <a:r>
              <a:rPr lang="fr">
                <a:solidFill>
                  <a:schemeClr val="dk1"/>
                </a:solidFill>
              </a:rPr>
              <a:t>paragraphes</a:t>
            </a:r>
            <a:r>
              <a:rPr lang="fr">
                <a:solidFill>
                  <a:schemeClr val="dk1"/>
                </a:solidFill>
              </a:rPr>
              <a:t> contenant un mot.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872525" y="1702725"/>
            <a:ext cx="73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Le job pour la recherche utilise 2 container avec chacun 1 cpu core et 10gb alloué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Sujet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Dataset : 96 million memes from Memetracker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link : </a:t>
            </a:r>
            <a:r>
              <a:rPr lang="fr" sz="1100" u="sng">
                <a:solidFill>
                  <a:schemeClr val="hlink"/>
                </a:solidFill>
                <a:hlinkClick r:id="rId3"/>
              </a:rPr>
              <a:t>SNAP: Network datasets: 96 million Memetracker memes (stanford.edu)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Outil 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 Hadoop 3.2.3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Java JDK 11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fr">
                <a:solidFill>
                  <a:schemeClr val="dk1"/>
                </a:solidFill>
              </a:rPr>
              <a:t>Th</a:t>
            </a:r>
            <a:r>
              <a:rPr lang="fr">
                <a:solidFill>
                  <a:schemeClr val="dk1"/>
                </a:solidFill>
              </a:rPr>
              <a:t>ème : Chiffrement TripleDES des données mot par mot, recherche sur le chiffré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066725" y="2409250"/>
            <a:ext cx="1370675" cy="1773375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Hadoop HDFS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77800" y="1444538"/>
            <a:ext cx="2486175" cy="1420100"/>
          </a:xfrm>
          <a:prstGeom prst="flowChartDecision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Mapreduce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Chiffrement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enc.jar</a:t>
            </a:r>
            <a:endParaRPr b="1"/>
          </a:p>
        </p:txBody>
      </p:sp>
      <p:sp>
        <p:nvSpPr>
          <p:cNvPr id="81" name="Google Shape;81;p16"/>
          <p:cNvSpPr/>
          <p:nvPr/>
        </p:nvSpPr>
        <p:spPr>
          <a:xfrm>
            <a:off x="6916850" y="626625"/>
            <a:ext cx="1003275" cy="1222300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0800" y="3485425"/>
            <a:ext cx="2114375" cy="1420100"/>
          </a:xfrm>
          <a:prstGeom prst="flowChartDecision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Mapreduce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Recherche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search.jar</a:t>
            </a:r>
            <a:endParaRPr b="1" sz="1300"/>
          </a:p>
        </p:txBody>
      </p:sp>
      <p:sp>
        <p:nvSpPr>
          <p:cNvPr id="83" name="Google Shape;83;p16"/>
          <p:cNvSpPr/>
          <p:nvPr/>
        </p:nvSpPr>
        <p:spPr>
          <a:xfrm rot="1233441">
            <a:off x="2461842" y="2493591"/>
            <a:ext cx="1544662" cy="35856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 dataset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flipH="1" rot="1351784">
            <a:off x="2210167" y="2800490"/>
            <a:ext cx="1774964" cy="35857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3.</a:t>
            </a:r>
            <a:r>
              <a:rPr lang="fr" sz="1300"/>
              <a:t>encrypted</a:t>
            </a:r>
            <a:r>
              <a:rPr lang="fr" sz="1300"/>
              <a:t> dataset</a:t>
            </a:r>
            <a:endParaRPr sz="1300"/>
          </a:p>
        </p:txBody>
      </p:sp>
      <p:sp>
        <p:nvSpPr>
          <p:cNvPr id="85" name="Google Shape;85;p16"/>
          <p:cNvSpPr/>
          <p:nvPr/>
        </p:nvSpPr>
        <p:spPr>
          <a:xfrm flipH="1" rot="727705">
            <a:off x="5485892" y="3805811"/>
            <a:ext cx="1676317" cy="35416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6.search result</a:t>
            </a:r>
            <a:r>
              <a:rPr lang="fr" sz="900"/>
              <a:t> encrypted</a:t>
            </a:r>
            <a:endParaRPr sz="900"/>
          </a:p>
        </p:txBody>
      </p:sp>
      <p:sp>
        <p:nvSpPr>
          <p:cNvPr id="86" name="Google Shape;86;p16"/>
          <p:cNvSpPr/>
          <p:nvPr/>
        </p:nvSpPr>
        <p:spPr>
          <a:xfrm>
            <a:off x="7166250" y="3603225"/>
            <a:ext cx="1622400" cy="1158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CLI client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search.sh</a:t>
            </a:r>
            <a:endParaRPr b="1"/>
          </a:p>
        </p:txBody>
      </p:sp>
      <p:sp>
        <p:nvSpPr>
          <p:cNvPr id="87" name="Google Shape;87;p16"/>
          <p:cNvSpPr/>
          <p:nvPr/>
        </p:nvSpPr>
        <p:spPr>
          <a:xfrm rot="649">
            <a:off x="2296200" y="4402725"/>
            <a:ext cx="4769100" cy="35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 Search encrypted word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-630423">
            <a:off x="2322501" y="3950829"/>
            <a:ext cx="1687902" cy="26731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4. </a:t>
            </a:r>
            <a:r>
              <a:rPr lang="fr" sz="1200"/>
              <a:t>data encrypted</a:t>
            </a:r>
            <a:endParaRPr sz="1200"/>
          </a:p>
        </p:txBody>
      </p:sp>
      <p:sp>
        <p:nvSpPr>
          <p:cNvPr id="89" name="Google Shape;89;p16"/>
          <p:cNvSpPr/>
          <p:nvPr/>
        </p:nvSpPr>
        <p:spPr>
          <a:xfrm flipH="1" rot="-545694">
            <a:off x="2258728" y="3622414"/>
            <a:ext cx="1761243" cy="35422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5. </a:t>
            </a:r>
            <a:r>
              <a:rPr lang="fr" sz="900"/>
              <a:t>search result encrypted</a:t>
            </a:r>
            <a:endParaRPr sz="900"/>
          </a:p>
        </p:txBody>
      </p:sp>
      <p:sp>
        <p:nvSpPr>
          <p:cNvPr id="90" name="Google Shape;90;p16"/>
          <p:cNvSpPr/>
          <p:nvPr/>
        </p:nvSpPr>
        <p:spPr>
          <a:xfrm rot="-1584358">
            <a:off x="5429004" y="2033466"/>
            <a:ext cx="1449648" cy="35875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1.load dataset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328950" y="2673025"/>
            <a:ext cx="1194900" cy="812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7.</a:t>
            </a:r>
            <a:r>
              <a:rPr lang="fr">
                <a:solidFill>
                  <a:schemeClr val="dk1"/>
                </a:solidFill>
              </a:rPr>
              <a:t>Decryption of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275000" y="-134400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Schema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97250" y="-169825"/>
            <a:ext cx="51777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Configuration de la machine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25" y="1712662"/>
            <a:ext cx="7401300" cy="31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24475" y="1920450"/>
            <a:ext cx="23745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Dans le fichier mapred-site.xml, on peut configurer le nombre de </a:t>
            </a:r>
            <a:r>
              <a:rPr lang="fr" sz="1100">
                <a:solidFill>
                  <a:schemeClr val="dk1"/>
                </a:solidFill>
              </a:rPr>
              <a:t>coeurs</a:t>
            </a:r>
            <a:r>
              <a:rPr lang="fr" sz="1100">
                <a:solidFill>
                  <a:schemeClr val="dk1"/>
                </a:solidFill>
              </a:rPr>
              <a:t> par container (thread).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Pour mes tests, j’ai </a:t>
            </a:r>
            <a:r>
              <a:rPr lang="fr" sz="1100">
                <a:solidFill>
                  <a:schemeClr val="dk1"/>
                </a:solidFill>
              </a:rPr>
              <a:t>fait</a:t>
            </a:r>
            <a:r>
              <a:rPr lang="fr" sz="1100">
                <a:solidFill>
                  <a:schemeClr val="dk1"/>
                </a:solidFill>
              </a:rPr>
              <a:t> une configuration avec 1 </a:t>
            </a:r>
            <a:r>
              <a:rPr lang="fr" sz="1100">
                <a:solidFill>
                  <a:schemeClr val="dk1"/>
                </a:solidFill>
              </a:rPr>
              <a:t>cœur</a:t>
            </a:r>
            <a:r>
              <a:rPr lang="fr" sz="1100">
                <a:solidFill>
                  <a:schemeClr val="dk1"/>
                </a:solidFill>
              </a:rPr>
              <a:t> par container et une autre avec 2 par container.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167" y="985951"/>
            <a:ext cx="5737700" cy="38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279500" y="189025"/>
            <a:ext cx="31221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Configuration Hadoop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Les données doivent être chargé dans le filesystem hadoop avec la commande </a:t>
            </a:r>
            <a:r>
              <a:rPr b="1" lang="fr">
                <a:solidFill>
                  <a:schemeClr val="dk1"/>
                </a:solidFill>
              </a:rPr>
              <a:t>hadoop fs -put DOSSIERDATASET/* /input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On lance le chiffrement avec le programme enc.jar en utilisant la commande </a:t>
            </a:r>
            <a:r>
              <a:rPr b="1" lang="fr">
                <a:solidFill>
                  <a:schemeClr val="dk1"/>
                </a:solidFill>
              </a:rPr>
              <a:t>hadoop jar enc.jar Encrypt /input /output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24475" y="148225"/>
            <a:ext cx="49161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Pré-traitement chiffrement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Interface CLI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le fichier bash search.sh demande à l’utilisateur un mot à rechercher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Un job hadoop est lancé avec le programme search.jar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À la fin du job, le client lit le fichier avec le résultat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Il le déchiffre avec le programme decrypt.jar et l’affiche page par page de 25 lignes.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24475" y="148225"/>
            <a:ext cx="49161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Interface utilisateur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01800" y="-324850"/>
            <a:ext cx="7770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Benchmark chiffrement configuration 1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1694375" y="1447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{D1686356-9E64-47C7-8BC9-9F47C1870013}</a:tableStyleId>
              </a:tblPr>
              <a:tblGrid>
                <a:gridCol w="2336475"/>
                <a:gridCol w="1738900"/>
                <a:gridCol w="1679875"/>
              </a:tblGrid>
              <a:tr h="9835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Le job pour le chiffrement utilise 1 container avec 1 cpu core et 10gb alloué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7673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Taille des donnés (en Go)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Taille des donnés après le chiffrement (en Go)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Temps du chiffrement de toutes les données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23.2 Go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FFFFFF"/>
                          </a:solidFill>
                        </a:rPr>
                        <a:t>44.6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Go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2 hour, 11 minutes, and 28 seconds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34.3 Go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FFFFFF"/>
                          </a:solidFill>
                        </a:rPr>
                        <a:t>66.0 Go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3 hour, 17 minutes, and 0 second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5425" y="88625"/>
            <a:ext cx="63303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Benchmark chiffrement </a:t>
            </a:r>
            <a:r>
              <a:rPr lang="fr">
                <a:solidFill>
                  <a:schemeClr val="dk1"/>
                </a:solidFill>
              </a:rPr>
              <a:t>configuration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1777650" y="14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{D1686356-9E64-47C7-8BC9-9F47C1870013}</a:tableStyleId>
              </a:tblPr>
              <a:tblGrid>
                <a:gridCol w="1746150"/>
                <a:gridCol w="1873350"/>
                <a:gridCol w="1809750"/>
              </a:tblGrid>
              <a:tr h="8250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Le job pour le chiffrement utilise 2 container avec chacun 1 cpu core et 10gb alloué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82507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Taille des donnés (en Go)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Taille des donnés après le chiffrement (en Go)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Temps du chiffrement de toutes les données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23.2 Go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FFFFFF"/>
                          </a:solidFill>
                        </a:rPr>
                        <a:t>44.6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Go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1 hour, 40 minutes, and 0 second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34.3 Go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FFFFFF"/>
                          </a:solidFill>
                        </a:rPr>
                        <a:t>66.0 Go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2 hour, 23 minutes, and 0 second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