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4AEF79-7B8A-2625-5A45-8E7D24137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AEB7F93-98C0-7277-0E55-EBE55AEBE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962F66-DF80-9B45-0719-119D7EE4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E537-2AB2-43C8-BF5A-F744757661BD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D5FF07-614A-C4A1-8175-81168BEBF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B19E5E-55DB-629C-B3E0-EA9F73A8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E68E-CE7C-4FAB-B8EC-DCA4B27C31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3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E003FB-1D15-A887-712E-C2D4FE77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95A3CD-727D-4EEE-CCCC-3D83433C2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1B4DCE-504F-6DC7-DDAA-E8A5AD29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E537-2AB2-43C8-BF5A-F744757661BD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5D15C9-7A61-1651-A0C6-172DF67D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5BBE1D-B941-03D4-D8BA-E05EB5D6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E68E-CE7C-4FAB-B8EC-DCA4B27C31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70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3F615D-3ED4-64FC-1E85-12C53FC71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1C58C7-927F-EFD2-046D-BF203F871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461F78-7B86-3CEC-48D2-00C6C827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E537-2AB2-43C8-BF5A-F744757661BD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E07045-6594-6678-D616-98B9AFF9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C5BCCD-1577-6480-72A7-9EDF9B69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E68E-CE7C-4FAB-B8EC-DCA4B27C31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00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33234D-3CFC-33FE-F8ED-546BB910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A7A310-389C-9A11-E6EF-77BB79D05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8FC31A-E4B2-6172-97D8-4E2DBA7CE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E537-2AB2-43C8-BF5A-F744757661BD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AC3B0C-D8EB-2A22-3889-62F9B603D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16C032-ED24-6ACE-D8FA-955889E2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E68E-CE7C-4FAB-B8EC-DCA4B27C31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49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C57FB4-2C46-1FE3-26C4-2B92044E6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241820-AF9A-77B2-A53A-483F64222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1F5F91-4E84-ED0C-3F71-413913107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E537-2AB2-43C8-BF5A-F744757661BD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F55393-5B37-D01A-068B-56C2C46C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D44082-983B-E362-EDDE-7CA2D908C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E68E-CE7C-4FAB-B8EC-DCA4B27C31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73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A14C4-3F61-E35C-D4E4-344C7851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A3CE35-A4E2-4CFC-7BDE-81DBCEB2B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F4F940-AFC0-54CC-849D-E17F1CA39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F21B36-0DA4-28EE-8146-745BB667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E537-2AB2-43C8-BF5A-F744757661BD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1EAC3A-C818-A525-8DC2-5D77DACC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C598C0-85C1-D673-7BFF-5D62CA1C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E68E-CE7C-4FAB-B8EC-DCA4B27C31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32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8E6DD2-191D-1B2C-9113-31F52E19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976362-7D4E-4EBC-5AF0-34E129EFD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7F8495-BC8A-9ABE-7AFC-2D4C6E088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BAD94BC-DF71-CF0F-51E3-F594E17F0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0618BC0-6028-E21A-58B6-2CC6BAD42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68194D-6589-06E0-5DFC-2B1BBF64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E537-2AB2-43C8-BF5A-F744757661BD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E7F3FD4-DD4F-F876-68C8-6AB5E1BE6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097EA31-2374-FCBC-C680-7A5C025D3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E68E-CE7C-4FAB-B8EC-DCA4B27C31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45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2722C8-48DC-4E14-B225-D2DD2606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7A6101E-0149-01AB-2468-E35D8ADB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E537-2AB2-43C8-BF5A-F744757661BD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16F2E04-2CA7-2D45-3807-0A81C6FA8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88783C-02FE-7A29-6672-40AF305B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E68E-CE7C-4FAB-B8EC-DCA4B27C31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65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44FD1AF-6D3A-D0FA-F378-04A48CB38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E537-2AB2-43C8-BF5A-F744757661BD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BA5D88-2A19-4601-A2CC-06B49BE2A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5EB70D-EDC2-F5FD-A34A-1CE1E3DD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E68E-CE7C-4FAB-B8EC-DCA4B27C31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37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56B4D7-D830-781C-92A4-A001A471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8ABBBF-95CF-91A4-8AAC-E0BED8746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EF8D6E-31F2-61BD-D453-E860D21D4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622053-6708-E9AD-6842-CA12F5F3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E537-2AB2-43C8-BF5A-F744757661BD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E91461-B271-B413-5F4A-7B56BA59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E2F432-8317-2A77-9F14-9224FA82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E68E-CE7C-4FAB-B8EC-DCA4B27C31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17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D3ED7B-B287-3556-2DFF-BD9C7B8B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7D9BBC5-3FC5-38F7-BC2B-11CDCB912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0ED9C4-DCAC-E673-3BE5-1ABD3FFDA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B6833D-5B65-5A74-12D1-40CEFE61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E537-2AB2-43C8-BF5A-F744757661BD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0DBA6E-6B6C-E6F6-EAE7-33D1BFAF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93E6A8-CB3D-62A7-8313-F9E59DD9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E68E-CE7C-4FAB-B8EC-DCA4B27C31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95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7C3FF12-7015-0415-CCFB-29F4053A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4AD4F-A866-B7D0-49F8-92E0DC5AB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472DEB-0FE4-A03B-D9D1-49C292A37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3E537-2AB2-43C8-BF5A-F744757661BD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CFD5FF-C2B6-8A00-0DA5-943A0733B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E5F354-8E47-CD11-69E9-29F67BF5C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EE68E-CE7C-4FAB-B8EC-DCA4B27C31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8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7E6721F5-7D0C-2915-1B94-9496A5A20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0114" y="1637855"/>
            <a:ext cx="5294716" cy="364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AA3D4897-64E2-2BEE-8A3F-C2083B1E6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893" y="1509666"/>
            <a:ext cx="5294715" cy="383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329DA3DD-EE2D-284E-CB60-CE9D067B3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5342" y="1945180"/>
            <a:ext cx="195055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loss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: 0.2769 -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accuracy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: 0.8857 -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val_loss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: 0.2252 -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val_accuracy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: 0.9073 -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lr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: 0.0010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C79D8BD-ED1E-F7D6-D7F3-1025BACF1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9785" y="3304024"/>
            <a:ext cx="2701667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loss: 0.2317 - accuracy: 0.9075 - val_loss: 0.1832 - val_accuracy: 0.9173 - lr: 0.0010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2F8E9D5-CB30-CE74-CA9B-366DF0C2C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0678" y="4267958"/>
            <a:ext cx="1782268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loss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: 0.1924 -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accuracy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: 0.9224 -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val_loss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: 0.1667 -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val_accuracy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: 0.9327 -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lr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: 0.0010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997DCD8-00EC-FCFF-8E03-4F7368EF9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2156" y="2099068"/>
            <a:ext cx="1800808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loss: 0.1631 - accuracy: 0.9347 - val_loss: 0.1847 - val_accuracy: 0.9154 - lr: 0.0010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83AAD890-F02A-FD3E-BD64-43FCB244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4412" y="3767696"/>
            <a:ext cx="2099388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loss: 0.2005 - accuracy: 0.9202 - val_loss: 0.1355 - val_accuracy: 0.9460 - lr: 0.0010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B76FCD85-F770-4D7F-056D-598CC020A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9022" y="5049371"/>
            <a:ext cx="2253343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loss: 0.2881 - accuracy: 0.8785 - val_loss: 0.2312 - val_accuracy: 0.9031 - lr: 0.0050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57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2DCBA1-1D74-11DD-54C9-7F71165AB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2045754"/>
            <a:ext cx="5294716" cy="276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04DB7190-E0D7-2AAF-1B17-A21B4B455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3817" y="1734692"/>
            <a:ext cx="5294715" cy="338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91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F957893-C1D8-D84D-26DD-88DBED384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5" y="2430023"/>
            <a:ext cx="4742993" cy="199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FE5A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842B9C78-4EA4-6E54-2AAC-DD7A9BD6D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3240" y="1123527"/>
            <a:ext cx="4604800" cy="4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1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FA52C817-873E-5739-B766-2BB930F14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5" y="2737728"/>
            <a:ext cx="4742993" cy="137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5" name="Straight Connector 4104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FE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F32AC181-D344-BCB9-7B10-40FD73262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3240" y="1123527"/>
            <a:ext cx="4604800" cy="4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59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12547599-5931-E290-9FF6-CF6ACAC1B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5" y="2585800"/>
            <a:ext cx="4742993" cy="168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29" name="Straight Connector 5128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FE5A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D8FC13AA-1B65-C769-9495-95FB3BCD7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3240" y="1123527"/>
            <a:ext cx="4604800" cy="4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982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C71B3E06-C47B-E3F6-2C16-6A040D073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5" y="2772599"/>
            <a:ext cx="4742993" cy="130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53" name="Straight Connector 6152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FE58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1102D55F-C3D9-D475-F84D-D59E3781A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3240" y="1123527"/>
            <a:ext cx="4604800" cy="4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82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>
            <a:extLst>
              <a:ext uri="{FF2B5EF4-FFF2-40B4-BE49-F238E27FC236}">
                <a16:creationId xmlns:a16="http://schemas.microsoft.com/office/drawing/2014/main" id="{2AE92786-9594-02B0-F0D6-BFB82BDE8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5" y="2802074"/>
            <a:ext cx="4742993" cy="124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77" name="Straight Connector 7176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FE5A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>
            <a:extLst>
              <a:ext uri="{FF2B5EF4-FFF2-40B4-BE49-F238E27FC236}">
                <a16:creationId xmlns:a16="http://schemas.microsoft.com/office/drawing/2014/main" id="{F3E9AE99-4231-C543-FC25-EB1CF628E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3240" y="1123527"/>
            <a:ext cx="4604800" cy="4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92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35B8BC34-1D54-3661-4A57-9D610C31F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81050"/>
            <a:ext cx="5295900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46400551-5315-D19E-E8AD-89D304590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07" y="2607809"/>
            <a:ext cx="52959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636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13C8E3-B451-C2D9-CD68-5FDF646C8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1967266"/>
            <a:ext cx="2628900" cy="2547257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fr-FR" sz="3600" b="0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Accuracy: 0.9443518827057648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FE53C15-D216-14B8-BEAA-7CC907316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3660" y="643466"/>
            <a:ext cx="5468012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4338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141</Words>
  <Application>Microsoft Office PowerPoint</Application>
  <PresentationFormat>Grand écran</PresentationFormat>
  <Paragraphs>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 Unicode MS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 Renciot</dc:creator>
  <cp:lastModifiedBy>Antoine Renciot</cp:lastModifiedBy>
  <cp:revision>3</cp:revision>
  <dcterms:created xsi:type="dcterms:W3CDTF">2022-10-18T08:04:36Z</dcterms:created>
  <dcterms:modified xsi:type="dcterms:W3CDTF">2022-10-18T08:17:50Z</dcterms:modified>
</cp:coreProperties>
</file>