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F8DFD82-39A8-4D7A-8EC2-98141391F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7FB70174-907B-4484-935C-A911A9593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F19C60D-B8B0-412D-BA90-8E46A082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975FECCC-0336-4309-A12C-EFD7B9F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71B529F-6C0F-45C1-B13B-63B2780B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167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560A4EF-00E5-4404-9280-78AA851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36AA70BA-2A1D-4261-9880-AD825AAF1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FAAAB7D-0024-4316-AE26-37F4638A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2A44710-25F6-426C-B042-1DE7B99F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9C074F3-E07E-4C90-AD87-9CD1F67A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296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9802722E-2FC8-48DE-ADF5-C29B8E499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C5C3D0B6-89A2-430E-9233-EED7D97C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CF99E5D3-2A33-435A-BFC0-B7678CEB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763FD76F-1D3F-44C1-AFDD-CD1501DE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0887241-B592-4843-8EB7-F9C2630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9727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02478DE-72FC-482D-98C2-60452102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3E7FDB3-8E93-42DF-A8B3-C0127B24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776166A-756C-4254-B698-32AC04FA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3C5698C-F945-4A36-A405-863BDE8C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321B3F3-6F62-4FB8-8008-B012B6EC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431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DF45048-B5F8-4589-9680-8C5BABAC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B956AA3C-697E-41FF-A192-E77EA282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386340AE-B04A-4FED-A925-0FEDA7BB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2978FFA2-8BFF-4B55-99C2-5BD1F57E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DF583B4-EDC1-42EE-A398-62FE3E31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280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D5AA3404-5AD7-41B8-9BFA-D43DD713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C2A83268-BBE4-4EC6-ACED-A81100070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1AE832CE-12F9-4DA0-80BA-C332ACD5D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61A2EA47-B74B-447F-AD33-5D6C1D36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F03E40F-4385-4453-AD43-27B2622A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6E598E27-A8BB-4A25-8B6B-F42C24BF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1261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CD24A47-CCEB-4099-A36C-E26CB1AD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6963D214-6CD1-47BE-B183-E9B9FB21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48C6F245-D285-428E-ADCD-21C398E7F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D2CCE590-7346-4FAD-96ED-FDD281A0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A399A3B9-8FDF-41C1-860C-48AC6058B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EEE9D109-0F89-4F8E-8C1A-687A5B8B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6CEC52F3-14D7-49E4-8025-CE69B9A7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E44B02E4-0929-4067-9BF3-4723454C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5353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BA29956-8C22-4BC7-A3DC-E1D01301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1587A1E7-E34C-4E85-8F00-A3CA56B3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977FE537-17E5-4D30-8373-E165444A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7DD8FB41-7F1A-4B57-BDBA-2EAF6505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20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026E7EAD-7C05-446F-AF6A-8037A7D6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9A627835-3987-4851-9216-BC7330E1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4F53E15C-E0D4-4FAC-89D2-FD51DF8F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5583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69EA42F-A11C-4110-9A92-AF4C3A93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E017904-09EF-48C5-9681-DF58C629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2315ECC7-9EBB-4C9D-8BEC-53E43D5B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FA743A48-80B6-46F4-8DEF-AB331EAB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B3879A99-FBFB-4AB5-8D0B-FE05872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3B39C287-7584-4D70-A040-2A64A6DC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003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C1D74E6-ACB6-48A8-A35E-8718F2CB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CDD0E9D9-9B7E-4C60-8F36-E041E230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C3A4F0E7-CC58-4DBC-957A-315CB785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9CC2D16-615F-4106-ADB3-AE1EEB7B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8B6232E9-FC9E-4288-BDB2-9F82AAF9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FD945EA8-E68B-4351-925E-3AF2ABD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58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A57EC87B-FC89-49FE-9F2B-465B824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D85091C2-208B-41ED-8BA9-07E00817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A232C555-2F9F-4DDF-B0B2-E98D98412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A2AB3-A54B-460E-B7E6-24601F6CB41C}" type="datetimeFigureOut">
              <a:rPr lang="lt-LT" smtClean="0"/>
              <a:t>2019-09-22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17E9D11-2545-4D6B-AB54-6713887EB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91D0CEE5-D572-4C12-8016-83132E123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36AD-1B1E-48DE-BF6A-03F7D3796E75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1229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arn2-1.xx.fbcdn.net/v/t1.15752-9/s2048x2048/71312671_1637916469672724_2273776817741496320_n.png?_nc_cat=100&amp;_nc_oc=AQmgSyImTBeiulUhKbA5hirWT2eSOTs9ThX_-1CWZB4KakVC8Fo6C4duqiw35eGtRtw&amp;_nc_ht=scontent-arn2-1.xx&amp;oh=a32a673357ae19f864a41db397912662&amp;oe=5DFFE993">
            <a:extLst>
              <a:ext uri="{FF2B5EF4-FFF2-40B4-BE49-F238E27FC236}">
                <a16:creationId xmlns:a16="http://schemas.microsoft.com/office/drawing/2014/main" id="{847A7276-0EB9-46A3-BB0E-F9196CA84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833B8F6C-3EDC-49C4-BBBE-7D1B92BD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08" y="4388303"/>
            <a:ext cx="5021782" cy="1509931"/>
          </a:xfrm>
        </p:spPr>
        <p:txBody>
          <a:bodyPr>
            <a:normAutofit/>
          </a:bodyPr>
          <a:lstStyle/>
          <a:p>
            <a:r>
              <a:rPr lang="lt-LT" sz="9000" dirty="0">
                <a:solidFill>
                  <a:srgbClr val="000000"/>
                </a:solidFill>
                <a:latin typeface="Comic Sans MS" panose="030F0702030302020204" pitchFamily="66" charset="0"/>
              </a:rPr>
              <a:t>32RAM</a:t>
            </a:r>
          </a:p>
        </p:txBody>
      </p:sp>
    </p:spTree>
    <p:extLst>
      <p:ext uri="{BB962C8B-B14F-4D97-AF65-F5344CB8AC3E}">
        <p14:creationId xmlns:p14="http://schemas.microsoft.com/office/powerpoint/2010/main" val="167691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52E9381-8D5C-4833-A7F3-64CF7511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D7F96B8-75A9-43FC-9EDA-E0613A26F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9" y="365125"/>
            <a:ext cx="10395801" cy="5652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193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D28529D-246B-4A3E-AB91-AC161737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32054D06-E6F4-42F0-B8D5-3354EAC7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2253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D88C5FA3-F6FB-4B46-B8A3-98A5E6046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Problema: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4D25F9E2-19AE-4EED-879B-C20176E19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2" y="4525347"/>
            <a:ext cx="3211288" cy="1737360"/>
          </a:xfrm>
        </p:spPr>
        <p:txBody>
          <a:bodyPr anchor="ctr">
            <a:normAutofit/>
          </a:bodyPr>
          <a:lstStyle/>
          <a:p>
            <a:pPr algn="l"/>
            <a:endParaRPr lang="lt-LT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744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DB2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aveikslėlis 4">
            <a:extLst>
              <a:ext uri="{FF2B5EF4-FFF2-40B4-BE49-F238E27FC236}">
                <a16:creationId xmlns:a16="http://schemas.microsoft.com/office/drawing/2014/main" id="{7A5F1DAC-3BB0-4C42-AEBA-E34C88C7B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676"/>
          <a:stretch/>
        </p:blipFill>
        <p:spPr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1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84D11700-FBCC-4841-9D53-CC080099C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AFA5B6DC-3515-40D9-BDA1-360DBB8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Sprendimas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88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A637298-DE27-46E1-8DA2-A4A91AAD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Klientai/vartotojai</a:t>
            </a:r>
            <a:endParaRPr lang="lt-L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Vaizdo rezultatas pagal uÅ¾klausÄ âconsumersâ">
            <a:extLst>
              <a:ext uri="{FF2B5EF4-FFF2-40B4-BE49-F238E27FC236}">
                <a16:creationId xmlns:a16="http://schemas.microsoft.com/office/drawing/2014/main" id="{86CAB097-DD98-47CC-87FB-FC542C344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3" b="17507"/>
          <a:stretch/>
        </p:blipFill>
        <p:spPr bwMode="auto">
          <a:xfrm>
            <a:off x="-3983" y="10"/>
            <a:ext cx="1219200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9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id="{1A637298-DE27-46E1-8DA2-A4A91AAD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lt-LT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Nauda miestui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F392F092-7F24-42AA-8A8F-3DEAEA24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lt-L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4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izdo rezultatas pagal uÅ¾klausÄ âstrategyâ">
            <a:extLst>
              <a:ext uri="{FF2B5EF4-FFF2-40B4-BE49-F238E27FC236}">
                <a16:creationId xmlns:a16="http://schemas.microsoft.com/office/drawing/2014/main" id="{07E36CCF-E798-4274-8506-296D99237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1A637298-DE27-46E1-8DA2-A4A91AAD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Autofit/>
          </a:bodyPr>
          <a:lstStyle/>
          <a:p>
            <a:r>
              <a:rPr lang="lt-LT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Idėjos strategija ir tolimesni žingsniai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F392F092-7F24-42AA-8A8F-3DEAEA24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lt-LT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24C492F-04C2-433F-91D0-0370C621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Demo</a:t>
            </a:r>
            <a:endParaRPr lang="lt-LT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755CA474-9BCB-4945-85EA-2B597D41A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1586824"/>
            <a:ext cx="9707349" cy="4590139"/>
          </a:xfrm>
        </p:spPr>
      </p:pic>
    </p:spTree>
    <p:extLst>
      <p:ext uri="{BB962C8B-B14F-4D97-AF65-F5344CB8AC3E}">
        <p14:creationId xmlns:p14="http://schemas.microsoft.com/office/powerpoint/2010/main" val="109286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9ECC84B-FDC7-42E2-A8A7-1D3224FB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A9CFEC96-1BBA-4505-9145-7935CA7F2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4" y="193123"/>
            <a:ext cx="4946758" cy="60592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0BC53AEE-1170-4926-9FCB-C54510A3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86" y="1690688"/>
            <a:ext cx="6096000" cy="3069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693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6D955A1E-AB48-4935-9013-5C279BED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t-LT"/>
          </a:p>
        </p:txBody>
      </p:sp>
      <p:pic>
        <p:nvPicPr>
          <p:cNvPr id="9" name="Turinio vietos rezervavimo ženklas 8">
            <a:extLst>
              <a:ext uri="{FF2B5EF4-FFF2-40B4-BE49-F238E27FC236}">
                <a16:creationId xmlns:a16="http://schemas.microsoft.com/office/drawing/2014/main" id="{6699C217-F132-404B-9B95-C76ECDAA2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77" y="440264"/>
            <a:ext cx="7371232" cy="59774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407272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Plačiaekranė</PresentationFormat>
  <Paragraphs>7</Paragraphs>
  <Slides>11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„Office“ tema</vt:lpstr>
      <vt:lpstr>32RAM</vt:lpstr>
      <vt:lpstr>Problema:</vt:lpstr>
      <vt:lpstr>Sprendimas:</vt:lpstr>
      <vt:lpstr>Klientai/vartotojai</vt:lpstr>
      <vt:lpstr>Nauda miestui</vt:lpstr>
      <vt:lpstr>Idėjos strategija ir tolimesni žingsniai</vt:lpstr>
      <vt:lpstr>Demo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32RAM</dc:title>
  <dc:creator>Modestas Šienauskas</dc:creator>
  <cp:lastModifiedBy>Modestas Šienauskas</cp:lastModifiedBy>
  <cp:revision>5</cp:revision>
  <dcterms:created xsi:type="dcterms:W3CDTF">2019-09-22T12:10:02Z</dcterms:created>
  <dcterms:modified xsi:type="dcterms:W3CDTF">2019-09-22T13:44:58Z</dcterms:modified>
</cp:coreProperties>
</file>