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44ADB-07F9-4FDA-9AE5-A264304D2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4FF312-D0B7-4228-AA18-52B3A043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18C09B-01D3-4A76-BC40-7B444A9F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78-A696-4E1B-A877-0193F5579D92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81670-DB1B-4A64-BF1A-FC2049A8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B8701C-E7A2-4A17-9817-4272ADAC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1DC2-1D40-4D49-9354-14B2E591B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2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DEEB3-D4CC-439A-9D82-557C4A81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AF5DB0-6786-4744-9BCF-6332E5931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CE9B76-E1B7-49B7-8339-05BB16D3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78-A696-4E1B-A877-0193F5579D92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70C6A-E37B-4A4E-BD98-B4505C4E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2104B-3EE5-49B2-9134-0C50E0A1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1DC2-1D40-4D49-9354-14B2E591B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5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8FAA34-6ECF-49F2-B030-8B45835FE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512F8A-3AE7-4DE2-A742-196DBD061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51233B-ECF3-4952-9DC6-BE5605E6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78-A696-4E1B-A877-0193F5579D92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19E768-94ED-4336-A644-9E151F30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A3644B-AFDC-4DAE-96B2-F1E7084B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1DC2-1D40-4D49-9354-14B2E591B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37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FC59C-209B-4E56-B18C-39A8F5A3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907B8-E5DB-40D3-AF3B-FA1FECC2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950EE9-49D2-4491-A215-1D6A076D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78-A696-4E1B-A877-0193F5579D92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CCC3E4-1E6F-4BB5-BF05-E06E5052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F0DE8D-7201-485E-A78A-E7FF7EB8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1DC2-1D40-4D49-9354-14B2E591B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66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60343-0ADE-4D74-AD22-3D7E84C5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A01AE-7CD1-4D17-9287-AB3924C8E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6383AA-21D9-4789-AC41-5C43263C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78-A696-4E1B-A877-0193F5579D92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A98567-54C8-448B-86B0-B7D5DC6D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BFAB7E-16C0-4430-9BB5-AF6290F8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1DC2-1D40-4D49-9354-14B2E591B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20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5C4C1-0C05-4DB7-9290-809ADE53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BDF3B-0120-4027-8E59-4237633E4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7E46A1-03C5-4615-885C-05296B5F8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7ED751-37A2-42E2-999F-88FA327D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78-A696-4E1B-A877-0193F5579D92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70A058-5C74-4603-8F67-AED7C240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E61C52-AA9C-4CB0-91B6-AD8D8D2A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1DC2-1D40-4D49-9354-14B2E591B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33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ECE59-B656-443D-841C-2B2A92AC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208B5F-0CFA-4A12-9C7B-2588E355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951604-5481-4150-A014-3677AF67B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17E3CA-1164-41BF-96C6-6760AE92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FA359F-04A3-4BE8-9607-A8F171E5F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6434FA-4306-4F96-B6FE-741F8EC8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78-A696-4E1B-A877-0193F5579D92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306C00-F322-4005-AA63-21B471D2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74F7EB-1C24-4FFF-85C5-40085681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1DC2-1D40-4D49-9354-14B2E591B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74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C96EC-AD8A-4444-9D3A-FAF6DC81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34ED5F-0FA2-494D-BD46-48933DD1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78-A696-4E1B-A877-0193F5579D92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664FB5-0F65-4286-8FB2-55B5C024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AB2A64-0E4C-4D6A-A6C5-45A2F3B2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1DC2-1D40-4D49-9354-14B2E591B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03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A33559-482B-449B-B201-BEC02A45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78-A696-4E1B-A877-0193F5579D92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9C7D68-9C31-4A0A-93F7-97B26CE4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45A0D-9366-4C86-90C1-0493B319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1DC2-1D40-4D49-9354-14B2E591B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78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C3392-7E31-48B0-95CB-8AAC42D0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ED28D-1895-4FA7-8A77-BB4BF176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676605-5BC0-4E7C-8B85-8B74CA528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CB27B7-CE51-4130-BBCC-AC1B4882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78-A696-4E1B-A877-0193F5579D92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B23741-BA21-4E2B-8A30-78F9603D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39966C-7B3C-460E-884E-D8498067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1DC2-1D40-4D49-9354-14B2E591B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82225-292D-42B6-8B2C-88DB11D3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4F6A85-BB38-46F6-9B92-07DC2939A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F5CE49-D957-4F61-955B-246AAB13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7692E3-ACA9-4CB3-A740-AC1BB1FC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878-A696-4E1B-A877-0193F5579D92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214E2-725B-46A8-B99D-66CD9C74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8C5003-2506-4531-AF43-FFBD7232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1DC2-1D40-4D49-9354-14B2E591B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11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33AE16-695E-44D2-9623-377174C1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EE4FAA-79D5-43F8-9FF3-002A000A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8A4FF-45C5-4726-843A-C2FA7EBD3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4878-A696-4E1B-A877-0193F5579D92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C8F97F-081B-4060-BB6D-1EF2DF1A2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8FA3D-C9F0-407D-B2CD-587ABE8CE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1DC2-1D40-4D49-9354-14B2E591B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0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41E4FC7-82FE-49A4-BD2A-96A6287A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76" y="946172"/>
            <a:ext cx="10515048" cy="591182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E2187B-B664-46D6-8CF8-F8683D1C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2" y="0"/>
            <a:ext cx="10946296" cy="806519"/>
          </a:xfrm>
        </p:spPr>
        <p:txBody>
          <a:bodyPr>
            <a:normAutofit/>
          </a:bodyPr>
          <a:lstStyle/>
          <a:p>
            <a:r>
              <a:rPr lang="fr-FR" sz="4800" dirty="0"/>
              <a:t>Pour récupère le projet sur </a:t>
            </a:r>
            <a:r>
              <a:rPr lang="fr-FR" sz="4800" dirty="0" err="1"/>
              <a:t>github</a:t>
            </a:r>
            <a:r>
              <a:rPr lang="fr-FR" sz="4800" dirty="0"/>
              <a:t> (clone)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F89E66-FECC-4A5D-9E50-1A357146A45E}"/>
              </a:ext>
            </a:extLst>
          </p:cNvPr>
          <p:cNvSpPr txBox="1"/>
          <p:nvPr/>
        </p:nvSpPr>
        <p:spPr>
          <a:xfrm>
            <a:off x="8229600" y="3902086"/>
            <a:ext cx="239864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Team/Git/Clone….</a:t>
            </a:r>
          </a:p>
        </p:txBody>
      </p:sp>
    </p:spTree>
    <p:extLst>
      <p:ext uri="{BB962C8B-B14F-4D97-AF65-F5344CB8AC3E}">
        <p14:creationId xmlns:p14="http://schemas.microsoft.com/office/powerpoint/2010/main" val="52847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D504216-07D7-4928-A4B4-0F008E37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0" y="111401"/>
            <a:ext cx="8601075" cy="573405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2A2AF18-AF11-4F0A-8B2E-C560F65CD4EC}"/>
              </a:ext>
            </a:extLst>
          </p:cNvPr>
          <p:cNvSpPr txBox="1"/>
          <p:nvPr/>
        </p:nvSpPr>
        <p:spPr>
          <a:xfrm>
            <a:off x="9202752" y="5292500"/>
            <a:ext cx="2638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Laissez par défaut.</a:t>
            </a:r>
            <a:br>
              <a:rPr lang="fr-FR" sz="2400" dirty="0">
                <a:solidFill>
                  <a:srgbClr val="FF0000"/>
                </a:solidFill>
              </a:rPr>
            </a:br>
            <a:r>
              <a:rPr lang="fr-FR" sz="2400" dirty="0">
                <a:solidFill>
                  <a:srgbClr val="FF0000"/>
                </a:solidFill>
              </a:rPr>
              <a:t>Et faites Terminer</a:t>
            </a:r>
          </a:p>
          <a:p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1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065042-01DE-40E8-A3E2-0B1E0E9B7AE9}"/>
              </a:ext>
            </a:extLst>
          </p:cNvPr>
          <p:cNvSpPr txBox="1"/>
          <p:nvPr/>
        </p:nvSpPr>
        <p:spPr>
          <a:xfrm>
            <a:off x="3048001" y="5822587"/>
            <a:ext cx="657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Push réussi </a:t>
            </a:r>
          </a:p>
          <a:p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B22080-B2F2-4038-AB16-EE9C073CA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8" t="50000"/>
          <a:stretch/>
        </p:blipFill>
        <p:spPr>
          <a:xfrm>
            <a:off x="198782" y="924338"/>
            <a:ext cx="11242188" cy="383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FFB5F8-F24C-410F-9C05-5B789A26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11673" cy="685798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78C2DB8-FBB2-45E8-B864-99A2290CDB9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845863" y="943066"/>
            <a:ext cx="1687654" cy="193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096E9FE-5E79-4F2B-BE04-433521AE2C9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480314" y="1683028"/>
            <a:ext cx="2198976" cy="93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C9800F1-6B9A-4CE3-83B6-B04252A1A19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473148" y="1776656"/>
            <a:ext cx="3206142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28FFFC9-4C35-480A-8D5A-7C86E27A8F3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122945" y="3412428"/>
            <a:ext cx="2410572" cy="185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EB0610C-D566-4E9E-84D6-AC663E4C362E}"/>
              </a:ext>
            </a:extLst>
          </p:cNvPr>
          <p:cNvSpPr txBox="1"/>
          <p:nvPr/>
        </p:nvSpPr>
        <p:spPr>
          <a:xfrm>
            <a:off x="8533517" y="481401"/>
            <a:ext cx="3869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Tu mets l’</a:t>
            </a:r>
            <a:r>
              <a:rPr lang="fr-FR" dirty="0" err="1"/>
              <a:t>adrresse</a:t>
            </a:r>
            <a:r>
              <a:rPr lang="fr-FR" dirty="0"/>
              <a:t> du </a:t>
            </a:r>
            <a:r>
              <a:rPr lang="fr-FR" dirty="0" err="1"/>
              <a:t>github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https://github.com/Rin3917/Projet-S.N.S.M.git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6A318C3-160E-47D1-B360-E28926D65B90}"/>
              </a:ext>
            </a:extLst>
          </p:cNvPr>
          <p:cNvSpPr txBox="1"/>
          <p:nvPr/>
        </p:nvSpPr>
        <p:spPr>
          <a:xfrm>
            <a:off x="8679290" y="1591990"/>
            <a:ext cx="386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Ton pseudo et le mot de passe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74F3CC-9E51-4C61-BE82-28B9F9E380EF}"/>
              </a:ext>
            </a:extLst>
          </p:cNvPr>
          <p:cNvSpPr txBox="1"/>
          <p:nvPr/>
        </p:nvSpPr>
        <p:spPr>
          <a:xfrm>
            <a:off x="8533517" y="3275018"/>
            <a:ext cx="386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Choisie ou tu le veux  le mettre sur ton pc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35907-8A86-4E78-BDF2-1EBBBC4DC161}"/>
              </a:ext>
            </a:extLst>
          </p:cNvPr>
          <p:cNvSpPr/>
          <p:nvPr/>
        </p:nvSpPr>
        <p:spPr>
          <a:xfrm flipV="1">
            <a:off x="5062330" y="6440556"/>
            <a:ext cx="914400" cy="350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3CDB7CC-2A51-4CBC-9E5F-4122C79230BB}"/>
              </a:ext>
            </a:extLst>
          </p:cNvPr>
          <p:cNvSpPr txBox="1"/>
          <p:nvPr/>
        </p:nvSpPr>
        <p:spPr>
          <a:xfrm>
            <a:off x="8533516" y="6255890"/>
            <a:ext cx="386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Terminer</a:t>
            </a:r>
          </a:p>
        </p:txBody>
      </p:sp>
    </p:spTree>
    <p:extLst>
      <p:ext uri="{BB962C8B-B14F-4D97-AF65-F5344CB8AC3E}">
        <p14:creationId xmlns:p14="http://schemas.microsoft.com/office/powerpoint/2010/main" val="253199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06A81B8-0A2B-42B7-A68E-8D09CF8C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17" y="2071894"/>
            <a:ext cx="3811445" cy="2714211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1A40EFF-4A58-43C7-AD8F-491FDF8ACC9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988905" y="3459684"/>
            <a:ext cx="4544612" cy="873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79BC529-EA4A-4F92-82EA-5303A623B690}"/>
              </a:ext>
            </a:extLst>
          </p:cNvPr>
          <p:cNvSpPr txBox="1"/>
          <p:nvPr/>
        </p:nvSpPr>
        <p:spPr>
          <a:xfrm>
            <a:off x="8533517" y="3275018"/>
            <a:ext cx="386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Open Project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302978-0B70-4E03-A5A8-946085F9C9E6}"/>
              </a:ext>
            </a:extLst>
          </p:cNvPr>
          <p:cNvSpPr txBox="1"/>
          <p:nvPr/>
        </p:nvSpPr>
        <p:spPr>
          <a:xfrm>
            <a:off x="6486056" y="5305752"/>
            <a:ext cx="4094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Ensuite, c’est comme si vous crée un projet en Web </a:t>
            </a:r>
            <a:r>
              <a:rPr lang="fr-FR" sz="2400" dirty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4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BF61472-B2AE-4066-AD46-AE3A1E72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861"/>
            <a:ext cx="10995835" cy="61821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62B24C-EEE0-4ED5-ABA2-40192AB4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934" y="0"/>
            <a:ext cx="3468757" cy="675861"/>
          </a:xfrm>
        </p:spPr>
        <p:txBody>
          <a:bodyPr>
            <a:normAutofit fontScale="90000"/>
          </a:bodyPr>
          <a:lstStyle/>
          <a:p>
            <a:r>
              <a:rPr lang="fr-FR" dirty="0"/>
              <a:t>Le </a:t>
            </a:r>
            <a:r>
              <a:rPr lang="fr-FR" dirty="0" err="1"/>
              <a:t>Commint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D44741-2708-4138-A5FE-22E125062486}"/>
              </a:ext>
            </a:extLst>
          </p:cNvPr>
          <p:cNvSpPr txBox="1"/>
          <p:nvPr/>
        </p:nvSpPr>
        <p:spPr>
          <a:xfrm>
            <a:off x="8229600" y="3902086"/>
            <a:ext cx="239864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Team/</a:t>
            </a:r>
            <a:r>
              <a:rPr lang="fr-FR" dirty="0" err="1">
                <a:solidFill>
                  <a:schemeClr val="bg1"/>
                </a:solidFill>
              </a:rPr>
              <a:t>Commint</a:t>
            </a:r>
            <a:r>
              <a:rPr lang="fr-FR" dirty="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72674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2F533A3-9ED9-44BE-A8BC-303180DE6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463826"/>
            <a:ext cx="7194682" cy="6162261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FA43551-29C4-4C57-A438-008E7CD9049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704977" y="3646486"/>
            <a:ext cx="1498118" cy="4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B2DFE0DE-95BA-4E3F-AF57-55AC52E8B0FA}"/>
              </a:ext>
            </a:extLst>
          </p:cNvPr>
          <p:cNvSpPr txBox="1"/>
          <p:nvPr/>
        </p:nvSpPr>
        <p:spPr>
          <a:xfrm>
            <a:off x="8203095" y="3323320"/>
            <a:ext cx="386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tout les fichier qui être </a:t>
            </a:r>
            <a:r>
              <a:rPr lang="fr-FR" dirty="0" err="1"/>
              <a:t>commint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(le dossier Bean vas être supprimé)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9BC1609-6E44-45C5-89AE-F57F4EC8C74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671931" y="1551001"/>
            <a:ext cx="2861586" cy="489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CD2BD03-5DC2-4A78-937B-A72C9DEC359F}"/>
              </a:ext>
            </a:extLst>
          </p:cNvPr>
          <p:cNvSpPr txBox="1"/>
          <p:nvPr/>
        </p:nvSpPr>
        <p:spPr>
          <a:xfrm>
            <a:off x="8533517" y="1302332"/>
            <a:ext cx="3869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Écrire vos commentaire (ne fais pas comme moi, des trucs propre et expliquer) et aussi sans faute, car on pourra faire de la doc avec (je ne suis pas sûr)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101ADD1-2EB7-4826-B24D-7629B4719D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71931" y="5926639"/>
            <a:ext cx="3013986" cy="461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009D8F2-BE10-4C7E-A458-555A36EFB2E3}"/>
              </a:ext>
            </a:extLst>
          </p:cNvPr>
          <p:cNvSpPr txBox="1"/>
          <p:nvPr/>
        </p:nvSpPr>
        <p:spPr>
          <a:xfrm>
            <a:off x="8685917" y="5741973"/>
            <a:ext cx="386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Quand tout est validé, faite Commit </a:t>
            </a:r>
          </a:p>
        </p:txBody>
      </p:sp>
    </p:spTree>
    <p:extLst>
      <p:ext uri="{BB962C8B-B14F-4D97-AF65-F5344CB8AC3E}">
        <p14:creationId xmlns:p14="http://schemas.microsoft.com/office/powerpoint/2010/main" val="148820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A0FC003-FE56-43D1-B44C-0CCEBCCB7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2" t="47196"/>
          <a:stretch/>
        </p:blipFill>
        <p:spPr>
          <a:xfrm>
            <a:off x="0" y="397565"/>
            <a:ext cx="12010732" cy="430695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C21316A-3CB4-4FDE-A1D6-5FED16D6A830}"/>
              </a:ext>
            </a:extLst>
          </p:cNvPr>
          <p:cNvSpPr txBox="1"/>
          <p:nvPr/>
        </p:nvSpPr>
        <p:spPr>
          <a:xfrm>
            <a:off x="4532242" y="5270766"/>
            <a:ext cx="386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FF0000"/>
                </a:solidFill>
              </a:rPr>
              <a:t>Commint</a:t>
            </a:r>
            <a:r>
              <a:rPr lang="fr-FR" sz="2400" dirty="0">
                <a:solidFill>
                  <a:srgbClr val="FF0000"/>
                </a:solidFill>
              </a:rPr>
              <a:t> réussi </a:t>
            </a:r>
          </a:p>
        </p:txBody>
      </p:sp>
    </p:spTree>
    <p:extLst>
      <p:ext uri="{BB962C8B-B14F-4D97-AF65-F5344CB8AC3E}">
        <p14:creationId xmlns:p14="http://schemas.microsoft.com/office/powerpoint/2010/main" val="368260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0F432-3B1F-464F-9641-1230E3E0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60" y="0"/>
            <a:ext cx="1696279" cy="869054"/>
          </a:xfrm>
        </p:spPr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66C1F7-68C6-461F-9F9E-FACC5D9124C1}"/>
              </a:ext>
            </a:extLst>
          </p:cNvPr>
          <p:cNvSpPr txBox="1"/>
          <p:nvPr/>
        </p:nvSpPr>
        <p:spPr>
          <a:xfrm>
            <a:off x="1351722" y="812233"/>
            <a:ext cx="821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avez </a:t>
            </a:r>
            <a:r>
              <a:rPr lang="fr-FR" dirty="0" err="1"/>
              <a:t>comminter</a:t>
            </a:r>
            <a:r>
              <a:rPr lang="fr-FR" dirty="0"/>
              <a:t> mais il ne se trouve pas encore sur le serveur ensuit il faudra faire un PUSH pour le mettre sur le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12648F-695F-45C2-9FBC-96B670A1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3" y="1458564"/>
            <a:ext cx="9601202" cy="539804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5513502-C41A-4095-AAF0-EE07D6AFCC36}"/>
              </a:ext>
            </a:extLst>
          </p:cNvPr>
          <p:cNvSpPr txBox="1"/>
          <p:nvPr/>
        </p:nvSpPr>
        <p:spPr>
          <a:xfrm>
            <a:off x="8229600" y="3902086"/>
            <a:ext cx="239864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Team/</a:t>
            </a:r>
            <a:r>
              <a:rPr lang="fr-FR" dirty="0" err="1">
                <a:solidFill>
                  <a:schemeClr val="bg1"/>
                </a:solidFill>
              </a:rPr>
              <a:t>Remote</a:t>
            </a:r>
            <a:r>
              <a:rPr lang="fr-FR" dirty="0">
                <a:solidFill>
                  <a:schemeClr val="bg1"/>
                </a:solidFill>
              </a:rPr>
              <a:t>/Push….</a:t>
            </a:r>
          </a:p>
        </p:txBody>
      </p:sp>
    </p:spTree>
    <p:extLst>
      <p:ext uri="{BB962C8B-B14F-4D97-AF65-F5344CB8AC3E}">
        <p14:creationId xmlns:p14="http://schemas.microsoft.com/office/powerpoint/2010/main" val="60379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10C47E-76F8-4898-BDB3-1760FE8E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4" y="217419"/>
            <a:ext cx="8601075" cy="573405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ACB6B50-F738-40E3-8B3D-23D949C4E546}"/>
              </a:ext>
            </a:extLst>
          </p:cNvPr>
          <p:cNvSpPr txBox="1"/>
          <p:nvPr/>
        </p:nvSpPr>
        <p:spPr>
          <a:xfrm>
            <a:off x="9269013" y="5425022"/>
            <a:ext cx="2638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Laissez par défaut.</a:t>
            </a:r>
            <a:br>
              <a:rPr lang="fr-FR" sz="2400" dirty="0">
                <a:solidFill>
                  <a:srgbClr val="FF0000"/>
                </a:solidFill>
              </a:rPr>
            </a:br>
            <a:r>
              <a:rPr lang="fr-FR" sz="2400" dirty="0">
                <a:solidFill>
                  <a:srgbClr val="FF0000"/>
                </a:solidFill>
              </a:rPr>
              <a:t>Et faites Suivant </a:t>
            </a:r>
          </a:p>
          <a:p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5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515FCC8-4141-4245-96B2-62362A9D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75" y="296931"/>
            <a:ext cx="8601075" cy="573405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939CFB1-1E24-413E-92EA-C616157FC521}"/>
              </a:ext>
            </a:extLst>
          </p:cNvPr>
          <p:cNvSpPr txBox="1"/>
          <p:nvPr/>
        </p:nvSpPr>
        <p:spPr>
          <a:xfrm>
            <a:off x="9202752" y="5292500"/>
            <a:ext cx="2638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Laissez par défaut.</a:t>
            </a:r>
            <a:br>
              <a:rPr lang="fr-FR" sz="2400" dirty="0">
                <a:solidFill>
                  <a:srgbClr val="FF0000"/>
                </a:solidFill>
              </a:rPr>
            </a:br>
            <a:r>
              <a:rPr lang="fr-FR" sz="2400" dirty="0">
                <a:solidFill>
                  <a:srgbClr val="FF0000"/>
                </a:solidFill>
              </a:rPr>
              <a:t>Et faites Suivant </a:t>
            </a:r>
          </a:p>
          <a:p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281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157</Words>
  <Application>Microsoft Office PowerPoint</Application>
  <PresentationFormat>Grand écran</PresentationFormat>
  <Paragraphs>21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Pour récupère le projet sur github (clone)</vt:lpstr>
      <vt:lpstr>Présentation PowerPoint</vt:lpstr>
      <vt:lpstr>Présentation PowerPoint</vt:lpstr>
      <vt:lpstr>Le Commint</vt:lpstr>
      <vt:lpstr>Présentation PowerPoint</vt:lpstr>
      <vt:lpstr>Présentation PowerPoint</vt:lpstr>
      <vt:lpstr>PUSH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Pour récupère le projet sur github (clone)</dc:title>
  <dc:creator>Benjamin</dc:creator>
  <cp:lastModifiedBy>Benjamin</cp:lastModifiedBy>
  <cp:revision>5</cp:revision>
  <dcterms:created xsi:type="dcterms:W3CDTF">2018-10-30T10:16:06Z</dcterms:created>
  <dcterms:modified xsi:type="dcterms:W3CDTF">2018-10-30T10:42:19Z</dcterms:modified>
</cp:coreProperties>
</file>