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8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FOODA</a:t>
            </a:r>
            <a:endParaRPr lang="en-PH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 Web-based Restaurant Promotional Advertisement Avenue</a:t>
            </a:r>
          </a:p>
        </p:txBody>
      </p:sp>
    </p:spTree>
    <p:extLst>
      <p:ext uri="{BB962C8B-B14F-4D97-AF65-F5344CB8AC3E}">
        <p14:creationId xmlns:p14="http://schemas.microsoft.com/office/powerpoint/2010/main" val="24798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9255"/>
          </a:xfrm>
        </p:spPr>
        <p:txBody>
          <a:bodyPr>
            <a:noAutofit/>
          </a:bodyPr>
          <a:lstStyle/>
          <a:p>
            <a:r>
              <a:rPr lang="en-PH" sz="3600" dirty="0"/>
              <a:t> Hard to know when a promo comes up from a restaurant</a:t>
            </a:r>
          </a:p>
          <a:p>
            <a:r>
              <a:rPr lang="en-PH" sz="3600" dirty="0"/>
              <a:t>Flyers are not given to the right people</a:t>
            </a:r>
          </a:p>
          <a:p>
            <a:r>
              <a:rPr lang="en-PH" sz="3600" dirty="0"/>
              <a:t>People who are budgeting can’t find the restaurants to go to</a:t>
            </a:r>
          </a:p>
        </p:txBody>
      </p:sp>
    </p:spTree>
    <p:extLst>
      <p:ext uri="{BB962C8B-B14F-4D97-AF65-F5344CB8AC3E}">
        <p14:creationId xmlns:p14="http://schemas.microsoft.com/office/powerpoint/2010/main" val="307994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A web application dedicated to notify users</a:t>
            </a:r>
            <a:br>
              <a:rPr lang="en-PH" sz="3600" dirty="0"/>
            </a:br>
            <a:r>
              <a:rPr lang="en-PH" sz="3600" dirty="0"/>
              <a:t>about specific restaurant </a:t>
            </a:r>
            <a:r>
              <a:rPr lang="en-PH" sz="3600" dirty="0" err="1"/>
              <a:t>promotionals</a:t>
            </a:r>
            <a:endParaRPr lang="en-PH" sz="3600" dirty="0"/>
          </a:p>
          <a:p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1185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1832"/>
            <a:ext cx="10018713" cy="4404574"/>
          </a:xfrm>
        </p:spPr>
        <p:txBody>
          <a:bodyPr>
            <a:noAutofit/>
          </a:bodyPr>
          <a:lstStyle/>
          <a:p>
            <a:r>
              <a:rPr lang="en-PH" sz="3600" dirty="0"/>
              <a:t>Users</a:t>
            </a:r>
          </a:p>
          <a:p>
            <a:pPr lvl="1"/>
            <a:r>
              <a:rPr lang="en-PH" sz="3200" dirty="0"/>
              <a:t>Restaurant search</a:t>
            </a:r>
          </a:p>
          <a:p>
            <a:pPr lvl="1"/>
            <a:r>
              <a:rPr lang="en-PH" sz="3200" dirty="0"/>
              <a:t>Add favorites for easy notifications</a:t>
            </a:r>
          </a:p>
          <a:p>
            <a:pPr lvl="1"/>
            <a:endParaRPr lang="en-PH" sz="3200" dirty="0"/>
          </a:p>
          <a:p>
            <a:r>
              <a:rPr lang="en-PH" sz="3600" dirty="0"/>
              <a:t>Power User (Restaurants)</a:t>
            </a:r>
          </a:p>
          <a:p>
            <a:pPr lvl="1"/>
            <a:r>
              <a:rPr lang="en-PH" sz="3200" dirty="0"/>
              <a:t>An avenue to disseminate their promos</a:t>
            </a:r>
          </a:p>
        </p:txBody>
      </p:sp>
    </p:spTree>
    <p:extLst>
      <p:ext uri="{BB962C8B-B14F-4D97-AF65-F5344CB8AC3E}">
        <p14:creationId xmlns:p14="http://schemas.microsoft.com/office/powerpoint/2010/main" val="115483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Power users or restaurants are limited with a number of </a:t>
            </a:r>
            <a:r>
              <a:rPr lang="en-PH" sz="3600" dirty="0" err="1"/>
              <a:t>promotionals</a:t>
            </a:r>
            <a:r>
              <a:rPr lang="en-PH" sz="3600" dirty="0"/>
              <a:t>, and are required to pay</a:t>
            </a:r>
          </a:p>
          <a:p>
            <a:pPr lvl="1"/>
            <a:r>
              <a:rPr lang="en-PH" sz="3200" dirty="0"/>
              <a:t>PHP 30 for every 70 additional </a:t>
            </a:r>
            <a:r>
              <a:rPr lang="en-PH" sz="3200" dirty="0" err="1"/>
              <a:t>promotionals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21322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</TotalTime>
  <Words>92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Corbel</vt:lpstr>
      <vt:lpstr>Parallax</vt:lpstr>
      <vt:lpstr>FOODA</vt:lpstr>
      <vt:lpstr>Problem</vt:lpstr>
      <vt:lpstr>Solution</vt:lpstr>
      <vt:lpstr>Features</vt:lpstr>
      <vt:lpstr>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FOODA</dc:title>
  <dc:creator>Rin Minase</dc:creator>
  <cp:lastModifiedBy>Rin Minase</cp:lastModifiedBy>
  <cp:revision>9</cp:revision>
  <dcterms:created xsi:type="dcterms:W3CDTF">2016-10-21T19:32:43Z</dcterms:created>
  <dcterms:modified xsi:type="dcterms:W3CDTF">2016-10-28T05:07:41Z</dcterms:modified>
</cp:coreProperties>
</file>