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257" r:id="rId3"/>
    <p:sldId id="262" r:id="rId4"/>
    <p:sldId id="283" r:id="rId5"/>
    <p:sldId id="264" r:id="rId6"/>
    <p:sldId id="277" r:id="rId7"/>
    <p:sldId id="259" r:id="rId8"/>
    <p:sldId id="284" r:id="rId9"/>
    <p:sldId id="285" r:id="rId10"/>
    <p:sldId id="286" r:id="rId11"/>
    <p:sldId id="287" r:id="rId12"/>
    <p:sldId id="288" r:id="rId13"/>
    <p:sldId id="289" r:id="rId14"/>
    <p:sldId id="290" r:id="rId15"/>
    <p:sldId id="291" r:id="rId16"/>
    <p:sldId id="292" r:id="rId17"/>
    <p:sldId id="279" r:id="rId18"/>
  </p:sldIdLst>
  <p:sldSz cx="9144000" cy="5143500" type="screen16x9"/>
  <p:notesSz cx="6858000" cy="9144000"/>
  <p:embeddedFontLst>
    <p:embeddedFont>
      <p:font typeface="Inter" panose="020B0604020202020204" charset="0"/>
      <p:regular r:id="rId20"/>
      <p:bold r:id="rId21"/>
    </p:embeddedFont>
    <p:embeddedFont>
      <p:font typeface="Roboto Condensed Light" panose="02000000000000000000" pitchFamily="2" charset="0"/>
      <p:regular r:id="rId22"/>
      <p:italic r:id="rId23"/>
    </p:embeddedFont>
    <p:embeddedFont>
      <p:font typeface="Rubik Light" panose="020B0604020202020204" charset="-79"/>
      <p:bold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BCD24F-A9D0-4F14-B620-7151566A90B8}">
  <a:tblStyle styleId="{92BCD24F-A9D0-4F14-B620-7151566A90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2" autoAdjust="0"/>
    <p:restoredTop sz="95664" autoAdjust="0"/>
  </p:normalViewPr>
  <p:slideViewPr>
    <p:cSldViewPr snapToGrid="0">
      <p:cViewPr varScale="1">
        <p:scale>
          <a:sx n="123" d="100"/>
          <a:sy n="123" d="100"/>
        </p:scale>
        <p:origin x="1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ba63fda84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ba63fda84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5050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bd4afe119d_0_5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bd4afe119d_0_5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83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bd4afe119d_0_4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bd4afe119d_0_4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628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bd4afe119d_0_5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bd4afe119d_0_5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039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ba63fda84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ba63fda84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404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bd4afe119d_0_5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bd4afe119d_0_5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0770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bd4afe119d_0_5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bd4afe119d_0_5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bd4afe119d_0_20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bd4afe119d_0_20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ba63fda84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ba63fda84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bd4afe119d_0_4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bd4afe119d_0_4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bd4afe119d_0_5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bd4afe119d_0_5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ba63fda84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ba63fda84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bd4afe119d_0_5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bd4afe119d_0_5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599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bd4afe119d_0_4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bd4afe119d_0_4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989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bd4afe119d_0_5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bd4afe119d_0_5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8067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grpSp>
        <p:nvGrpSpPr>
          <p:cNvPr id="9" name="Google Shape;9;p2"/>
          <p:cNvGrpSpPr/>
          <p:nvPr/>
        </p:nvGrpSpPr>
        <p:grpSpPr>
          <a:xfrm>
            <a:off x="825750" y="-53600"/>
            <a:ext cx="3366000" cy="750600"/>
            <a:chOff x="708950" y="-197625"/>
            <a:chExt cx="3366000" cy="750600"/>
          </a:xfrm>
        </p:grpSpPr>
        <p:grpSp>
          <p:nvGrpSpPr>
            <p:cNvPr id="10" name="Google Shape;10;p2"/>
            <p:cNvGrpSpPr/>
            <p:nvPr/>
          </p:nvGrpSpPr>
          <p:grpSpPr>
            <a:xfrm>
              <a:off x="708950" y="-197625"/>
              <a:ext cx="3366000" cy="750600"/>
              <a:chOff x="2532375" y="2321825"/>
              <a:chExt cx="3366000" cy="750600"/>
            </a:xfrm>
          </p:grpSpPr>
          <p:sp>
            <p:nvSpPr>
              <p:cNvPr id="11" name="Google Shape;11;p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JULY 11, 2021 - 11H</a:t>
              </a:r>
              <a:endParaRPr sz="1500">
                <a:solidFill>
                  <a:srgbClr val="2D2E27"/>
                </a:solidFill>
                <a:latin typeface="Rubik Light"/>
                <a:ea typeface="Rubik Light"/>
                <a:cs typeface="Rubik Light"/>
                <a:sym typeface="Rubik Light"/>
              </a:endParaRPr>
            </a:p>
          </p:txBody>
        </p:sp>
        <p:sp>
          <p:nvSpPr>
            <p:cNvPr id="14" name="Google Shape;14;p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15" name="Google Shape;15;p2"/>
          <p:cNvGrpSpPr/>
          <p:nvPr/>
        </p:nvGrpSpPr>
        <p:grpSpPr>
          <a:xfrm>
            <a:off x="139575" y="383000"/>
            <a:ext cx="3366000" cy="750600"/>
            <a:chOff x="708950" y="-197625"/>
            <a:chExt cx="3366000" cy="750600"/>
          </a:xfrm>
        </p:grpSpPr>
        <p:grpSp>
          <p:nvGrpSpPr>
            <p:cNvPr id="16" name="Google Shape;16;p2"/>
            <p:cNvGrpSpPr/>
            <p:nvPr/>
          </p:nvGrpSpPr>
          <p:grpSpPr>
            <a:xfrm>
              <a:off x="708950" y="-197625"/>
              <a:ext cx="3366000" cy="750600"/>
              <a:chOff x="2532375" y="2321825"/>
              <a:chExt cx="3366000" cy="750600"/>
            </a:xfrm>
          </p:grpSpPr>
          <p:sp>
            <p:nvSpPr>
              <p:cNvPr id="17" name="Google Shape;17;p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AUGUST 8, 2021 - 16H</a:t>
              </a:r>
              <a:endParaRPr sz="1500">
                <a:solidFill>
                  <a:srgbClr val="2D2E27"/>
                </a:solidFill>
                <a:latin typeface="Rubik Light"/>
                <a:ea typeface="Rubik Light"/>
                <a:cs typeface="Rubik Light"/>
                <a:sym typeface="Rubik Light"/>
              </a:endParaRPr>
            </a:p>
          </p:txBody>
        </p:sp>
        <p:sp>
          <p:nvSpPr>
            <p:cNvPr id="20" name="Google Shape;20;p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21" name="Google Shape;21;p2"/>
          <p:cNvGrpSpPr/>
          <p:nvPr/>
        </p:nvGrpSpPr>
        <p:grpSpPr>
          <a:xfrm>
            <a:off x="6268775" y="3438050"/>
            <a:ext cx="3366000" cy="750600"/>
            <a:chOff x="708950" y="-197625"/>
            <a:chExt cx="3366000" cy="750600"/>
          </a:xfrm>
        </p:grpSpPr>
        <p:grpSp>
          <p:nvGrpSpPr>
            <p:cNvPr id="22" name="Google Shape;22;p2"/>
            <p:cNvGrpSpPr/>
            <p:nvPr/>
          </p:nvGrpSpPr>
          <p:grpSpPr>
            <a:xfrm>
              <a:off x="708950" y="-197625"/>
              <a:ext cx="3366000" cy="750600"/>
              <a:chOff x="2532375" y="2321825"/>
              <a:chExt cx="3366000" cy="750600"/>
            </a:xfrm>
          </p:grpSpPr>
          <p:sp>
            <p:nvSpPr>
              <p:cNvPr id="23" name="Google Shape;23;p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2021 - 18H</a:t>
              </a:r>
              <a:endParaRPr sz="1500">
                <a:solidFill>
                  <a:srgbClr val="2D2E27"/>
                </a:solidFill>
                <a:latin typeface="Rubik Light"/>
                <a:ea typeface="Rubik Light"/>
                <a:cs typeface="Rubik Light"/>
                <a:sym typeface="Rubik Light"/>
              </a:endParaRPr>
            </a:p>
          </p:txBody>
        </p:sp>
        <p:sp>
          <p:nvSpPr>
            <p:cNvPr id="26" name="Google Shape;26;p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27" name="Google Shape;27;p2"/>
          <p:cNvGrpSpPr/>
          <p:nvPr/>
        </p:nvGrpSpPr>
        <p:grpSpPr>
          <a:xfrm>
            <a:off x="5582600" y="3874650"/>
            <a:ext cx="3366000" cy="750600"/>
            <a:chOff x="708950" y="-197625"/>
            <a:chExt cx="3366000" cy="750600"/>
          </a:xfrm>
        </p:grpSpPr>
        <p:grpSp>
          <p:nvGrpSpPr>
            <p:cNvPr id="28" name="Google Shape;28;p2"/>
            <p:cNvGrpSpPr/>
            <p:nvPr/>
          </p:nvGrpSpPr>
          <p:grpSpPr>
            <a:xfrm>
              <a:off x="708950" y="-197625"/>
              <a:ext cx="3366000" cy="750600"/>
              <a:chOff x="2532375" y="2321825"/>
              <a:chExt cx="3366000" cy="750600"/>
            </a:xfrm>
          </p:grpSpPr>
          <p:sp>
            <p:nvSpPr>
              <p:cNvPr id="29" name="Google Shape;29;p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2021 - 15H</a:t>
              </a:r>
              <a:endParaRPr sz="1500">
                <a:solidFill>
                  <a:srgbClr val="2D2E27"/>
                </a:solidFill>
                <a:latin typeface="Rubik Light"/>
                <a:ea typeface="Rubik Light"/>
                <a:cs typeface="Rubik Light"/>
                <a:sym typeface="Rubik Light"/>
              </a:endParaRPr>
            </a:p>
          </p:txBody>
        </p:sp>
        <p:sp>
          <p:nvSpPr>
            <p:cNvPr id="32" name="Google Shape;32;p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3" name="Google Shape;33;p2"/>
          <p:cNvGrpSpPr/>
          <p:nvPr/>
        </p:nvGrpSpPr>
        <p:grpSpPr>
          <a:xfrm>
            <a:off x="4896425" y="4311250"/>
            <a:ext cx="3366000" cy="750600"/>
            <a:chOff x="708950" y="-197625"/>
            <a:chExt cx="3366000" cy="750600"/>
          </a:xfrm>
        </p:grpSpPr>
        <p:grpSp>
          <p:nvGrpSpPr>
            <p:cNvPr id="34" name="Google Shape;34;p2"/>
            <p:cNvGrpSpPr/>
            <p:nvPr/>
          </p:nvGrpSpPr>
          <p:grpSpPr>
            <a:xfrm>
              <a:off x="708950" y="-197625"/>
              <a:ext cx="3366000" cy="750600"/>
              <a:chOff x="2532375" y="2321825"/>
              <a:chExt cx="3366000" cy="750600"/>
            </a:xfrm>
          </p:grpSpPr>
          <p:sp>
            <p:nvSpPr>
              <p:cNvPr id="35" name="Google Shape;35;p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2021 - 15H</a:t>
              </a:r>
              <a:endParaRPr sz="1500">
                <a:solidFill>
                  <a:srgbClr val="2D2E27"/>
                </a:solidFill>
                <a:latin typeface="Rubik Light"/>
                <a:ea typeface="Rubik Light"/>
                <a:cs typeface="Rubik Light"/>
                <a:sym typeface="Rubik Light"/>
              </a:endParaRPr>
            </a:p>
          </p:txBody>
        </p:sp>
        <p:sp>
          <p:nvSpPr>
            <p:cNvPr id="38" name="Google Shape;38;p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9" name="Google Shape;39;p2"/>
          <p:cNvGrpSpPr/>
          <p:nvPr/>
        </p:nvGrpSpPr>
        <p:grpSpPr>
          <a:xfrm>
            <a:off x="1511925" y="-490200"/>
            <a:ext cx="3366000" cy="750600"/>
            <a:chOff x="708950" y="-197625"/>
            <a:chExt cx="3366000" cy="750600"/>
          </a:xfrm>
        </p:grpSpPr>
        <p:grpSp>
          <p:nvGrpSpPr>
            <p:cNvPr id="40" name="Google Shape;40;p2"/>
            <p:cNvGrpSpPr/>
            <p:nvPr/>
          </p:nvGrpSpPr>
          <p:grpSpPr>
            <a:xfrm>
              <a:off x="708950" y="-197625"/>
              <a:ext cx="3366000" cy="750600"/>
              <a:chOff x="2532375" y="2321825"/>
              <a:chExt cx="3366000" cy="750600"/>
            </a:xfrm>
          </p:grpSpPr>
          <p:sp>
            <p:nvSpPr>
              <p:cNvPr id="41" name="Google Shape;41;p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25, 2021 - 12H</a:t>
              </a:r>
              <a:endParaRPr sz="1500">
                <a:solidFill>
                  <a:srgbClr val="2D2E27"/>
                </a:solidFill>
                <a:latin typeface="Rubik Light"/>
                <a:ea typeface="Rubik Light"/>
                <a:cs typeface="Rubik Light"/>
                <a:sym typeface="Rubik Light"/>
              </a:endParaRPr>
            </a:p>
          </p:txBody>
        </p:sp>
        <p:sp>
          <p:nvSpPr>
            <p:cNvPr id="44" name="Google Shape;44;p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45" name="Google Shape;45;p2"/>
          <p:cNvGrpSpPr/>
          <p:nvPr/>
        </p:nvGrpSpPr>
        <p:grpSpPr>
          <a:xfrm>
            <a:off x="4210250" y="4747850"/>
            <a:ext cx="3366000" cy="750600"/>
            <a:chOff x="708950" y="-197625"/>
            <a:chExt cx="3366000" cy="750600"/>
          </a:xfrm>
        </p:grpSpPr>
        <p:grpSp>
          <p:nvGrpSpPr>
            <p:cNvPr id="46" name="Google Shape;46;p2"/>
            <p:cNvGrpSpPr/>
            <p:nvPr/>
          </p:nvGrpSpPr>
          <p:grpSpPr>
            <a:xfrm>
              <a:off x="708950" y="-197625"/>
              <a:ext cx="3366000" cy="750600"/>
              <a:chOff x="2532375" y="2321825"/>
              <a:chExt cx="3366000" cy="750600"/>
            </a:xfrm>
          </p:grpSpPr>
          <p:sp>
            <p:nvSpPr>
              <p:cNvPr id="47" name="Google Shape;47;p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MARCH 22, 2021 - 15H</a:t>
              </a:r>
              <a:endParaRPr sz="1500">
                <a:solidFill>
                  <a:srgbClr val="2D2E27"/>
                </a:solidFill>
                <a:latin typeface="Rubik Light"/>
                <a:ea typeface="Rubik Light"/>
                <a:cs typeface="Rubik Light"/>
                <a:sym typeface="Rubik Light"/>
              </a:endParaRPr>
            </a:p>
          </p:txBody>
        </p:sp>
        <p:sp>
          <p:nvSpPr>
            <p:cNvPr id="50" name="Google Shape;50;p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51" name="Google Shape;51;p2"/>
          <p:cNvGrpSpPr/>
          <p:nvPr/>
        </p:nvGrpSpPr>
        <p:grpSpPr>
          <a:xfrm>
            <a:off x="-546600" y="819600"/>
            <a:ext cx="3366000" cy="750600"/>
            <a:chOff x="708950" y="-197625"/>
            <a:chExt cx="3366000" cy="750600"/>
          </a:xfrm>
        </p:grpSpPr>
        <p:grpSp>
          <p:nvGrpSpPr>
            <p:cNvPr id="52" name="Google Shape;52;p2"/>
            <p:cNvGrpSpPr/>
            <p:nvPr/>
          </p:nvGrpSpPr>
          <p:grpSpPr>
            <a:xfrm>
              <a:off x="708950" y="-197625"/>
              <a:ext cx="3366000" cy="750600"/>
              <a:chOff x="2532375" y="2321825"/>
              <a:chExt cx="3366000" cy="750600"/>
            </a:xfrm>
          </p:grpSpPr>
          <p:sp>
            <p:nvSpPr>
              <p:cNvPr id="53" name="Google Shape;53;p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APRIL 15, 2021 - 15H</a:t>
              </a:r>
              <a:endParaRPr sz="1500">
                <a:solidFill>
                  <a:srgbClr val="2D2E27"/>
                </a:solidFill>
                <a:latin typeface="Rubik Light"/>
                <a:ea typeface="Rubik Light"/>
                <a:cs typeface="Rubik Light"/>
                <a:sym typeface="Rubik Light"/>
              </a:endParaRPr>
            </a:p>
          </p:txBody>
        </p:sp>
        <p:sp>
          <p:nvSpPr>
            <p:cNvPr id="56" name="Google Shape;56;p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57" name="Google Shape;57;p2"/>
          <p:cNvGrpSpPr/>
          <p:nvPr/>
        </p:nvGrpSpPr>
        <p:grpSpPr>
          <a:xfrm>
            <a:off x="6881600" y="-310550"/>
            <a:ext cx="3366000" cy="750600"/>
            <a:chOff x="708950" y="-197625"/>
            <a:chExt cx="3366000" cy="750600"/>
          </a:xfrm>
        </p:grpSpPr>
        <p:grpSp>
          <p:nvGrpSpPr>
            <p:cNvPr id="58" name="Google Shape;58;p2"/>
            <p:cNvGrpSpPr/>
            <p:nvPr/>
          </p:nvGrpSpPr>
          <p:grpSpPr>
            <a:xfrm>
              <a:off x="708950" y="-197625"/>
              <a:ext cx="3366000" cy="750600"/>
              <a:chOff x="2532375" y="2321825"/>
              <a:chExt cx="3366000" cy="750600"/>
            </a:xfrm>
          </p:grpSpPr>
          <p:sp>
            <p:nvSpPr>
              <p:cNvPr id="59" name="Google Shape;59;p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2021 - 18H</a:t>
              </a:r>
              <a:endParaRPr sz="1500">
                <a:solidFill>
                  <a:srgbClr val="2D2E27"/>
                </a:solidFill>
                <a:latin typeface="Rubik Light"/>
                <a:ea typeface="Rubik Light"/>
                <a:cs typeface="Rubik Light"/>
                <a:sym typeface="Rubik Light"/>
              </a:endParaRPr>
            </a:p>
          </p:txBody>
        </p:sp>
        <p:sp>
          <p:nvSpPr>
            <p:cNvPr id="62" name="Google Shape;62;p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63" name="Google Shape;63;p2"/>
          <p:cNvGrpSpPr/>
          <p:nvPr/>
        </p:nvGrpSpPr>
        <p:grpSpPr>
          <a:xfrm>
            <a:off x="6195425" y="126050"/>
            <a:ext cx="3366000" cy="750600"/>
            <a:chOff x="708950" y="-197625"/>
            <a:chExt cx="3366000" cy="750600"/>
          </a:xfrm>
        </p:grpSpPr>
        <p:grpSp>
          <p:nvGrpSpPr>
            <p:cNvPr id="64" name="Google Shape;64;p2"/>
            <p:cNvGrpSpPr/>
            <p:nvPr/>
          </p:nvGrpSpPr>
          <p:grpSpPr>
            <a:xfrm>
              <a:off x="708950" y="-197625"/>
              <a:ext cx="3366000" cy="750600"/>
              <a:chOff x="2532375" y="2321825"/>
              <a:chExt cx="3366000" cy="750600"/>
            </a:xfrm>
          </p:grpSpPr>
          <p:sp>
            <p:nvSpPr>
              <p:cNvPr id="65" name="Google Shape;65;p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2021 - 15H</a:t>
              </a:r>
              <a:endParaRPr sz="1500">
                <a:solidFill>
                  <a:srgbClr val="2D2E27"/>
                </a:solidFill>
                <a:latin typeface="Rubik Light"/>
                <a:ea typeface="Rubik Light"/>
                <a:cs typeface="Rubik Light"/>
                <a:sym typeface="Rubik Light"/>
              </a:endParaRPr>
            </a:p>
          </p:txBody>
        </p:sp>
        <p:sp>
          <p:nvSpPr>
            <p:cNvPr id="68" name="Google Shape;68;p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69" name="Google Shape;69;p2"/>
          <p:cNvGrpSpPr/>
          <p:nvPr/>
        </p:nvGrpSpPr>
        <p:grpSpPr>
          <a:xfrm>
            <a:off x="5509250" y="562650"/>
            <a:ext cx="3366000" cy="750600"/>
            <a:chOff x="708950" y="-197625"/>
            <a:chExt cx="3366000" cy="750600"/>
          </a:xfrm>
        </p:grpSpPr>
        <p:grpSp>
          <p:nvGrpSpPr>
            <p:cNvPr id="70" name="Google Shape;70;p2"/>
            <p:cNvGrpSpPr/>
            <p:nvPr/>
          </p:nvGrpSpPr>
          <p:grpSpPr>
            <a:xfrm>
              <a:off x="708950" y="-197625"/>
              <a:ext cx="3366000" cy="750600"/>
              <a:chOff x="2532375" y="2321825"/>
              <a:chExt cx="3366000" cy="750600"/>
            </a:xfrm>
          </p:grpSpPr>
          <p:sp>
            <p:nvSpPr>
              <p:cNvPr id="71" name="Google Shape;71;p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2021 - 15H</a:t>
              </a:r>
              <a:endParaRPr sz="1500">
                <a:solidFill>
                  <a:srgbClr val="2D2E27"/>
                </a:solidFill>
                <a:latin typeface="Rubik Light"/>
                <a:ea typeface="Rubik Light"/>
                <a:cs typeface="Rubik Light"/>
                <a:sym typeface="Rubik Light"/>
              </a:endParaRPr>
            </a:p>
          </p:txBody>
        </p:sp>
        <p:sp>
          <p:nvSpPr>
            <p:cNvPr id="74" name="Google Shape;74;p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sp>
        <p:nvSpPr>
          <p:cNvPr id="75" name="Google Shape;75;p2"/>
          <p:cNvSpPr/>
          <p:nvPr/>
        </p:nvSpPr>
        <p:spPr>
          <a:xfrm>
            <a:off x="726850" y="683250"/>
            <a:ext cx="7697100" cy="37770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 name="Google Shape;76;p2"/>
          <p:cNvCxnSpPr/>
          <p:nvPr/>
        </p:nvCxnSpPr>
        <p:spPr>
          <a:xfrm>
            <a:off x="720000" y="1064389"/>
            <a:ext cx="7697100" cy="0"/>
          </a:xfrm>
          <a:prstGeom prst="straightConnector1">
            <a:avLst/>
          </a:prstGeom>
          <a:noFill/>
          <a:ln w="28575" cap="flat" cmpd="sng">
            <a:solidFill>
              <a:srgbClr val="2D2E27"/>
            </a:solidFill>
            <a:prstDash val="solid"/>
            <a:round/>
            <a:headEnd type="none" w="med" len="med"/>
            <a:tailEnd type="none" w="med" len="med"/>
          </a:ln>
        </p:spPr>
      </p:cxnSp>
      <p:sp>
        <p:nvSpPr>
          <p:cNvPr id="77" name="Google Shape;77;p2"/>
          <p:cNvSpPr/>
          <p:nvPr/>
        </p:nvSpPr>
        <p:spPr>
          <a:xfrm>
            <a:off x="7368795" y="816719"/>
            <a:ext cx="140400" cy="140400"/>
          </a:xfrm>
          <a:prstGeom prst="ellipse">
            <a:avLst/>
          </a:prstGeom>
          <a:solidFill>
            <a:srgbClr val="FFB09C"/>
          </a:solidFill>
          <a:ln w="28575" cap="flat" cmpd="sng">
            <a:solidFill>
              <a:srgbClr val="2D2E27"/>
            </a:solidFill>
            <a:prstDash val="solid"/>
            <a:round/>
            <a:headEnd type="none" w="sm" len="sm"/>
            <a:tailEnd type="none" w="sm" len="sm"/>
          </a:ln>
          <a:effectLst>
            <a:outerShdw dist="19050" dir="2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666043" y="816719"/>
            <a:ext cx="140400" cy="140400"/>
          </a:xfrm>
          <a:prstGeom prst="ellipse">
            <a:avLst/>
          </a:prstGeom>
          <a:solidFill>
            <a:srgbClr val="FCF4E6"/>
          </a:solidFill>
          <a:ln w="28575" cap="flat" cmpd="sng">
            <a:solidFill>
              <a:srgbClr val="2D2E27"/>
            </a:solidFill>
            <a:prstDash val="solid"/>
            <a:round/>
            <a:headEnd type="none" w="sm" len="sm"/>
            <a:tailEnd type="none" w="sm" len="sm"/>
          </a:ln>
          <a:effectLst>
            <a:outerShdw dist="19050" dir="2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963292" y="816719"/>
            <a:ext cx="140400" cy="140400"/>
          </a:xfrm>
          <a:prstGeom prst="ellipse">
            <a:avLst/>
          </a:prstGeom>
          <a:solidFill>
            <a:schemeClr val="accent5"/>
          </a:solidFill>
          <a:ln w="28575" cap="flat" cmpd="sng">
            <a:solidFill>
              <a:srgbClr val="2D2E27"/>
            </a:solidFill>
            <a:prstDash val="solid"/>
            <a:round/>
            <a:headEnd type="none" w="sm" len="sm"/>
            <a:tailEnd type="none" w="sm" len="sm"/>
          </a:ln>
          <a:effectLst>
            <a:outerShdw dist="19050" dir="2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txBox="1">
            <a:spLocks noGrp="1"/>
          </p:cNvSpPr>
          <p:nvPr>
            <p:ph type="ctrTitle"/>
          </p:nvPr>
        </p:nvSpPr>
        <p:spPr>
          <a:xfrm>
            <a:off x="987375" y="1563513"/>
            <a:ext cx="7169400" cy="16995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000">
                <a:latin typeface="Rubik Light"/>
                <a:ea typeface="Rubik Light"/>
                <a:cs typeface="Rubik Light"/>
                <a:sym typeface="Rubik 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81" name="Google Shape;81;p2"/>
          <p:cNvSpPr txBox="1">
            <a:spLocks noGrp="1"/>
          </p:cNvSpPr>
          <p:nvPr>
            <p:ph type="subTitle" idx="1"/>
          </p:nvPr>
        </p:nvSpPr>
        <p:spPr>
          <a:xfrm>
            <a:off x="1869075" y="3240600"/>
            <a:ext cx="5405700" cy="48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solidFill>
                  <a:srgbClr val="2D2E27"/>
                </a:solidFill>
                <a:latin typeface="Inter"/>
                <a:ea typeface="Inter"/>
                <a:cs typeface="Inter"/>
                <a:sym typeface="Inter"/>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TITLE_ONLY_2_1_1_1">
    <p:bg>
      <p:bgPr>
        <a:blipFill>
          <a:blip r:embed="rId2">
            <a:alphaModFix/>
          </a:blip>
          <a:stretch>
            <a:fillRect/>
          </a:stretch>
        </a:blipFill>
        <a:effectLst/>
      </p:bgPr>
    </p:bg>
    <p:spTree>
      <p:nvGrpSpPr>
        <p:cNvPr id="1" name="Shape 41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TITLE_ONLY_2_1_1_1_1">
    <p:bg>
      <p:bgPr>
        <a:blipFill>
          <a:blip r:embed="rId2">
            <a:alphaModFix/>
          </a:blip>
          <a:stretch>
            <a:fillRect/>
          </a:stretch>
        </a:blipFill>
        <a:effectLst/>
      </p:bgPr>
    </p:bg>
    <p:spTree>
      <p:nvGrpSpPr>
        <p:cNvPr id="1" name="Shape 4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82"/>
        <p:cNvGrpSpPr/>
        <p:nvPr/>
      </p:nvGrpSpPr>
      <p:grpSpPr>
        <a:xfrm>
          <a:off x="0" y="0"/>
          <a:ext cx="0" cy="0"/>
          <a:chOff x="0" y="0"/>
          <a:chExt cx="0" cy="0"/>
        </a:xfrm>
      </p:grpSpPr>
      <p:grpSp>
        <p:nvGrpSpPr>
          <p:cNvPr id="83" name="Google Shape;83;p3"/>
          <p:cNvGrpSpPr/>
          <p:nvPr/>
        </p:nvGrpSpPr>
        <p:grpSpPr>
          <a:xfrm>
            <a:off x="1511925" y="1981500"/>
            <a:ext cx="3366000" cy="750600"/>
            <a:chOff x="708950" y="-197625"/>
            <a:chExt cx="3366000" cy="750600"/>
          </a:xfrm>
        </p:grpSpPr>
        <p:grpSp>
          <p:nvGrpSpPr>
            <p:cNvPr id="84" name="Google Shape;84;p3"/>
            <p:cNvGrpSpPr/>
            <p:nvPr/>
          </p:nvGrpSpPr>
          <p:grpSpPr>
            <a:xfrm>
              <a:off x="708950" y="-197625"/>
              <a:ext cx="3366000" cy="750600"/>
              <a:chOff x="2532375" y="2321825"/>
              <a:chExt cx="3366000" cy="750600"/>
            </a:xfrm>
          </p:grpSpPr>
          <p:sp>
            <p:nvSpPr>
              <p:cNvPr id="85" name="Google Shape;85;p3"/>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25, 2021 - 12H</a:t>
              </a:r>
              <a:endParaRPr sz="1500">
                <a:solidFill>
                  <a:srgbClr val="2D2E27"/>
                </a:solidFill>
                <a:latin typeface="Rubik Light"/>
                <a:ea typeface="Rubik Light"/>
                <a:cs typeface="Rubik Light"/>
                <a:sym typeface="Rubik Light"/>
              </a:endParaRPr>
            </a:p>
          </p:txBody>
        </p:sp>
        <p:sp>
          <p:nvSpPr>
            <p:cNvPr id="88" name="Google Shape;88;p3"/>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89" name="Google Shape;89;p3"/>
          <p:cNvGrpSpPr/>
          <p:nvPr/>
        </p:nvGrpSpPr>
        <p:grpSpPr>
          <a:xfrm>
            <a:off x="825750" y="2418100"/>
            <a:ext cx="3366000" cy="750600"/>
            <a:chOff x="708950" y="-197625"/>
            <a:chExt cx="3366000" cy="750600"/>
          </a:xfrm>
        </p:grpSpPr>
        <p:grpSp>
          <p:nvGrpSpPr>
            <p:cNvPr id="90" name="Google Shape;90;p3"/>
            <p:cNvGrpSpPr/>
            <p:nvPr/>
          </p:nvGrpSpPr>
          <p:grpSpPr>
            <a:xfrm>
              <a:off x="708950" y="-197625"/>
              <a:ext cx="3366000" cy="750600"/>
              <a:chOff x="2532375" y="2321825"/>
              <a:chExt cx="3366000" cy="750600"/>
            </a:xfrm>
          </p:grpSpPr>
          <p:sp>
            <p:nvSpPr>
              <p:cNvPr id="91" name="Google Shape;91;p3"/>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3"/>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JULY 11, 2021 - 11H</a:t>
              </a:r>
              <a:endParaRPr sz="1500">
                <a:solidFill>
                  <a:srgbClr val="2D2E27"/>
                </a:solidFill>
                <a:latin typeface="Rubik Light"/>
                <a:ea typeface="Rubik Light"/>
                <a:cs typeface="Rubik Light"/>
                <a:sym typeface="Rubik Light"/>
              </a:endParaRPr>
            </a:p>
          </p:txBody>
        </p:sp>
        <p:sp>
          <p:nvSpPr>
            <p:cNvPr id="94" name="Google Shape;94;p3"/>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95" name="Google Shape;95;p3"/>
          <p:cNvGrpSpPr/>
          <p:nvPr/>
        </p:nvGrpSpPr>
        <p:grpSpPr>
          <a:xfrm>
            <a:off x="139575" y="2854700"/>
            <a:ext cx="3366000" cy="750600"/>
            <a:chOff x="708950" y="-197625"/>
            <a:chExt cx="3366000" cy="750600"/>
          </a:xfrm>
        </p:grpSpPr>
        <p:grpSp>
          <p:nvGrpSpPr>
            <p:cNvPr id="96" name="Google Shape;96;p3"/>
            <p:cNvGrpSpPr/>
            <p:nvPr/>
          </p:nvGrpSpPr>
          <p:grpSpPr>
            <a:xfrm>
              <a:off x="708950" y="-197625"/>
              <a:ext cx="3366000" cy="750600"/>
              <a:chOff x="2532375" y="2321825"/>
              <a:chExt cx="3366000" cy="750600"/>
            </a:xfrm>
          </p:grpSpPr>
          <p:sp>
            <p:nvSpPr>
              <p:cNvPr id="97" name="Google Shape;97;p3"/>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3"/>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AUGUST 8, 2021 - 16H</a:t>
              </a:r>
              <a:endParaRPr sz="1500">
                <a:solidFill>
                  <a:srgbClr val="2D2E27"/>
                </a:solidFill>
                <a:latin typeface="Rubik Light"/>
                <a:ea typeface="Rubik Light"/>
                <a:cs typeface="Rubik Light"/>
                <a:sym typeface="Rubik Light"/>
              </a:endParaRPr>
            </a:p>
          </p:txBody>
        </p:sp>
        <p:sp>
          <p:nvSpPr>
            <p:cNvPr id="100" name="Google Shape;100;p3"/>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101" name="Google Shape;101;p3"/>
          <p:cNvGrpSpPr/>
          <p:nvPr/>
        </p:nvGrpSpPr>
        <p:grpSpPr>
          <a:xfrm>
            <a:off x="6268775" y="1067100"/>
            <a:ext cx="3366000" cy="750600"/>
            <a:chOff x="708950" y="-197625"/>
            <a:chExt cx="3366000" cy="750600"/>
          </a:xfrm>
        </p:grpSpPr>
        <p:grpSp>
          <p:nvGrpSpPr>
            <p:cNvPr id="102" name="Google Shape;102;p3"/>
            <p:cNvGrpSpPr/>
            <p:nvPr/>
          </p:nvGrpSpPr>
          <p:grpSpPr>
            <a:xfrm>
              <a:off x="708950" y="-197625"/>
              <a:ext cx="3366000" cy="750600"/>
              <a:chOff x="2532375" y="2321825"/>
              <a:chExt cx="3366000" cy="750600"/>
            </a:xfrm>
          </p:grpSpPr>
          <p:sp>
            <p:nvSpPr>
              <p:cNvPr id="103" name="Google Shape;103;p3"/>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3"/>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2021 - 18H</a:t>
              </a:r>
              <a:endParaRPr sz="1500">
                <a:solidFill>
                  <a:srgbClr val="2D2E27"/>
                </a:solidFill>
                <a:latin typeface="Rubik Light"/>
                <a:ea typeface="Rubik Light"/>
                <a:cs typeface="Rubik Light"/>
                <a:sym typeface="Rubik Light"/>
              </a:endParaRPr>
            </a:p>
          </p:txBody>
        </p:sp>
        <p:sp>
          <p:nvSpPr>
            <p:cNvPr id="106" name="Google Shape;106;p3"/>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107" name="Google Shape;107;p3"/>
          <p:cNvGrpSpPr/>
          <p:nvPr/>
        </p:nvGrpSpPr>
        <p:grpSpPr>
          <a:xfrm>
            <a:off x="5582600" y="1503700"/>
            <a:ext cx="3366000" cy="750600"/>
            <a:chOff x="708950" y="-197625"/>
            <a:chExt cx="3366000" cy="750600"/>
          </a:xfrm>
        </p:grpSpPr>
        <p:grpSp>
          <p:nvGrpSpPr>
            <p:cNvPr id="108" name="Google Shape;108;p3"/>
            <p:cNvGrpSpPr/>
            <p:nvPr/>
          </p:nvGrpSpPr>
          <p:grpSpPr>
            <a:xfrm>
              <a:off x="708950" y="-197625"/>
              <a:ext cx="3366000" cy="750600"/>
              <a:chOff x="2532375" y="2321825"/>
              <a:chExt cx="3366000" cy="750600"/>
            </a:xfrm>
          </p:grpSpPr>
          <p:sp>
            <p:nvSpPr>
              <p:cNvPr id="109" name="Google Shape;109;p3"/>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3"/>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2021 - 15H</a:t>
              </a:r>
              <a:endParaRPr sz="1500">
                <a:solidFill>
                  <a:srgbClr val="2D2E27"/>
                </a:solidFill>
                <a:latin typeface="Rubik Light"/>
                <a:ea typeface="Rubik Light"/>
                <a:cs typeface="Rubik Light"/>
                <a:sym typeface="Rubik Light"/>
              </a:endParaRPr>
            </a:p>
          </p:txBody>
        </p:sp>
        <p:sp>
          <p:nvSpPr>
            <p:cNvPr id="112" name="Google Shape;112;p3"/>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113" name="Google Shape;113;p3"/>
          <p:cNvGrpSpPr/>
          <p:nvPr/>
        </p:nvGrpSpPr>
        <p:grpSpPr>
          <a:xfrm>
            <a:off x="4896425" y="1940300"/>
            <a:ext cx="3366000" cy="750600"/>
            <a:chOff x="708950" y="-197625"/>
            <a:chExt cx="3366000" cy="750600"/>
          </a:xfrm>
        </p:grpSpPr>
        <p:grpSp>
          <p:nvGrpSpPr>
            <p:cNvPr id="114" name="Google Shape;114;p3"/>
            <p:cNvGrpSpPr/>
            <p:nvPr/>
          </p:nvGrpSpPr>
          <p:grpSpPr>
            <a:xfrm>
              <a:off x="708950" y="-197625"/>
              <a:ext cx="3366000" cy="750600"/>
              <a:chOff x="2532375" y="2321825"/>
              <a:chExt cx="3366000" cy="750600"/>
            </a:xfrm>
          </p:grpSpPr>
          <p:sp>
            <p:nvSpPr>
              <p:cNvPr id="115" name="Google Shape;115;p3"/>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3"/>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2021 - 15H</a:t>
              </a:r>
              <a:endParaRPr sz="1500">
                <a:solidFill>
                  <a:srgbClr val="2D2E27"/>
                </a:solidFill>
                <a:latin typeface="Rubik Light"/>
                <a:ea typeface="Rubik Light"/>
                <a:cs typeface="Rubik Light"/>
                <a:sym typeface="Rubik Light"/>
              </a:endParaRPr>
            </a:p>
          </p:txBody>
        </p:sp>
        <p:sp>
          <p:nvSpPr>
            <p:cNvPr id="118" name="Google Shape;118;p3"/>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119" name="Google Shape;119;p3"/>
          <p:cNvGrpSpPr/>
          <p:nvPr/>
        </p:nvGrpSpPr>
        <p:grpSpPr>
          <a:xfrm>
            <a:off x="4210250" y="2376900"/>
            <a:ext cx="3366000" cy="750600"/>
            <a:chOff x="708950" y="-197625"/>
            <a:chExt cx="3366000" cy="750600"/>
          </a:xfrm>
        </p:grpSpPr>
        <p:grpSp>
          <p:nvGrpSpPr>
            <p:cNvPr id="120" name="Google Shape;120;p3"/>
            <p:cNvGrpSpPr/>
            <p:nvPr/>
          </p:nvGrpSpPr>
          <p:grpSpPr>
            <a:xfrm>
              <a:off x="708950" y="-197625"/>
              <a:ext cx="3366000" cy="750600"/>
              <a:chOff x="2532375" y="2321825"/>
              <a:chExt cx="3366000" cy="750600"/>
            </a:xfrm>
          </p:grpSpPr>
          <p:sp>
            <p:nvSpPr>
              <p:cNvPr id="121" name="Google Shape;121;p3"/>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3"/>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MARCH 22, 2021 - 15H</a:t>
              </a:r>
              <a:endParaRPr sz="1500">
                <a:solidFill>
                  <a:srgbClr val="2D2E27"/>
                </a:solidFill>
                <a:latin typeface="Rubik Light"/>
                <a:ea typeface="Rubik Light"/>
                <a:cs typeface="Rubik Light"/>
                <a:sym typeface="Rubik Light"/>
              </a:endParaRPr>
            </a:p>
          </p:txBody>
        </p:sp>
        <p:sp>
          <p:nvSpPr>
            <p:cNvPr id="124" name="Google Shape;124;p3"/>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125" name="Google Shape;125;p3"/>
          <p:cNvGrpSpPr/>
          <p:nvPr/>
        </p:nvGrpSpPr>
        <p:grpSpPr>
          <a:xfrm>
            <a:off x="-546600" y="3291300"/>
            <a:ext cx="3366000" cy="750600"/>
            <a:chOff x="708950" y="-197625"/>
            <a:chExt cx="3366000" cy="750600"/>
          </a:xfrm>
        </p:grpSpPr>
        <p:grpSp>
          <p:nvGrpSpPr>
            <p:cNvPr id="126" name="Google Shape;126;p3"/>
            <p:cNvGrpSpPr/>
            <p:nvPr/>
          </p:nvGrpSpPr>
          <p:grpSpPr>
            <a:xfrm>
              <a:off x="708950" y="-197625"/>
              <a:ext cx="3366000" cy="750600"/>
              <a:chOff x="2532375" y="2321825"/>
              <a:chExt cx="3366000" cy="750600"/>
            </a:xfrm>
          </p:grpSpPr>
          <p:sp>
            <p:nvSpPr>
              <p:cNvPr id="127" name="Google Shape;127;p3"/>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3"/>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APRIL 15, 2021 - 15H</a:t>
              </a:r>
              <a:endParaRPr sz="1500">
                <a:solidFill>
                  <a:srgbClr val="2D2E27"/>
                </a:solidFill>
                <a:latin typeface="Rubik Light"/>
                <a:ea typeface="Rubik Light"/>
                <a:cs typeface="Rubik Light"/>
                <a:sym typeface="Rubik Light"/>
              </a:endParaRPr>
            </a:p>
          </p:txBody>
        </p:sp>
        <p:sp>
          <p:nvSpPr>
            <p:cNvPr id="130" name="Google Shape;130;p3"/>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131" name="Google Shape;131;p3"/>
          <p:cNvGrpSpPr/>
          <p:nvPr/>
        </p:nvGrpSpPr>
        <p:grpSpPr>
          <a:xfrm>
            <a:off x="2046900" y="557250"/>
            <a:ext cx="5050200" cy="4029000"/>
            <a:chOff x="3846500" y="1285975"/>
            <a:chExt cx="5050200" cy="4029000"/>
          </a:xfrm>
        </p:grpSpPr>
        <p:sp>
          <p:nvSpPr>
            <p:cNvPr id="132" name="Google Shape;132;p3"/>
            <p:cNvSpPr/>
            <p:nvPr/>
          </p:nvSpPr>
          <p:spPr>
            <a:xfrm>
              <a:off x="3846500" y="1285975"/>
              <a:ext cx="5050200" cy="4029000"/>
            </a:xfrm>
            <a:prstGeom prst="roundRect">
              <a:avLst>
                <a:gd name="adj" fmla="val 397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8436142" y="1419444"/>
              <a:ext cx="140400" cy="140400"/>
            </a:xfrm>
            <a:prstGeom prst="ellipse">
              <a:avLst/>
            </a:prstGeom>
            <a:solidFill>
              <a:srgbClr val="9FF1B7"/>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8138893" y="1419444"/>
              <a:ext cx="140400" cy="140400"/>
            </a:xfrm>
            <a:prstGeom prst="ellipse">
              <a:avLst/>
            </a:prstGeom>
            <a:solidFill>
              <a:srgbClr val="FCF4E6"/>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841645" y="1419444"/>
              <a:ext cx="140400" cy="140400"/>
            </a:xfrm>
            <a:prstGeom prst="ellipse">
              <a:avLst/>
            </a:prstGeom>
            <a:solidFill>
              <a:srgbClr val="FFB09C"/>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 name="Google Shape;136;p3"/>
            <p:cNvCxnSpPr/>
            <p:nvPr/>
          </p:nvCxnSpPr>
          <p:spPr>
            <a:xfrm>
              <a:off x="3846500" y="1667125"/>
              <a:ext cx="5043300" cy="0"/>
            </a:xfrm>
            <a:prstGeom prst="straightConnector1">
              <a:avLst/>
            </a:prstGeom>
            <a:noFill/>
            <a:ln w="28575" cap="flat" cmpd="sng">
              <a:solidFill>
                <a:srgbClr val="2D2E27"/>
              </a:solidFill>
              <a:prstDash val="solid"/>
              <a:round/>
              <a:headEnd type="none" w="med" len="med"/>
              <a:tailEnd type="none" w="med" len="med"/>
            </a:ln>
          </p:spPr>
        </p:cxnSp>
      </p:grpSp>
      <p:sp>
        <p:nvSpPr>
          <p:cNvPr id="137" name="Google Shape;137;p3"/>
          <p:cNvSpPr txBox="1">
            <a:spLocks noGrp="1"/>
          </p:cNvSpPr>
          <p:nvPr>
            <p:ph type="title"/>
          </p:nvPr>
        </p:nvSpPr>
        <p:spPr>
          <a:xfrm>
            <a:off x="3013675" y="2578060"/>
            <a:ext cx="3116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highlight>
                  <a:schemeClr val="dk2"/>
                </a:high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Google Shape;138;p3"/>
          <p:cNvSpPr txBox="1">
            <a:spLocks noGrp="1"/>
          </p:cNvSpPr>
          <p:nvPr>
            <p:ph type="subTitle" idx="1"/>
          </p:nvPr>
        </p:nvSpPr>
        <p:spPr>
          <a:xfrm>
            <a:off x="3131325" y="3452585"/>
            <a:ext cx="2897100" cy="56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39" name="Google Shape;139;p3"/>
          <p:cNvSpPr txBox="1">
            <a:spLocks noGrp="1"/>
          </p:cNvSpPr>
          <p:nvPr>
            <p:ph type="title" idx="2" hasCustomPrompt="1"/>
          </p:nvPr>
        </p:nvSpPr>
        <p:spPr>
          <a:xfrm>
            <a:off x="3123450" y="1174960"/>
            <a:ext cx="2897100" cy="13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40"/>
        <p:cNvGrpSpPr/>
        <p:nvPr/>
      </p:nvGrpSpPr>
      <p:grpSpPr>
        <a:xfrm>
          <a:off x="0" y="0"/>
          <a:ext cx="0" cy="0"/>
          <a:chOff x="0" y="0"/>
          <a:chExt cx="0" cy="0"/>
        </a:xfrm>
      </p:grpSpPr>
      <p:sp>
        <p:nvSpPr>
          <p:cNvPr id="141" name="Google Shape;141;p4"/>
          <p:cNvSpPr/>
          <p:nvPr/>
        </p:nvSpPr>
        <p:spPr>
          <a:xfrm>
            <a:off x="247200" y="332350"/>
            <a:ext cx="8649600" cy="4478700"/>
          </a:xfrm>
          <a:prstGeom prst="roundRect">
            <a:avLst>
              <a:gd name="adj" fmla="val 3336"/>
            </a:avLst>
          </a:prstGeom>
          <a:solidFill>
            <a:srgbClr val="FCF4E6"/>
          </a:solidFill>
          <a:ln w="28575" cap="flat" cmpd="sng">
            <a:solidFill>
              <a:srgbClr val="2D2E27"/>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sz="1200"/>
            </a:lvl2pPr>
            <a:lvl3pPr marL="1371600" lvl="2" indent="-304800">
              <a:spcBef>
                <a:spcPts val="0"/>
              </a:spcBef>
              <a:spcAft>
                <a:spcPts val="0"/>
              </a:spcAft>
              <a:buClr>
                <a:srgbClr val="434343"/>
              </a:buClr>
              <a:buSzPts val="1200"/>
              <a:buFont typeface="Roboto Condensed Light"/>
              <a:buAutoNum type="romanLcPeriod"/>
              <a:defRPr sz="1200"/>
            </a:lvl3pPr>
            <a:lvl4pPr marL="1828800" lvl="3" indent="-304800">
              <a:spcBef>
                <a:spcPts val="0"/>
              </a:spcBef>
              <a:spcAft>
                <a:spcPts val="0"/>
              </a:spcAft>
              <a:buClr>
                <a:srgbClr val="434343"/>
              </a:buClr>
              <a:buSzPts val="1200"/>
              <a:buFont typeface="Roboto Condensed Light"/>
              <a:buAutoNum type="arabicPeriod"/>
              <a:defRPr sz="1200"/>
            </a:lvl4pPr>
            <a:lvl5pPr marL="2286000" lvl="4" indent="-304800">
              <a:spcBef>
                <a:spcPts val="0"/>
              </a:spcBef>
              <a:spcAft>
                <a:spcPts val="0"/>
              </a:spcAft>
              <a:buClr>
                <a:srgbClr val="434343"/>
              </a:buClr>
              <a:buSzPts val="1200"/>
              <a:buFont typeface="Roboto Condensed Light"/>
              <a:buAutoNum type="alphaLcPeriod"/>
              <a:defRPr sz="1200"/>
            </a:lvl5pPr>
            <a:lvl6pPr marL="2743200" lvl="5" indent="-304800">
              <a:spcBef>
                <a:spcPts val="0"/>
              </a:spcBef>
              <a:spcAft>
                <a:spcPts val="0"/>
              </a:spcAft>
              <a:buClr>
                <a:srgbClr val="434343"/>
              </a:buClr>
              <a:buSzPts val="1200"/>
              <a:buFont typeface="Roboto Condensed Light"/>
              <a:buAutoNum type="romanLcPeriod"/>
              <a:defRPr sz="1200"/>
            </a:lvl6pPr>
            <a:lvl7pPr marL="3200400" lvl="6" indent="-304800">
              <a:spcBef>
                <a:spcPts val="0"/>
              </a:spcBef>
              <a:spcAft>
                <a:spcPts val="0"/>
              </a:spcAft>
              <a:buClr>
                <a:srgbClr val="434343"/>
              </a:buClr>
              <a:buSzPts val="1200"/>
              <a:buFont typeface="Roboto Condensed Light"/>
              <a:buAutoNum type="arabicPeriod"/>
              <a:defRPr sz="1200"/>
            </a:lvl7pPr>
            <a:lvl8pPr marL="3657600" lvl="7" indent="-304800">
              <a:spcBef>
                <a:spcPts val="0"/>
              </a:spcBef>
              <a:spcAft>
                <a:spcPts val="0"/>
              </a:spcAft>
              <a:buClr>
                <a:srgbClr val="434343"/>
              </a:buClr>
              <a:buSzPts val="1200"/>
              <a:buFont typeface="Roboto Condensed Light"/>
              <a:buAutoNum type="alphaLcPeriod"/>
              <a:defRPr sz="1200"/>
            </a:lvl8pPr>
            <a:lvl9pPr marL="4114800" lvl="8" indent="-304800">
              <a:spcBef>
                <a:spcPts val="0"/>
              </a:spcBef>
              <a:spcAft>
                <a:spcPts val="0"/>
              </a:spcAft>
              <a:buClr>
                <a:srgbClr val="434343"/>
              </a:buClr>
              <a:buSzPts val="1200"/>
              <a:buFont typeface="Roboto Condensed Light"/>
              <a:buAutoNum type="romanLcPeriod"/>
              <a:defRPr sz="1200"/>
            </a:lvl9pPr>
          </a:lstStyle>
          <a:p>
            <a:endParaRPr/>
          </a:p>
        </p:txBody>
      </p:sp>
      <p:sp>
        <p:nvSpPr>
          <p:cNvPr id="143" name="Google Shape;143;p4"/>
          <p:cNvSpPr/>
          <p:nvPr/>
        </p:nvSpPr>
        <p:spPr>
          <a:xfrm>
            <a:off x="8293800" y="60160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45"/>
        <p:cNvGrpSpPr/>
        <p:nvPr/>
      </p:nvGrpSpPr>
      <p:grpSpPr>
        <a:xfrm>
          <a:off x="0" y="0"/>
          <a:ext cx="0" cy="0"/>
          <a:chOff x="0" y="0"/>
          <a:chExt cx="0" cy="0"/>
        </a:xfrm>
      </p:grpSpPr>
      <p:grpSp>
        <p:nvGrpSpPr>
          <p:cNvPr id="146" name="Google Shape;146;p5"/>
          <p:cNvGrpSpPr/>
          <p:nvPr/>
        </p:nvGrpSpPr>
        <p:grpSpPr>
          <a:xfrm>
            <a:off x="247200" y="1328450"/>
            <a:ext cx="8649600" cy="3482700"/>
            <a:chOff x="247200" y="1285975"/>
            <a:chExt cx="8649600" cy="3482700"/>
          </a:xfrm>
        </p:grpSpPr>
        <p:sp>
          <p:nvSpPr>
            <p:cNvPr id="147" name="Google Shape;147;p5"/>
            <p:cNvSpPr/>
            <p:nvPr/>
          </p:nvSpPr>
          <p:spPr>
            <a:xfrm>
              <a:off x="247200" y="1285975"/>
              <a:ext cx="8649600" cy="3482700"/>
            </a:xfrm>
            <a:prstGeom prst="roundRect">
              <a:avLst>
                <a:gd name="adj" fmla="val 397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8436142" y="1419444"/>
              <a:ext cx="140400" cy="140400"/>
            </a:xfrm>
            <a:prstGeom prst="ellipse">
              <a:avLst/>
            </a:prstGeom>
            <a:solidFill>
              <a:srgbClr val="9FF1B7"/>
            </a:solidFill>
            <a:ln w="28575" cap="flat" cmpd="sng">
              <a:solidFill>
                <a:srgbClr val="2D2E27"/>
              </a:solidFill>
              <a:prstDash val="solid"/>
              <a:round/>
              <a:headEnd type="none" w="sm" len="sm"/>
              <a:tailEnd type="none" w="sm" len="sm"/>
            </a:ln>
            <a:effectLst>
              <a:outerShdw dist="19050" dir="2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8138893" y="1419444"/>
              <a:ext cx="140400" cy="140400"/>
            </a:xfrm>
            <a:prstGeom prst="ellipse">
              <a:avLst/>
            </a:prstGeom>
            <a:solidFill>
              <a:srgbClr val="FCF4E6"/>
            </a:solidFill>
            <a:ln w="28575" cap="flat" cmpd="sng">
              <a:solidFill>
                <a:srgbClr val="2D2E27"/>
              </a:solidFill>
              <a:prstDash val="solid"/>
              <a:round/>
              <a:headEnd type="none" w="sm" len="sm"/>
              <a:tailEnd type="none" w="sm" len="sm"/>
            </a:ln>
            <a:effectLst>
              <a:outerShdw dist="19050" dir="2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7841645" y="1419444"/>
              <a:ext cx="140400" cy="140400"/>
            </a:xfrm>
            <a:prstGeom prst="ellipse">
              <a:avLst/>
            </a:prstGeom>
            <a:solidFill>
              <a:srgbClr val="FFB09C"/>
            </a:solidFill>
            <a:ln w="28575" cap="flat" cmpd="sng">
              <a:solidFill>
                <a:srgbClr val="2D2E27"/>
              </a:solidFill>
              <a:prstDash val="solid"/>
              <a:round/>
              <a:headEnd type="none" w="sm" len="sm"/>
              <a:tailEnd type="none" w="sm" len="sm"/>
            </a:ln>
            <a:effectLst>
              <a:outerShdw dist="19050" dir="2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 name="Google Shape;151;p5"/>
            <p:cNvCxnSpPr/>
            <p:nvPr/>
          </p:nvCxnSpPr>
          <p:spPr>
            <a:xfrm>
              <a:off x="247200" y="1667125"/>
              <a:ext cx="8642700" cy="0"/>
            </a:xfrm>
            <a:prstGeom prst="straightConnector1">
              <a:avLst/>
            </a:prstGeom>
            <a:noFill/>
            <a:ln w="28575" cap="flat" cmpd="sng">
              <a:solidFill>
                <a:srgbClr val="2D2E27"/>
              </a:solidFill>
              <a:prstDash val="solid"/>
              <a:round/>
              <a:headEnd type="none" w="med" len="med"/>
              <a:tailEnd type="none" w="med" len="med"/>
            </a:ln>
          </p:spPr>
        </p:cxnSp>
      </p:grpSp>
      <p:sp>
        <p:nvSpPr>
          <p:cNvPr id="152" name="Google Shape;152;p5"/>
          <p:cNvSpPr/>
          <p:nvPr/>
        </p:nvSpPr>
        <p:spPr>
          <a:xfrm>
            <a:off x="247200" y="332350"/>
            <a:ext cx="8649600" cy="798900"/>
          </a:xfrm>
          <a:prstGeom prst="roundRect">
            <a:avLst>
              <a:gd name="adj" fmla="val 18597"/>
            </a:avLst>
          </a:prstGeom>
          <a:solidFill>
            <a:srgbClr val="FCF4E6"/>
          </a:solidFill>
          <a:ln w="28575" cap="flat" cmpd="sng">
            <a:solidFill>
              <a:srgbClr val="2D2E27"/>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8293800" y="60160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55" name="Google Shape;155;p5"/>
          <p:cNvSpPr txBox="1">
            <a:spLocks noGrp="1"/>
          </p:cNvSpPr>
          <p:nvPr>
            <p:ph type="subTitle" idx="1"/>
          </p:nvPr>
        </p:nvSpPr>
        <p:spPr>
          <a:xfrm>
            <a:off x="1330200" y="3534775"/>
            <a:ext cx="2769600" cy="85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56" name="Google Shape;156;p5"/>
          <p:cNvSpPr txBox="1">
            <a:spLocks noGrp="1"/>
          </p:cNvSpPr>
          <p:nvPr>
            <p:ph type="subTitle" idx="2"/>
          </p:nvPr>
        </p:nvSpPr>
        <p:spPr>
          <a:xfrm>
            <a:off x="1690350" y="2974925"/>
            <a:ext cx="20493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Rubik Light"/>
              <a:buNone/>
              <a:defRPr sz="2000">
                <a:solidFill>
                  <a:srgbClr val="FCF4E6"/>
                </a:solidFill>
                <a:latin typeface="Rubik Light"/>
                <a:ea typeface="Rubik Light"/>
                <a:cs typeface="Rubik Light"/>
                <a:sym typeface="Rubik Light"/>
              </a:defRPr>
            </a:lvl1pPr>
            <a:lvl2pPr lvl="1" algn="ctr" rtl="0">
              <a:spcBef>
                <a:spcPts val="0"/>
              </a:spcBef>
              <a:spcAft>
                <a:spcPts val="0"/>
              </a:spcAft>
              <a:buSzPts val="2000"/>
              <a:buFont typeface="Rubik Light"/>
              <a:buNone/>
              <a:defRPr sz="2000">
                <a:latin typeface="Rubik Light"/>
                <a:ea typeface="Rubik Light"/>
                <a:cs typeface="Rubik Light"/>
                <a:sym typeface="Rubik Light"/>
              </a:defRPr>
            </a:lvl2pPr>
            <a:lvl3pPr lvl="2" algn="ctr" rtl="0">
              <a:spcBef>
                <a:spcPts val="0"/>
              </a:spcBef>
              <a:spcAft>
                <a:spcPts val="0"/>
              </a:spcAft>
              <a:buSzPts val="2000"/>
              <a:buFont typeface="Rubik Light"/>
              <a:buNone/>
              <a:defRPr sz="2000">
                <a:latin typeface="Rubik Light"/>
                <a:ea typeface="Rubik Light"/>
                <a:cs typeface="Rubik Light"/>
                <a:sym typeface="Rubik Light"/>
              </a:defRPr>
            </a:lvl3pPr>
            <a:lvl4pPr lvl="3" algn="ctr" rtl="0">
              <a:spcBef>
                <a:spcPts val="0"/>
              </a:spcBef>
              <a:spcAft>
                <a:spcPts val="0"/>
              </a:spcAft>
              <a:buSzPts val="2000"/>
              <a:buFont typeface="Rubik Light"/>
              <a:buNone/>
              <a:defRPr sz="2000">
                <a:latin typeface="Rubik Light"/>
                <a:ea typeface="Rubik Light"/>
                <a:cs typeface="Rubik Light"/>
                <a:sym typeface="Rubik Light"/>
              </a:defRPr>
            </a:lvl4pPr>
            <a:lvl5pPr lvl="4" algn="ctr" rtl="0">
              <a:spcBef>
                <a:spcPts val="0"/>
              </a:spcBef>
              <a:spcAft>
                <a:spcPts val="0"/>
              </a:spcAft>
              <a:buSzPts val="2000"/>
              <a:buFont typeface="Rubik Light"/>
              <a:buNone/>
              <a:defRPr sz="2000">
                <a:latin typeface="Rubik Light"/>
                <a:ea typeface="Rubik Light"/>
                <a:cs typeface="Rubik Light"/>
                <a:sym typeface="Rubik Light"/>
              </a:defRPr>
            </a:lvl5pPr>
            <a:lvl6pPr lvl="5" algn="ctr" rtl="0">
              <a:spcBef>
                <a:spcPts val="0"/>
              </a:spcBef>
              <a:spcAft>
                <a:spcPts val="0"/>
              </a:spcAft>
              <a:buSzPts val="2000"/>
              <a:buFont typeface="Rubik Light"/>
              <a:buNone/>
              <a:defRPr sz="2000">
                <a:latin typeface="Rubik Light"/>
                <a:ea typeface="Rubik Light"/>
                <a:cs typeface="Rubik Light"/>
                <a:sym typeface="Rubik Light"/>
              </a:defRPr>
            </a:lvl6pPr>
            <a:lvl7pPr lvl="6" algn="ctr" rtl="0">
              <a:spcBef>
                <a:spcPts val="0"/>
              </a:spcBef>
              <a:spcAft>
                <a:spcPts val="0"/>
              </a:spcAft>
              <a:buSzPts val="2000"/>
              <a:buFont typeface="Rubik Light"/>
              <a:buNone/>
              <a:defRPr sz="2000">
                <a:latin typeface="Rubik Light"/>
                <a:ea typeface="Rubik Light"/>
                <a:cs typeface="Rubik Light"/>
                <a:sym typeface="Rubik Light"/>
              </a:defRPr>
            </a:lvl7pPr>
            <a:lvl8pPr lvl="7" algn="ctr" rtl="0">
              <a:spcBef>
                <a:spcPts val="0"/>
              </a:spcBef>
              <a:spcAft>
                <a:spcPts val="0"/>
              </a:spcAft>
              <a:buSzPts val="2000"/>
              <a:buFont typeface="Rubik Light"/>
              <a:buNone/>
              <a:defRPr sz="2000">
                <a:latin typeface="Rubik Light"/>
                <a:ea typeface="Rubik Light"/>
                <a:cs typeface="Rubik Light"/>
                <a:sym typeface="Rubik Light"/>
              </a:defRPr>
            </a:lvl8pPr>
            <a:lvl9pPr lvl="8" algn="ctr"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157" name="Google Shape;157;p5"/>
          <p:cNvSpPr txBox="1">
            <a:spLocks noGrp="1"/>
          </p:cNvSpPr>
          <p:nvPr>
            <p:ph type="subTitle" idx="3"/>
          </p:nvPr>
        </p:nvSpPr>
        <p:spPr>
          <a:xfrm>
            <a:off x="5044200" y="3534775"/>
            <a:ext cx="2769600" cy="85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58" name="Google Shape;158;p5"/>
          <p:cNvSpPr txBox="1">
            <a:spLocks noGrp="1"/>
          </p:cNvSpPr>
          <p:nvPr>
            <p:ph type="subTitle" idx="4"/>
          </p:nvPr>
        </p:nvSpPr>
        <p:spPr>
          <a:xfrm>
            <a:off x="5404350" y="2974925"/>
            <a:ext cx="20493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Rubik Light"/>
              <a:buNone/>
              <a:defRPr sz="2000">
                <a:solidFill>
                  <a:srgbClr val="FCF4E6"/>
                </a:solidFill>
                <a:latin typeface="Rubik Light"/>
                <a:ea typeface="Rubik Light"/>
                <a:cs typeface="Rubik Light"/>
                <a:sym typeface="Rubik Light"/>
              </a:defRPr>
            </a:lvl1pPr>
            <a:lvl2pPr lvl="1" algn="ctr" rtl="0">
              <a:spcBef>
                <a:spcPts val="0"/>
              </a:spcBef>
              <a:spcAft>
                <a:spcPts val="0"/>
              </a:spcAft>
              <a:buSzPts val="2000"/>
              <a:buFont typeface="Rubik Light"/>
              <a:buNone/>
              <a:defRPr sz="2000">
                <a:latin typeface="Rubik Light"/>
                <a:ea typeface="Rubik Light"/>
                <a:cs typeface="Rubik Light"/>
                <a:sym typeface="Rubik Light"/>
              </a:defRPr>
            </a:lvl2pPr>
            <a:lvl3pPr lvl="2" algn="ctr" rtl="0">
              <a:spcBef>
                <a:spcPts val="0"/>
              </a:spcBef>
              <a:spcAft>
                <a:spcPts val="0"/>
              </a:spcAft>
              <a:buSzPts val="2000"/>
              <a:buFont typeface="Rubik Light"/>
              <a:buNone/>
              <a:defRPr sz="2000">
                <a:latin typeface="Rubik Light"/>
                <a:ea typeface="Rubik Light"/>
                <a:cs typeface="Rubik Light"/>
                <a:sym typeface="Rubik Light"/>
              </a:defRPr>
            </a:lvl3pPr>
            <a:lvl4pPr lvl="3" algn="ctr" rtl="0">
              <a:spcBef>
                <a:spcPts val="0"/>
              </a:spcBef>
              <a:spcAft>
                <a:spcPts val="0"/>
              </a:spcAft>
              <a:buSzPts val="2000"/>
              <a:buFont typeface="Rubik Light"/>
              <a:buNone/>
              <a:defRPr sz="2000">
                <a:latin typeface="Rubik Light"/>
                <a:ea typeface="Rubik Light"/>
                <a:cs typeface="Rubik Light"/>
                <a:sym typeface="Rubik Light"/>
              </a:defRPr>
            </a:lvl4pPr>
            <a:lvl5pPr lvl="4" algn="ctr" rtl="0">
              <a:spcBef>
                <a:spcPts val="0"/>
              </a:spcBef>
              <a:spcAft>
                <a:spcPts val="0"/>
              </a:spcAft>
              <a:buSzPts val="2000"/>
              <a:buFont typeface="Rubik Light"/>
              <a:buNone/>
              <a:defRPr sz="2000">
                <a:latin typeface="Rubik Light"/>
                <a:ea typeface="Rubik Light"/>
                <a:cs typeface="Rubik Light"/>
                <a:sym typeface="Rubik Light"/>
              </a:defRPr>
            </a:lvl5pPr>
            <a:lvl6pPr lvl="5" algn="ctr" rtl="0">
              <a:spcBef>
                <a:spcPts val="0"/>
              </a:spcBef>
              <a:spcAft>
                <a:spcPts val="0"/>
              </a:spcAft>
              <a:buSzPts val="2000"/>
              <a:buFont typeface="Rubik Light"/>
              <a:buNone/>
              <a:defRPr sz="2000">
                <a:latin typeface="Rubik Light"/>
                <a:ea typeface="Rubik Light"/>
                <a:cs typeface="Rubik Light"/>
                <a:sym typeface="Rubik Light"/>
              </a:defRPr>
            </a:lvl6pPr>
            <a:lvl7pPr lvl="6" algn="ctr" rtl="0">
              <a:spcBef>
                <a:spcPts val="0"/>
              </a:spcBef>
              <a:spcAft>
                <a:spcPts val="0"/>
              </a:spcAft>
              <a:buSzPts val="2000"/>
              <a:buFont typeface="Rubik Light"/>
              <a:buNone/>
              <a:defRPr sz="2000">
                <a:latin typeface="Rubik Light"/>
                <a:ea typeface="Rubik Light"/>
                <a:cs typeface="Rubik Light"/>
                <a:sym typeface="Rubik Light"/>
              </a:defRPr>
            </a:lvl7pPr>
            <a:lvl8pPr lvl="7" algn="ctr" rtl="0">
              <a:spcBef>
                <a:spcPts val="0"/>
              </a:spcBef>
              <a:spcAft>
                <a:spcPts val="0"/>
              </a:spcAft>
              <a:buSzPts val="2000"/>
              <a:buFont typeface="Rubik Light"/>
              <a:buNone/>
              <a:defRPr sz="2000">
                <a:latin typeface="Rubik Light"/>
                <a:ea typeface="Rubik Light"/>
                <a:cs typeface="Rubik Light"/>
                <a:sym typeface="Rubik Light"/>
              </a:defRPr>
            </a:lvl8pPr>
            <a:lvl9pPr lvl="8" algn="ctr"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181"/>
        <p:cNvGrpSpPr/>
        <p:nvPr/>
      </p:nvGrpSpPr>
      <p:grpSpPr>
        <a:xfrm>
          <a:off x="0" y="0"/>
          <a:ext cx="0" cy="0"/>
          <a:chOff x="0" y="0"/>
          <a:chExt cx="0" cy="0"/>
        </a:xfrm>
      </p:grpSpPr>
      <p:grpSp>
        <p:nvGrpSpPr>
          <p:cNvPr id="182" name="Google Shape;182;p9"/>
          <p:cNvGrpSpPr/>
          <p:nvPr/>
        </p:nvGrpSpPr>
        <p:grpSpPr>
          <a:xfrm>
            <a:off x="247200" y="332350"/>
            <a:ext cx="8649600" cy="4478700"/>
            <a:chOff x="247200" y="332350"/>
            <a:chExt cx="8649600" cy="4478700"/>
          </a:xfrm>
        </p:grpSpPr>
        <p:sp>
          <p:nvSpPr>
            <p:cNvPr id="183" name="Google Shape;183;p9"/>
            <p:cNvSpPr/>
            <p:nvPr/>
          </p:nvSpPr>
          <p:spPr>
            <a:xfrm>
              <a:off x="247200" y="332350"/>
              <a:ext cx="8649600" cy="4478700"/>
            </a:xfrm>
            <a:prstGeom prst="roundRect">
              <a:avLst>
                <a:gd name="adj" fmla="val 3336"/>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9"/>
            <p:cNvGrpSpPr/>
            <p:nvPr/>
          </p:nvGrpSpPr>
          <p:grpSpPr>
            <a:xfrm>
              <a:off x="247200" y="473369"/>
              <a:ext cx="8642700" cy="247681"/>
              <a:chOff x="247200" y="1419444"/>
              <a:chExt cx="8642700" cy="247681"/>
            </a:xfrm>
          </p:grpSpPr>
          <p:cxnSp>
            <p:nvCxnSpPr>
              <p:cNvPr id="185" name="Google Shape;185;p9"/>
              <p:cNvCxnSpPr/>
              <p:nvPr/>
            </p:nvCxnSpPr>
            <p:spPr>
              <a:xfrm>
                <a:off x="247200" y="1667125"/>
                <a:ext cx="8642700" cy="0"/>
              </a:xfrm>
              <a:prstGeom prst="straightConnector1">
                <a:avLst/>
              </a:prstGeom>
              <a:noFill/>
              <a:ln w="28575" cap="flat" cmpd="sng">
                <a:solidFill>
                  <a:srgbClr val="2D2E27"/>
                </a:solidFill>
                <a:prstDash val="solid"/>
                <a:round/>
                <a:headEnd type="none" w="med" len="med"/>
                <a:tailEnd type="none" w="med" len="med"/>
              </a:ln>
            </p:spPr>
          </p:cxnSp>
          <p:sp>
            <p:nvSpPr>
              <p:cNvPr id="186" name="Google Shape;186;p9"/>
              <p:cNvSpPr/>
              <p:nvPr/>
            </p:nvSpPr>
            <p:spPr>
              <a:xfrm>
                <a:off x="7841645" y="1419444"/>
                <a:ext cx="140400" cy="140400"/>
              </a:xfrm>
              <a:prstGeom prst="ellipse">
                <a:avLst/>
              </a:prstGeom>
              <a:solidFill>
                <a:srgbClr val="FFB09C"/>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a:off x="8138893" y="1419444"/>
                <a:ext cx="140400" cy="140400"/>
              </a:xfrm>
              <a:prstGeom prst="ellipse">
                <a:avLst/>
              </a:prstGeom>
              <a:solidFill>
                <a:srgbClr val="FCF4E6"/>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8436142" y="1419444"/>
                <a:ext cx="140400" cy="140400"/>
              </a:xfrm>
              <a:prstGeom prst="ellipse">
                <a:avLst/>
              </a:prstGeom>
              <a:solidFill>
                <a:srgbClr val="9FF1B7"/>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9" name="Google Shape;189;p9"/>
          <p:cNvSpPr txBox="1">
            <a:spLocks noGrp="1"/>
          </p:cNvSpPr>
          <p:nvPr>
            <p:ph type="title"/>
          </p:nvPr>
        </p:nvSpPr>
        <p:spPr>
          <a:xfrm>
            <a:off x="4378800" y="1267200"/>
            <a:ext cx="3633000" cy="1482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90" name="Google Shape;190;p9"/>
          <p:cNvSpPr txBox="1">
            <a:spLocks noGrp="1"/>
          </p:cNvSpPr>
          <p:nvPr>
            <p:ph type="subTitle" idx="1"/>
          </p:nvPr>
        </p:nvSpPr>
        <p:spPr>
          <a:xfrm>
            <a:off x="4378800" y="3155725"/>
            <a:ext cx="4045200" cy="899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0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
    <p:bg>
      <p:bgPr>
        <a:blipFill>
          <a:blip r:embed="rId2">
            <a:alphaModFix/>
          </a:blip>
          <a:stretch>
            <a:fillRect/>
          </a:stretch>
        </a:blipFill>
        <a:effectLst/>
      </p:bgPr>
    </p:bg>
    <p:spTree>
      <p:nvGrpSpPr>
        <p:cNvPr id="1" name="Shape 232"/>
        <p:cNvGrpSpPr/>
        <p:nvPr/>
      </p:nvGrpSpPr>
      <p:grpSpPr>
        <a:xfrm>
          <a:off x="0" y="0"/>
          <a:ext cx="0" cy="0"/>
          <a:chOff x="0" y="0"/>
          <a:chExt cx="0" cy="0"/>
        </a:xfrm>
      </p:grpSpPr>
      <p:grpSp>
        <p:nvGrpSpPr>
          <p:cNvPr id="233" name="Google Shape;233;p14"/>
          <p:cNvGrpSpPr/>
          <p:nvPr/>
        </p:nvGrpSpPr>
        <p:grpSpPr>
          <a:xfrm>
            <a:off x="247200" y="332350"/>
            <a:ext cx="8649600" cy="4478700"/>
            <a:chOff x="247200" y="332350"/>
            <a:chExt cx="8649600" cy="4478700"/>
          </a:xfrm>
        </p:grpSpPr>
        <p:sp>
          <p:nvSpPr>
            <p:cNvPr id="234" name="Google Shape;234;p14"/>
            <p:cNvSpPr/>
            <p:nvPr/>
          </p:nvSpPr>
          <p:spPr>
            <a:xfrm>
              <a:off x="247200" y="332350"/>
              <a:ext cx="8649600" cy="4478700"/>
            </a:xfrm>
            <a:prstGeom prst="roundRect">
              <a:avLst>
                <a:gd name="adj" fmla="val 3336"/>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14"/>
            <p:cNvGrpSpPr/>
            <p:nvPr/>
          </p:nvGrpSpPr>
          <p:grpSpPr>
            <a:xfrm>
              <a:off x="247200" y="473369"/>
              <a:ext cx="8642700" cy="247681"/>
              <a:chOff x="247200" y="1419444"/>
              <a:chExt cx="8642700" cy="247681"/>
            </a:xfrm>
          </p:grpSpPr>
          <p:cxnSp>
            <p:nvCxnSpPr>
              <p:cNvPr id="236" name="Google Shape;236;p14"/>
              <p:cNvCxnSpPr/>
              <p:nvPr/>
            </p:nvCxnSpPr>
            <p:spPr>
              <a:xfrm>
                <a:off x="247200" y="1667125"/>
                <a:ext cx="8642700" cy="0"/>
              </a:xfrm>
              <a:prstGeom prst="straightConnector1">
                <a:avLst/>
              </a:prstGeom>
              <a:noFill/>
              <a:ln w="28575" cap="flat" cmpd="sng">
                <a:solidFill>
                  <a:srgbClr val="2D2E27"/>
                </a:solidFill>
                <a:prstDash val="solid"/>
                <a:round/>
                <a:headEnd type="none" w="med" len="med"/>
                <a:tailEnd type="none" w="med" len="med"/>
              </a:ln>
            </p:spPr>
          </p:cxnSp>
          <p:sp>
            <p:nvSpPr>
              <p:cNvPr id="237" name="Google Shape;237;p14"/>
              <p:cNvSpPr/>
              <p:nvPr/>
            </p:nvSpPr>
            <p:spPr>
              <a:xfrm>
                <a:off x="7841645" y="1419444"/>
                <a:ext cx="140400" cy="140400"/>
              </a:xfrm>
              <a:prstGeom prst="ellipse">
                <a:avLst/>
              </a:prstGeom>
              <a:solidFill>
                <a:srgbClr val="FFB09C"/>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8138893" y="1419444"/>
                <a:ext cx="140400" cy="140400"/>
              </a:xfrm>
              <a:prstGeom prst="ellipse">
                <a:avLst/>
              </a:prstGeom>
              <a:solidFill>
                <a:srgbClr val="FCF4E6"/>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8436142" y="1419444"/>
                <a:ext cx="140400" cy="140400"/>
              </a:xfrm>
              <a:prstGeom prst="ellipse">
                <a:avLst/>
              </a:prstGeom>
              <a:solidFill>
                <a:srgbClr val="9FF1B7"/>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0" name="Google Shape;240;p14"/>
          <p:cNvSpPr txBox="1">
            <a:spLocks noGrp="1"/>
          </p:cNvSpPr>
          <p:nvPr>
            <p:ph type="subTitle" idx="1"/>
          </p:nvPr>
        </p:nvSpPr>
        <p:spPr>
          <a:xfrm>
            <a:off x="3024800" y="1430250"/>
            <a:ext cx="5388000" cy="19119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28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41" name="Google Shape;241;p14"/>
          <p:cNvSpPr txBox="1">
            <a:spLocks noGrp="1"/>
          </p:cNvSpPr>
          <p:nvPr>
            <p:ph type="subTitle" idx="2"/>
          </p:nvPr>
        </p:nvSpPr>
        <p:spPr>
          <a:xfrm>
            <a:off x="3024800" y="3711725"/>
            <a:ext cx="3094500" cy="325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Rubik Light"/>
              <a:buNone/>
              <a:defRPr sz="2000">
                <a:latin typeface="Rubik Light"/>
                <a:ea typeface="Rubik Light"/>
                <a:cs typeface="Rubik Light"/>
                <a:sym typeface="Rubik Light"/>
              </a:defRPr>
            </a:lvl1pPr>
            <a:lvl2pPr lvl="1" algn="ctr" rtl="0">
              <a:spcBef>
                <a:spcPts val="0"/>
              </a:spcBef>
              <a:spcAft>
                <a:spcPts val="0"/>
              </a:spcAft>
              <a:buSzPts val="2000"/>
              <a:buFont typeface="Rubik Light"/>
              <a:buNone/>
              <a:defRPr sz="2000">
                <a:latin typeface="Rubik Light"/>
                <a:ea typeface="Rubik Light"/>
                <a:cs typeface="Rubik Light"/>
                <a:sym typeface="Rubik Light"/>
              </a:defRPr>
            </a:lvl2pPr>
            <a:lvl3pPr lvl="2" algn="ctr" rtl="0">
              <a:spcBef>
                <a:spcPts val="0"/>
              </a:spcBef>
              <a:spcAft>
                <a:spcPts val="0"/>
              </a:spcAft>
              <a:buSzPts val="2000"/>
              <a:buFont typeface="Rubik Light"/>
              <a:buNone/>
              <a:defRPr sz="2000">
                <a:latin typeface="Rubik Light"/>
                <a:ea typeface="Rubik Light"/>
                <a:cs typeface="Rubik Light"/>
                <a:sym typeface="Rubik Light"/>
              </a:defRPr>
            </a:lvl3pPr>
            <a:lvl4pPr lvl="3" algn="ctr" rtl="0">
              <a:spcBef>
                <a:spcPts val="0"/>
              </a:spcBef>
              <a:spcAft>
                <a:spcPts val="0"/>
              </a:spcAft>
              <a:buSzPts val="2000"/>
              <a:buFont typeface="Rubik Light"/>
              <a:buNone/>
              <a:defRPr sz="2000">
                <a:latin typeface="Rubik Light"/>
                <a:ea typeface="Rubik Light"/>
                <a:cs typeface="Rubik Light"/>
                <a:sym typeface="Rubik Light"/>
              </a:defRPr>
            </a:lvl4pPr>
            <a:lvl5pPr lvl="4" algn="ctr" rtl="0">
              <a:spcBef>
                <a:spcPts val="0"/>
              </a:spcBef>
              <a:spcAft>
                <a:spcPts val="0"/>
              </a:spcAft>
              <a:buSzPts val="2000"/>
              <a:buFont typeface="Rubik Light"/>
              <a:buNone/>
              <a:defRPr sz="2000">
                <a:latin typeface="Rubik Light"/>
                <a:ea typeface="Rubik Light"/>
                <a:cs typeface="Rubik Light"/>
                <a:sym typeface="Rubik Light"/>
              </a:defRPr>
            </a:lvl5pPr>
            <a:lvl6pPr lvl="5" algn="ctr" rtl="0">
              <a:spcBef>
                <a:spcPts val="0"/>
              </a:spcBef>
              <a:spcAft>
                <a:spcPts val="0"/>
              </a:spcAft>
              <a:buSzPts val="2000"/>
              <a:buFont typeface="Rubik Light"/>
              <a:buNone/>
              <a:defRPr sz="2000">
                <a:latin typeface="Rubik Light"/>
                <a:ea typeface="Rubik Light"/>
                <a:cs typeface="Rubik Light"/>
                <a:sym typeface="Rubik Light"/>
              </a:defRPr>
            </a:lvl6pPr>
            <a:lvl7pPr lvl="6" algn="ctr" rtl="0">
              <a:spcBef>
                <a:spcPts val="0"/>
              </a:spcBef>
              <a:spcAft>
                <a:spcPts val="0"/>
              </a:spcAft>
              <a:buSzPts val="2000"/>
              <a:buFont typeface="Rubik Light"/>
              <a:buNone/>
              <a:defRPr sz="2000">
                <a:latin typeface="Rubik Light"/>
                <a:ea typeface="Rubik Light"/>
                <a:cs typeface="Rubik Light"/>
                <a:sym typeface="Rubik Light"/>
              </a:defRPr>
            </a:lvl7pPr>
            <a:lvl8pPr lvl="7" algn="ctr" rtl="0">
              <a:spcBef>
                <a:spcPts val="0"/>
              </a:spcBef>
              <a:spcAft>
                <a:spcPts val="0"/>
              </a:spcAft>
              <a:buSzPts val="2000"/>
              <a:buFont typeface="Rubik Light"/>
              <a:buNone/>
              <a:defRPr sz="2000">
                <a:latin typeface="Rubik Light"/>
                <a:ea typeface="Rubik Light"/>
                <a:cs typeface="Rubik Light"/>
                <a:sym typeface="Rubik Light"/>
              </a:defRPr>
            </a:lvl8pPr>
            <a:lvl9pPr lvl="8" algn="ctr"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TITLE_ONLY_3">
    <p:bg>
      <p:bgPr>
        <a:blipFill>
          <a:blip r:embed="rId2">
            <a:alphaModFix/>
          </a:blip>
          <a:stretch>
            <a:fillRect/>
          </a:stretch>
        </a:blipFill>
        <a:effectLst/>
      </p:bgPr>
    </p:bg>
    <p:spTree>
      <p:nvGrpSpPr>
        <p:cNvPr id="1" name="Shape 323"/>
        <p:cNvGrpSpPr/>
        <p:nvPr/>
      </p:nvGrpSpPr>
      <p:grpSpPr>
        <a:xfrm>
          <a:off x="0" y="0"/>
          <a:ext cx="0" cy="0"/>
          <a:chOff x="0" y="0"/>
          <a:chExt cx="0" cy="0"/>
        </a:xfrm>
      </p:grpSpPr>
      <p:grpSp>
        <p:nvGrpSpPr>
          <p:cNvPr id="324" name="Google Shape;324;p21"/>
          <p:cNvGrpSpPr/>
          <p:nvPr/>
        </p:nvGrpSpPr>
        <p:grpSpPr>
          <a:xfrm>
            <a:off x="247200" y="1328450"/>
            <a:ext cx="8649600" cy="3482700"/>
            <a:chOff x="247200" y="1285975"/>
            <a:chExt cx="8649600" cy="3482700"/>
          </a:xfrm>
        </p:grpSpPr>
        <p:sp>
          <p:nvSpPr>
            <p:cNvPr id="325" name="Google Shape;325;p21"/>
            <p:cNvSpPr/>
            <p:nvPr/>
          </p:nvSpPr>
          <p:spPr>
            <a:xfrm>
              <a:off x="247200" y="1285975"/>
              <a:ext cx="8649600" cy="3482700"/>
            </a:xfrm>
            <a:prstGeom prst="roundRect">
              <a:avLst>
                <a:gd name="adj" fmla="val 397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a:off x="8436142" y="1419444"/>
              <a:ext cx="140400" cy="140400"/>
            </a:xfrm>
            <a:prstGeom prst="ellipse">
              <a:avLst/>
            </a:prstGeom>
            <a:solidFill>
              <a:srgbClr val="9FF1B7"/>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8138893" y="1419444"/>
              <a:ext cx="140400" cy="140400"/>
            </a:xfrm>
            <a:prstGeom prst="ellipse">
              <a:avLst/>
            </a:prstGeom>
            <a:solidFill>
              <a:srgbClr val="FCF4E6"/>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7841645" y="1419444"/>
              <a:ext cx="140400" cy="140400"/>
            </a:xfrm>
            <a:prstGeom prst="ellipse">
              <a:avLst/>
            </a:prstGeom>
            <a:solidFill>
              <a:srgbClr val="FFB09C"/>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9" name="Google Shape;329;p21"/>
            <p:cNvCxnSpPr/>
            <p:nvPr/>
          </p:nvCxnSpPr>
          <p:spPr>
            <a:xfrm>
              <a:off x="247200" y="1667125"/>
              <a:ext cx="8642700" cy="0"/>
            </a:xfrm>
            <a:prstGeom prst="straightConnector1">
              <a:avLst/>
            </a:prstGeom>
            <a:noFill/>
            <a:ln w="28575" cap="flat" cmpd="sng">
              <a:solidFill>
                <a:srgbClr val="2D2E27"/>
              </a:solidFill>
              <a:prstDash val="solid"/>
              <a:round/>
              <a:headEnd type="none" w="med" len="med"/>
              <a:tailEnd type="none" w="med" len="med"/>
            </a:ln>
          </p:spPr>
        </p:cxnSp>
      </p:grpSp>
      <p:sp>
        <p:nvSpPr>
          <p:cNvPr id="330" name="Google Shape;330;p21"/>
          <p:cNvSpPr/>
          <p:nvPr/>
        </p:nvSpPr>
        <p:spPr>
          <a:xfrm>
            <a:off x="247200" y="332350"/>
            <a:ext cx="8649600" cy="798900"/>
          </a:xfrm>
          <a:prstGeom prst="roundRect">
            <a:avLst>
              <a:gd name="adj" fmla="val 18597"/>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2" name="Google Shape;332;p21"/>
          <p:cNvSpPr/>
          <p:nvPr/>
        </p:nvSpPr>
        <p:spPr>
          <a:xfrm>
            <a:off x="8293800" y="60160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txBox="1">
            <a:spLocks noGrp="1"/>
          </p:cNvSpPr>
          <p:nvPr>
            <p:ph type="subTitle" idx="1"/>
          </p:nvPr>
        </p:nvSpPr>
        <p:spPr>
          <a:xfrm>
            <a:off x="5185500" y="1951750"/>
            <a:ext cx="3127200" cy="26172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solidFill>
                  <a:schemeClr val="dk1"/>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ITLE_1">
    <p:bg>
      <p:bgPr>
        <a:blipFill>
          <a:blip r:embed="rId2">
            <a:alphaModFix/>
          </a:blip>
          <a:stretch>
            <a:fillRect/>
          </a:stretch>
        </a:blipFill>
        <a:effectLst/>
      </p:bgPr>
    </p:bg>
    <p:spTree>
      <p:nvGrpSpPr>
        <p:cNvPr id="1" name="Shape 334"/>
        <p:cNvGrpSpPr/>
        <p:nvPr/>
      </p:nvGrpSpPr>
      <p:grpSpPr>
        <a:xfrm>
          <a:off x="0" y="0"/>
          <a:ext cx="0" cy="0"/>
          <a:chOff x="0" y="0"/>
          <a:chExt cx="0" cy="0"/>
        </a:xfrm>
      </p:grpSpPr>
      <p:grpSp>
        <p:nvGrpSpPr>
          <p:cNvPr id="335" name="Google Shape;335;p22"/>
          <p:cNvGrpSpPr/>
          <p:nvPr/>
        </p:nvGrpSpPr>
        <p:grpSpPr>
          <a:xfrm>
            <a:off x="6268775" y="-490200"/>
            <a:ext cx="3366000" cy="750600"/>
            <a:chOff x="708950" y="-197625"/>
            <a:chExt cx="3366000" cy="750600"/>
          </a:xfrm>
        </p:grpSpPr>
        <p:grpSp>
          <p:nvGrpSpPr>
            <p:cNvPr id="336" name="Google Shape;336;p22"/>
            <p:cNvGrpSpPr/>
            <p:nvPr/>
          </p:nvGrpSpPr>
          <p:grpSpPr>
            <a:xfrm>
              <a:off x="708950" y="-197625"/>
              <a:ext cx="3366000" cy="750600"/>
              <a:chOff x="2532375" y="2321825"/>
              <a:chExt cx="3366000" cy="750600"/>
            </a:xfrm>
          </p:grpSpPr>
          <p:sp>
            <p:nvSpPr>
              <p:cNvPr id="337" name="Google Shape;337;p2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2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2021 - 18H</a:t>
              </a:r>
              <a:endParaRPr sz="1500">
                <a:solidFill>
                  <a:srgbClr val="2D2E27"/>
                </a:solidFill>
                <a:latin typeface="Rubik Light"/>
                <a:ea typeface="Rubik Light"/>
                <a:cs typeface="Rubik Light"/>
                <a:sym typeface="Rubik Light"/>
              </a:endParaRPr>
            </a:p>
          </p:txBody>
        </p:sp>
        <p:sp>
          <p:nvSpPr>
            <p:cNvPr id="340" name="Google Shape;340;p2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41" name="Google Shape;341;p22"/>
          <p:cNvGrpSpPr/>
          <p:nvPr/>
        </p:nvGrpSpPr>
        <p:grpSpPr>
          <a:xfrm>
            <a:off x="5582600" y="-53600"/>
            <a:ext cx="3366000" cy="750600"/>
            <a:chOff x="708950" y="-197625"/>
            <a:chExt cx="3366000" cy="750600"/>
          </a:xfrm>
        </p:grpSpPr>
        <p:grpSp>
          <p:nvGrpSpPr>
            <p:cNvPr id="342" name="Google Shape;342;p22"/>
            <p:cNvGrpSpPr/>
            <p:nvPr/>
          </p:nvGrpSpPr>
          <p:grpSpPr>
            <a:xfrm>
              <a:off x="708950" y="-197625"/>
              <a:ext cx="3366000" cy="750600"/>
              <a:chOff x="2532375" y="2321825"/>
              <a:chExt cx="3366000" cy="750600"/>
            </a:xfrm>
          </p:grpSpPr>
          <p:sp>
            <p:nvSpPr>
              <p:cNvPr id="343" name="Google Shape;343;p2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2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2021 - 15H</a:t>
              </a:r>
              <a:endParaRPr sz="1500">
                <a:solidFill>
                  <a:srgbClr val="2D2E27"/>
                </a:solidFill>
                <a:latin typeface="Rubik Light"/>
                <a:ea typeface="Rubik Light"/>
                <a:cs typeface="Rubik Light"/>
                <a:sym typeface="Rubik Light"/>
              </a:endParaRPr>
            </a:p>
          </p:txBody>
        </p:sp>
        <p:sp>
          <p:nvSpPr>
            <p:cNvPr id="346" name="Google Shape;346;p2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47" name="Google Shape;347;p22"/>
          <p:cNvGrpSpPr/>
          <p:nvPr/>
        </p:nvGrpSpPr>
        <p:grpSpPr>
          <a:xfrm>
            <a:off x="4896425" y="383000"/>
            <a:ext cx="3366000" cy="750600"/>
            <a:chOff x="708950" y="-197625"/>
            <a:chExt cx="3366000" cy="750600"/>
          </a:xfrm>
        </p:grpSpPr>
        <p:grpSp>
          <p:nvGrpSpPr>
            <p:cNvPr id="348" name="Google Shape;348;p22"/>
            <p:cNvGrpSpPr/>
            <p:nvPr/>
          </p:nvGrpSpPr>
          <p:grpSpPr>
            <a:xfrm>
              <a:off x="708950" y="-197625"/>
              <a:ext cx="3366000" cy="750600"/>
              <a:chOff x="2532375" y="2321825"/>
              <a:chExt cx="3366000" cy="750600"/>
            </a:xfrm>
          </p:grpSpPr>
          <p:sp>
            <p:nvSpPr>
              <p:cNvPr id="349" name="Google Shape;349;p2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2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2021 - 15H</a:t>
              </a:r>
              <a:endParaRPr sz="1500">
                <a:solidFill>
                  <a:srgbClr val="2D2E27"/>
                </a:solidFill>
                <a:latin typeface="Rubik Light"/>
                <a:ea typeface="Rubik Light"/>
                <a:cs typeface="Rubik Light"/>
                <a:sym typeface="Rubik Light"/>
              </a:endParaRPr>
            </a:p>
          </p:txBody>
        </p:sp>
        <p:sp>
          <p:nvSpPr>
            <p:cNvPr id="352" name="Google Shape;352;p2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53" name="Google Shape;353;p22"/>
          <p:cNvGrpSpPr/>
          <p:nvPr/>
        </p:nvGrpSpPr>
        <p:grpSpPr>
          <a:xfrm>
            <a:off x="4210250" y="819600"/>
            <a:ext cx="3366000" cy="750600"/>
            <a:chOff x="708950" y="-197625"/>
            <a:chExt cx="3366000" cy="750600"/>
          </a:xfrm>
        </p:grpSpPr>
        <p:grpSp>
          <p:nvGrpSpPr>
            <p:cNvPr id="354" name="Google Shape;354;p22"/>
            <p:cNvGrpSpPr/>
            <p:nvPr/>
          </p:nvGrpSpPr>
          <p:grpSpPr>
            <a:xfrm>
              <a:off x="708950" y="-197625"/>
              <a:ext cx="3366000" cy="750600"/>
              <a:chOff x="2532375" y="2321825"/>
              <a:chExt cx="3366000" cy="750600"/>
            </a:xfrm>
          </p:grpSpPr>
          <p:sp>
            <p:nvSpPr>
              <p:cNvPr id="355" name="Google Shape;355;p2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2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MARCH 22, 2021 - 15H</a:t>
              </a:r>
              <a:endParaRPr sz="1500">
                <a:solidFill>
                  <a:srgbClr val="2D2E27"/>
                </a:solidFill>
                <a:latin typeface="Rubik Light"/>
                <a:ea typeface="Rubik Light"/>
                <a:cs typeface="Rubik Light"/>
                <a:sym typeface="Rubik Light"/>
              </a:endParaRPr>
            </a:p>
          </p:txBody>
        </p:sp>
        <p:sp>
          <p:nvSpPr>
            <p:cNvPr id="358" name="Google Shape;358;p2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59" name="Google Shape;359;p22"/>
          <p:cNvGrpSpPr/>
          <p:nvPr/>
        </p:nvGrpSpPr>
        <p:grpSpPr>
          <a:xfrm>
            <a:off x="1511925" y="3818100"/>
            <a:ext cx="3366000" cy="750600"/>
            <a:chOff x="708950" y="-197625"/>
            <a:chExt cx="3366000" cy="750600"/>
          </a:xfrm>
        </p:grpSpPr>
        <p:grpSp>
          <p:nvGrpSpPr>
            <p:cNvPr id="360" name="Google Shape;360;p22"/>
            <p:cNvGrpSpPr/>
            <p:nvPr/>
          </p:nvGrpSpPr>
          <p:grpSpPr>
            <a:xfrm>
              <a:off x="708950" y="-197625"/>
              <a:ext cx="3366000" cy="750600"/>
              <a:chOff x="2532375" y="2321825"/>
              <a:chExt cx="3366000" cy="750600"/>
            </a:xfrm>
          </p:grpSpPr>
          <p:sp>
            <p:nvSpPr>
              <p:cNvPr id="361" name="Google Shape;361;p2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25, 2021 - 12H</a:t>
              </a:r>
              <a:endParaRPr sz="1500">
                <a:solidFill>
                  <a:srgbClr val="2D2E27"/>
                </a:solidFill>
                <a:latin typeface="Rubik Light"/>
                <a:ea typeface="Rubik Light"/>
                <a:cs typeface="Rubik Light"/>
                <a:sym typeface="Rubik Light"/>
              </a:endParaRPr>
            </a:p>
          </p:txBody>
        </p:sp>
        <p:sp>
          <p:nvSpPr>
            <p:cNvPr id="364" name="Google Shape;364;p2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65" name="Google Shape;365;p22"/>
          <p:cNvGrpSpPr/>
          <p:nvPr/>
        </p:nvGrpSpPr>
        <p:grpSpPr>
          <a:xfrm>
            <a:off x="825750" y="4254700"/>
            <a:ext cx="3366000" cy="750600"/>
            <a:chOff x="708950" y="-197625"/>
            <a:chExt cx="3366000" cy="750600"/>
          </a:xfrm>
        </p:grpSpPr>
        <p:grpSp>
          <p:nvGrpSpPr>
            <p:cNvPr id="366" name="Google Shape;366;p22"/>
            <p:cNvGrpSpPr/>
            <p:nvPr/>
          </p:nvGrpSpPr>
          <p:grpSpPr>
            <a:xfrm>
              <a:off x="708950" y="-197625"/>
              <a:ext cx="3366000" cy="750600"/>
              <a:chOff x="2532375" y="2321825"/>
              <a:chExt cx="3366000" cy="750600"/>
            </a:xfrm>
          </p:grpSpPr>
          <p:sp>
            <p:nvSpPr>
              <p:cNvPr id="367" name="Google Shape;367;p2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2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JULY 11, 2021 - 11H</a:t>
              </a:r>
              <a:endParaRPr sz="1500">
                <a:solidFill>
                  <a:srgbClr val="2D2E27"/>
                </a:solidFill>
                <a:latin typeface="Rubik Light"/>
                <a:ea typeface="Rubik Light"/>
                <a:cs typeface="Rubik Light"/>
                <a:sym typeface="Rubik Light"/>
              </a:endParaRPr>
            </a:p>
          </p:txBody>
        </p:sp>
        <p:sp>
          <p:nvSpPr>
            <p:cNvPr id="370" name="Google Shape;370;p2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71" name="Google Shape;371;p22"/>
          <p:cNvGrpSpPr/>
          <p:nvPr/>
        </p:nvGrpSpPr>
        <p:grpSpPr>
          <a:xfrm>
            <a:off x="139575" y="4691300"/>
            <a:ext cx="3366000" cy="750600"/>
            <a:chOff x="708950" y="-197625"/>
            <a:chExt cx="3366000" cy="750600"/>
          </a:xfrm>
        </p:grpSpPr>
        <p:grpSp>
          <p:nvGrpSpPr>
            <p:cNvPr id="372" name="Google Shape;372;p22"/>
            <p:cNvGrpSpPr/>
            <p:nvPr/>
          </p:nvGrpSpPr>
          <p:grpSpPr>
            <a:xfrm>
              <a:off x="708950" y="-197625"/>
              <a:ext cx="3366000" cy="750600"/>
              <a:chOff x="2532375" y="2321825"/>
              <a:chExt cx="3366000" cy="750600"/>
            </a:xfrm>
          </p:grpSpPr>
          <p:sp>
            <p:nvSpPr>
              <p:cNvPr id="373" name="Google Shape;373;p2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2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AUGUST 8, 2021 - 16H</a:t>
              </a:r>
              <a:endParaRPr sz="1500">
                <a:solidFill>
                  <a:srgbClr val="2D2E27"/>
                </a:solidFill>
                <a:latin typeface="Rubik Light"/>
                <a:ea typeface="Rubik Light"/>
                <a:cs typeface="Rubik Light"/>
                <a:sym typeface="Rubik Light"/>
              </a:endParaRPr>
            </a:p>
          </p:txBody>
        </p:sp>
        <p:sp>
          <p:nvSpPr>
            <p:cNvPr id="376" name="Google Shape;376;p2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77" name="Google Shape;377;p22"/>
          <p:cNvGrpSpPr/>
          <p:nvPr/>
        </p:nvGrpSpPr>
        <p:grpSpPr>
          <a:xfrm>
            <a:off x="-546600" y="5127900"/>
            <a:ext cx="3366000" cy="750600"/>
            <a:chOff x="708950" y="-197625"/>
            <a:chExt cx="3366000" cy="750600"/>
          </a:xfrm>
        </p:grpSpPr>
        <p:grpSp>
          <p:nvGrpSpPr>
            <p:cNvPr id="378" name="Google Shape;378;p22"/>
            <p:cNvGrpSpPr/>
            <p:nvPr/>
          </p:nvGrpSpPr>
          <p:grpSpPr>
            <a:xfrm>
              <a:off x="708950" y="-197625"/>
              <a:ext cx="3366000" cy="750600"/>
              <a:chOff x="2532375" y="2321825"/>
              <a:chExt cx="3366000" cy="750600"/>
            </a:xfrm>
          </p:grpSpPr>
          <p:sp>
            <p:nvSpPr>
              <p:cNvPr id="379" name="Google Shape;379;p2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2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APRIL 15, 2021 - 15H</a:t>
              </a:r>
              <a:endParaRPr sz="1500">
                <a:solidFill>
                  <a:srgbClr val="2D2E27"/>
                </a:solidFill>
                <a:latin typeface="Rubik Light"/>
                <a:ea typeface="Rubik Light"/>
                <a:cs typeface="Rubik Light"/>
                <a:sym typeface="Rubik Light"/>
              </a:endParaRPr>
            </a:p>
          </p:txBody>
        </p:sp>
        <p:sp>
          <p:nvSpPr>
            <p:cNvPr id="382" name="Google Shape;382;p2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83" name="Google Shape;383;p22"/>
          <p:cNvGrpSpPr/>
          <p:nvPr/>
        </p:nvGrpSpPr>
        <p:grpSpPr>
          <a:xfrm>
            <a:off x="6881600" y="3997750"/>
            <a:ext cx="3366000" cy="750600"/>
            <a:chOff x="708950" y="-197625"/>
            <a:chExt cx="3366000" cy="750600"/>
          </a:xfrm>
        </p:grpSpPr>
        <p:grpSp>
          <p:nvGrpSpPr>
            <p:cNvPr id="384" name="Google Shape;384;p22"/>
            <p:cNvGrpSpPr/>
            <p:nvPr/>
          </p:nvGrpSpPr>
          <p:grpSpPr>
            <a:xfrm>
              <a:off x="708950" y="-197625"/>
              <a:ext cx="3366000" cy="750600"/>
              <a:chOff x="2532375" y="2321825"/>
              <a:chExt cx="3366000" cy="750600"/>
            </a:xfrm>
          </p:grpSpPr>
          <p:sp>
            <p:nvSpPr>
              <p:cNvPr id="385" name="Google Shape;385;p2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2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2021 - 18H</a:t>
              </a:r>
              <a:endParaRPr sz="1500">
                <a:solidFill>
                  <a:srgbClr val="2D2E27"/>
                </a:solidFill>
                <a:latin typeface="Rubik Light"/>
                <a:ea typeface="Rubik Light"/>
                <a:cs typeface="Rubik Light"/>
                <a:sym typeface="Rubik Light"/>
              </a:endParaRPr>
            </a:p>
          </p:txBody>
        </p:sp>
        <p:sp>
          <p:nvSpPr>
            <p:cNvPr id="388" name="Google Shape;388;p2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89" name="Google Shape;389;p22"/>
          <p:cNvGrpSpPr/>
          <p:nvPr/>
        </p:nvGrpSpPr>
        <p:grpSpPr>
          <a:xfrm>
            <a:off x="6195425" y="4434350"/>
            <a:ext cx="3366000" cy="750600"/>
            <a:chOff x="708950" y="-197625"/>
            <a:chExt cx="3366000" cy="750600"/>
          </a:xfrm>
        </p:grpSpPr>
        <p:grpSp>
          <p:nvGrpSpPr>
            <p:cNvPr id="390" name="Google Shape;390;p22"/>
            <p:cNvGrpSpPr/>
            <p:nvPr/>
          </p:nvGrpSpPr>
          <p:grpSpPr>
            <a:xfrm>
              <a:off x="708950" y="-197625"/>
              <a:ext cx="3366000" cy="750600"/>
              <a:chOff x="2532375" y="2321825"/>
              <a:chExt cx="3366000" cy="750600"/>
            </a:xfrm>
          </p:grpSpPr>
          <p:sp>
            <p:nvSpPr>
              <p:cNvPr id="391" name="Google Shape;391;p2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2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2021 - 15H</a:t>
              </a:r>
              <a:endParaRPr sz="1500">
                <a:solidFill>
                  <a:srgbClr val="2D2E27"/>
                </a:solidFill>
                <a:latin typeface="Rubik Light"/>
                <a:ea typeface="Rubik Light"/>
                <a:cs typeface="Rubik Light"/>
                <a:sym typeface="Rubik Light"/>
              </a:endParaRPr>
            </a:p>
          </p:txBody>
        </p:sp>
        <p:sp>
          <p:nvSpPr>
            <p:cNvPr id="394" name="Google Shape;394;p2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95" name="Google Shape;395;p22"/>
          <p:cNvGrpSpPr/>
          <p:nvPr/>
        </p:nvGrpSpPr>
        <p:grpSpPr>
          <a:xfrm>
            <a:off x="5509250" y="4870950"/>
            <a:ext cx="3366000" cy="750600"/>
            <a:chOff x="708950" y="-197625"/>
            <a:chExt cx="3366000" cy="750600"/>
          </a:xfrm>
        </p:grpSpPr>
        <p:grpSp>
          <p:nvGrpSpPr>
            <p:cNvPr id="396" name="Google Shape;396;p22"/>
            <p:cNvGrpSpPr/>
            <p:nvPr/>
          </p:nvGrpSpPr>
          <p:grpSpPr>
            <a:xfrm>
              <a:off x="708950" y="-197625"/>
              <a:ext cx="3366000" cy="750600"/>
              <a:chOff x="2532375" y="2321825"/>
              <a:chExt cx="3366000" cy="750600"/>
            </a:xfrm>
          </p:grpSpPr>
          <p:sp>
            <p:nvSpPr>
              <p:cNvPr id="397" name="Google Shape;397;p2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2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2021 - 15H</a:t>
              </a:r>
              <a:endParaRPr sz="1500">
                <a:solidFill>
                  <a:srgbClr val="2D2E27"/>
                </a:solidFill>
                <a:latin typeface="Rubik Light"/>
                <a:ea typeface="Rubik Light"/>
                <a:cs typeface="Rubik Light"/>
                <a:sym typeface="Rubik Light"/>
              </a:endParaRPr>
            </a:p>
          </p:txBody>
        </p:sp>
        <p:sp>
          <p:nvSpPr>
            <p:cNvPr id="400" name="Google Shape;400;p2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sp>
        <p:nvSpPr>
          <p:cNvPr id="401" name="Google Shape;401;p22"/>
          <p:cNvSpPr/>
          <p:nvPr/>
        </p:nvSpPr>
        <p:spPr>
          <a:xfrm>
            <a:off x="726850" y="683250"/>
            <a:ext cx="7697100" cy="37770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2" name="Google Shape;402;p22"/>
          <p:cNvCxnSpPr/>
          <p:nvPr/>
        </p:nvCxnSpPr>
        <p:spPr>
          <a:xfrm>
            <a:off x="720000" y="1064389"/>
            <a:ext cx="7697100" cy="0"/>
          </a:xfrm>
          <a:prstGeom prst="straightConnector1">
            <a:avLst/>
          </a:prstGeom>
          <a:noFill/>
          <a:ln w="28575" cap="flat" cmpd="sng">
            <a:solidFill>
              <a:srgbClr val="2D2E27"/>
            </a:solidFill>
            <a:prstDash val="solid"/>
            <a:round/>
            <a:headEnd type="none" w="med" len="med"/>
            <a:tailEnd type="none" w="med" len="med"/>
          </a:ln>
        </p:spPr>
      </p:cxnSp>
      <p:sp>
        <p:nvSpPr>
          <p:cNvPr id="403" name="Google Shape;403;p22"/>
          <p:cNvSpPr/>
          <p:nvPr/>
        </p:nvSpPr>
        <p:spPr>
          <a:xfrm>
            <a:off x="7368795" y="816719"/>
            <a:ext cx="140400" cy="140400"/>
          </a:xfrm>
          <a:prstGeom prst="ellipse">
            <a:avLst/>
          </a:prstGeom>
          <a:solidFill>
            <a:srgbClr val="FFB09C"/>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7666043" y="816719"/>
            <a:ext cx="140400" cy="140400"/>
          </a:xfrm>
          <a:prstGeom prst="ellipse">
            <a:avLst/>
          </a:prstGeom>
          <a:solidFill>
            <a:srgbClr val="FCF4E6"/>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7963292" y="816719"/>
            <a:ext cx="140400" cy="140400"/>
          </a:xfrm>
          <a:prstGeom prst="ellipse">
            <a:avLst/>
          </a:prstGeom>
          <a:solidFill>
            <a:schemeClr val="accent5"/>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txBox="1">
            <a:spLocks noGrp="1"/>
          </p:cNvSpPr>
          <p:nvPr>
            <p:ph type="ctrTitle"/>
          </p:nvPr>
        </p:nvSpPr>
        <p:spPr>
          <a:xfrm>
            <a:off x="2059675" y="1206800"/>
            <a:ext cx="50247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500">
                <a:latin typeface="Rubik Light"/>
                <a:ea typeface="Rubik Light"/>
                <a:cs typeface="Rubik Light"/>
                <a:sym typeface="Rubik Ligh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07" name="Google Shape;407;p22"/>
          <p:cNvSpPr txBox="1">
            <a:spLocks noGrp="1"/>
          </p:cNvSpPr>
          <p:nvPr>
            <p:ph type="subTitle" idx="1"/>
          </p:nvPr>
        </p:nvSpPr>
        <p:spPr>
          <a:xfrm>
            <a:off x="2059475" y="1984475"/>
            <a:ext cx="5025000" cy="48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Rubik Light"/>
              <a:buNone/>
              <a:defRPr>
                <a:solidFill>
                  <a:srgbClr val="2D2E27"/>
                </a:solidFill>
                <a:highlight>
                  <a:schemeClr val="lt2"/>
                </a:highlight>
                <a:latin typeface="Rubik Light"/>
                <a:ea typeface="Rubik Light"/>
                <a:cs typeface="Rubik Light"/>
                <a:sym typeface="Rubik Light"/>
              </a:defRPr>
            </a:lvl1pPr>
            <a:lvl2pPr lvl="1" algn="ctr" rtl="0">
              <a:lnSpc>
                <a:spcPct val="100000"/>
              </a:lnSpc>
              <a:spcBef>
                <a:spcPts val="0"/>
              </a:spcBef>
              <a:spcAft>
                <a:spcPts val="0"/>
              </a:spcAft>
              <a:buSzPts val="2000"/>
              <a:buFont typeface="Rubik Light"/>
              <a:buNone/>
              <a:defRPr sz="2000">
                <a:latin typeface="Rubik Light"/>
                <a:ea typeface="Rubik Light"/>
                <a:cs typeface="Rubik Light"/>
                <a:sym typeface="Rubik Light"/>
              </a:defRPr>
            </a:lvl2pPr>
            <a:lvl3pPr lvl="2" algn="ctr" rtl="0">
              <a:lnSpc>
                <a:spcPct val="100000"/>
              </a:lnSpc>
              <a:spcBef>
                <a:spcPts val="0"/>
              </a:spcBef>
              <a:spcAft>
                <a:spcPts val="0"/>
              </a:spcAft>
              <a:buSzPts val="2000"/>
              <a:buFont typeface="Rubik Light"/>
              <a:buNone/>
              <a:defRPr sz="2000">
                <a:latin typeface="Rubik Light"/>
                <a:ea typeface="Rubik Light"/>
                <a:cs typeface="Rubik Light"/>
                <a:sym typeface="Rubik Light"/>
              </a:defRPr>
            </a:lvl3pPr>
            <a:lvl4pPr lvl="3" algn="ctr" rtl="0">
              <a:lnSpc>
                <a:spcPct val="100000"/>
              </a:lnSpc>
              <a:spcBef>
                <a:spcPts val="0"/>
              </a:spcBef>
              <a:spcAft>
                <a:spcPts val="0"/>
              </a:spcAft>
              <a:buSzPts val="2000"/>
              <a:buFont typeface="Rubik Light"/>
              <a:buNone/>
              <a:defRPr sz="2000">
                <a:latin typeface="Rubik Light"/>
                <a:ea typeface="Rubik Light"/>
                <a:cs typeface="Rubik Light"/>
                <a:sym typeface="Rubik Light"/>
              </a:defRPr>
            </a:lvl4pPr>
            <a:lvl5pPr lvl="4" algn="ctr" rtl="0">
              <a:lnSpc>
                <a:spcPct val="100000"/>
              </a:lnSpc>
              <a:spcBef>
                <a:spcPts val="0"/>
              </a:spcBef>
              <a:spcAft>
                <a:spcPts val="0"/>
              </a:spcAft>
              <a:buSzPts val="2000"/>
              <a:buFont typeface="Rubik Light"/>
              <a:buNone/>
              <a:defRPr sz="2000">
                <a:latin typeface="Rubik Light"/>
                <a:ea typeface="Rubik Light"/>
                <a:cs typeface="Rubik Light"/>
                <a:sym typeface="Rubik Light"/>
              </a:defRPr>
            </a:lvl5pPr>
            <a:lvl6pPr lvl="5" algn="ctr" rtl="0">
              <a:lnSpc>
                <a:spcPct val="100000"/>
              </a:lnSpc>
              <a:spcBef>
                <a:spcPts val="0"/>
              </a:spcBef>
              <a:spcAft>
                <a:spcPts val="0"/>
              </a:spcAft>
              <a:buSzPts val="2000"/>
              <a:buFont typeface="Rubik Light"/>
              <a:buNone/>
              <a:defRPr sz="2000">
                <a:latin typeface="Rubik Light"/>
                <a:ea typeface="Rubik Light"/>
                <a:cs typeface="Rubik Light"/>
                <a:sym typeface="Rubik Light"/>
              </a:defRPr>
            </a:lvl6pPr>
            <a:lvl7pPr lvl="6" algn="ctr" rtl="0">
              <a:lnSpc>
                <a:spcPct val="100000"/>
              </a:lnSpc>
              <a:spcBef>
                <a:spcPts val="0"/>
              </a:spcBef>
              <a:spcAft>
                <a:spcPts val="0"/>
              </a:spcAft>
              <a:buSzPts val="2000"/>
              <a:buFont typeface="Rubik Light"/>
              <a:buNone/>
              <a:defRPr sz="2000">
                <a:latin typeface="Rubik Light"/>
                <a:ea typeface="Rubik Light"/>
                <a:cs typeface="Rubik Light"/>
                <a:sym typeface="Rubik Light"/>
              </a:defRPr>
            </a:lvl7pPr>
            <a:lvl8pPr lvl="7" algn="ctr" rtl="0">
              <a:lnSpc>
                <a:spcPct val="100000"/>
              </a:lnSpc>
              <a:spcBef>
                <a:spcPts val="0"/>
              </a:spcBef>
              <a:spcAft>
                <a:spcPts val="0"/>
              </a:spcAft>
              <a:buSzPts val="2000"/>
              <a:buFont typeface="Rubik Light"/>
              <a:buNone/>
              <a:defRPr sz="2000">
                <a:latin typeface="Rubik Light"/>
                <a:ea typeface="Rubik Light"/>
                <a:cs typeface="Rubik Light"/>
                <a:sym typeface="Rubik Light"/>
              </a:defRPr>
            </a:lvl8pPr>
            <a:lvl9pPr lvl="8" algn="ctr" rtl="0">
              <a:lnSpc>
                <a:spcPct val="100000"/>
              </a:lnSpc>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408" name="Google Shape;408;p22"/>
          <p:cNvSpPr txBox="1">
            <a:spLocks noGrp="1"/>
          </p:cNvSpPr>
          <p:nvPr>
            <p:ph type="subTitle" idx="2"/>
          </p:nvPr>
        </p:nvSpPr>
        <p:spPr>
          <a:xfrm>
            <a:off x="1869075" y="2433800"/>
            <a:ext cx="54057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solidFill>
                  <a:srgbClr val="2D2E27"/>
                </a:solidFill>
                <a:latin typeface="Inter"/>
                <a:ea typeface="Inter"/>
                <a:cs typeface="Inter"/>
                <a:sym typeface="Inter"/>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9" name="Google Shape;409;p22"/>
          <p:cNvSpPr txBox="1"/>
          <p:nvPr/>
        </p:nvSpPr>
        <p:spPr>
          <a:xfrm>
            <a:off x="2462700" y="3534775"/>
            <a:ext cx="42186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Inter"/>
                <a:ea typeface="Inter"/>
                <a:cs typeface="Inter"/>
                <a:sym typeface="Inter"/>
              </a:rPr>
              <a:t>CREDITS:</a:t>
            </a:r>
            <a:r>
              <a:rPr lang="en" sz="1000">
                <a:solidFill>
                  <a:schemeClr val="dk1"/>
                </a:solidFill>
                <a:latin typeface="Inter"/>
                <a:ea typeface="Inter"/>
                <a:cs typeface="Inter"/>
                <a:sym typeface="Inter"/>
              </a:rPr>
              <a:t> This presentation template was created by </a:t>
            </a:r>
            <a:r>
              <a:rPr lang="en" sz="1000" b="1">
                <a:solidFill>
                  <a:schemeClr val="dk1"/>
                </a:solidFill>
                <a:uFill>
                  <a:noFill/>
                </a:uFill>
                <a:latin typeface="Inter"/>
                <a:ea typeface="Inter"/>
                <a:cs typeface="Inter"/>
                <a:sym typeface="Inter"/>
                <a:hlinkClick r:id="rId3">
                  <a:extLst>
                    <a:ext uri="{A12FA001-AC4F-418D-AE19-62706E023703}">
                      <ahyp:hlinkClr xmlns:ahyp="http://schemas.microsoft.com/office/drawing/2018/hyperlinkcolor" val="tx"/>
                    </a:ext>
                  </a:extLst>
                </a:hlinkClick>
              </a:rPr>
              <a:t>Slidesgo</a:t>
            </a:r>
            <a:r>
              <a:rPr lang="en" sz="1000">
                <a:solidFill>
                  <a:schemeClr val="dk1"/>
                </a:solidFill>
                <a:latin typeface="Inter"/>
                <a:ea typeface="Inter"/>
                <a:cs typeface="Inter"/>
                <a:sym typeface="Inter"/>
              </a:rPr>
              <a:t>, including icons by </a:t>
            </a:r>
            <a:r>
              <a:rPr lang="en" sz="1000" b="1">
                <a:solidFill>
                  <a:schemeClr val="dk1"/>
                </a:solidFill>
                <a:uFill>
                  <a:noFill/>
                </a:uFill>
                <a:latin typeface="Inter"/>
                <a:ea typeface="Inter"/>
                <a:cs typeface="Inter"/>
                <a:sym typeface="Inter"/>
                <a:hlinkClick r:id="rId4">
                  <a:extLst>
                    <a:ext uri="{A12FA001-AC4F-418D-AE19-62706E023703}">
                      <ahyp:hlinkClr xmlns:ahyp="http://schemas.microsoft.com/office/drawing/2018/hyperlinkcolor" val="tx"/>
                    </a:ext>
                  </a:extLst>
                </a:hlinkClick>
              </a:rPr>
              <a:t>Flaticon</a:t>
            </a:r>
            <a:r>
              <a:rPr lang="en" sz="1000">
                <a:solidFill>
                  <a:schemeClr val="dk1"/>
                </a:solidFill>
                <a:latin typeface="Inter"/>
                <a:ea typeface="Inter"/>
                <a:cs typeface="Inter"/>
                <a:sym typeface="Inter"/>
              </a:rPr>
              <a:t>, infographics &amp; images by </a:t>
            </a:r>
            <a:r>
              <a:rPr lang="en" sz="1000" b="1">
                <a:solidFill>
                  <a:schemeClr val="dk1"/>
                </a:solidFill>
                <a:uFill>
                  <a:noFill/>
                </a:uFill>
                <a:latin typeface="Inter"/>
                <a:ea typeface="Inter"/>
                <a:cs typeface="Inter"/>
                <a:sym typeface="Inter"/>
                <a:hlinkClick r:id="rId5">
                  <a:extLst>
                    <a:ext uri="{A12FA001-AC4F-418D-AE19-62706E023703}">
                      <ahyp:hlinkClr xmlns:ahyp="http://schemas.microsoft.com/office/drawing/2018/hyperlinkcolor" val="tx"/>
                    </a:ext>
                  </a:extLst>
                </a:hlinkClick>
              </a:rPr>
              <a:t>Freepik</a:t>
            </a:r>
            <a:r>
              <a:rPr lang="en" sz="1000">
                <a:solidFill>
                  <a:schemeClr val="dk1"/>
                </a:solidFill>
                <a:latin typeface="Inter"/>
                <a:ea typeface="Inter"/>
                <a:cs typeface="Inter"/>
                <a:sym typeface="Inter"/>
              </a:rPr>
              <a:t> </a:t>
            </a:r>
            <a:endParaRPr sz="1000" b="1">
              <a:solidFill>
                <a:schemeClr val="dk1"/>
              </a:solidFill>
              <a:latin typeface="Inter"/>
              <a:ea typeface="Inter"/>
              <a:cs typeface="Inter"/>
              <a:sym typeface="Inte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1pPr>
            <a:lvl2pPr lvl="1">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2pPr>
            <a:lvl3pPr lvl="2">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3pPr>
            <a:lvl4pPr lvl="3">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4pPr>
            <a:lvl5pPr lvl="4">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5pPr>
            <a:lvl6pPr lvl="5">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6pPr>
            <a:lvl7pPr lvl="6">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7pPr>
            <a:lvl8pPr lvl="7">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8pPr>
            <a:lvl9pPr lvl="8">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1pPr>
            <a:lvl2pPr marL="914400" lvl="1"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2pPr>
            <a:lvl3pPr marL="1371600" lvl="2"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3pPr>
            <a:lvl4pPr marL="1828800" lvl="3"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4pPr>
            <a:lvl5pPr marL="2286000" lvl="4"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5pPr>
            <a:lvl6pPr marL="2743200" lvl="5"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6pPr>
            <a:lvl7pPr marL="3200400" lvl="6"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7pPr>
            <a:lvl8pPr marL="3657600" lvl="7"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8pPr>
            <a:lvl9pPr marL="4114800" lvl="8"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8" r:id="rId6"/>
    <p:sldLayoutId id="2147483660"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27"/>
          <p:cNvSpPr txBox="1">
            <a:spLocks noGrp="1"/>
          </p:cNvSpPr>
          <p:nvPr>
            <p:ph type="ctrTitle"/>
          </p:nvPr>
        </p:nvSpPr>
        <p:spPr>
          <a:xfrm>
            <a:off x="987225" y="1376286"/>
            <a:ext cx="7169400" cy="169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2D2E27"/>
                </a:solidFill>
              </a:rPr>
              <a:t>Modificaciones</a:t>
            </a:r>
            <a:br>
              <a:rPr lang="en" dirty="0">
                <a:solidFill>
                  <a:srgbClr val="2D2E27"/>
                </a:solidFill>
              </a:rPr>
            </a:br>
            <a:r>
              <a:rPr lang="en" dirty="0">
                <a:solidFill>
                  <a:srgbClr val="2D2E27"/>
                </a:solidFill>
                <a:highlight>
                  <a:schemeClr val="accent5"/>
                </a:highlight>
              </a:rPr>
              <a:t>Arquitectura</a:t>
            </a:r>
            <a:endParaRPr dirty="0">
              <a:solidFill>
                <a:srgbClr val="2D2E27"/>
              </a:solidFill>
              <a:highlight>
                <a:schemeClr val="accent5"/>
              </a:highlight>
            </a:endParaRPr>
          </a:p>
        </p:txBody>
      </p:sp>
      <p:sp>
        <p:nvSpPr>
          <p:cNvPr id="421" name="Google Shape;421;p27"/>
          <p:cNvSpPr txBox="1">
            <a:spLocks noGrp="1"/>
          </p:cNvSpPr>
          <p:nvPr>
            <p:ph type="subTitle" idx="1"/>
          </p:nvPr>
        </p:nvSpPr>
        <p:spPr>
          <a:xfrm>
            <a:off x="1869075" y="3100750"/>
            <a:ext cx="5405700" cy="48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Procesos de ingeniería del software</a:t>
            </a:r>
            <a:endParaRPr dirty="0"/>
          </a:p>
        </p:txBody>
      </p:sp>
      <p:sp>
        <p:nvSpPr>
          <p:cNvPr id="422" name="Google Shape;422;p27"/>
          <p:cNvSpPr txBox="1"/>
          <p:nvPr/>
        </p:nvSpPr>
        <p:spPr>
          <a:xfrm>
            <a:off x="895250" y="724175"/>
            <a:ext cx="36198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2D2E27"/>
                </a:solidFill>
                <a:latin typeface="Rubik Light"/>
                <a:ea typeface="Rubik Light"/>
                <a:cs typeface="Rubik Light"/>
                <a:sym typeface="Rubik Light"/>
              </a:rPr>
              <a:t>// FEBRUARY 2021</a:t>
            </a:r>
            <a:endParaRPr>
              <a:solidFill>
                <a:srgbClr val="2D2E27"/>
              </a:solidFill>
              <a:latin typeface="Rubik Light"/>
              <a:ea typeface="Rubik Light"/>
              <a:cs typeface="Rubik Light"/>
              <a:sym typeface="Rubik Light"/>
            </a:endParaRPr>
          </a:p>
        </p:txBody>
      </p:sp>
      <p:grpSp>
        <p:nvGrpSpPr>
          <p:cNvPr id="423" name="Google Shape;423;p27"/>
          <p:cNvGrpSpPr/>
          <p:nvPr/>
        </p:nvGrpSpPr>
        <p:grpSpPr>
          <a:xfrm>
            <a:off x="490750" y="3845200"/>
            <a:ext cx="3366000" cy="750600"/>
            <a:chOff x="708950" y="-197625"/>
            <a:chExt cx="3366000" cy="750600"/>
          </a:xfrm>
        </p:grpSpPr>
        <p:grpSp>
          <p:nvGrpSpPr>
            <p:cNvPr id="424" name="Google Shape;424;p27"/>
            <p:cNvGrpSpPr/>
            <p:nvPr/>
          </p:nvGrpSpPr>
          <p:grpSpPr>
            <a:xfrm>
              <a:off x="708950" y="-197625"/>
              <a:ext cx="3366000" cy="750600"/>
              <a:chOff x="2532375" y="2321825"/>
              <a:chExt cx="3366000" cy="750600"/>
            </a:xfrm>
          </p:grpSpPr>
          <p:sp>
            <p:nvSpPr>
              <p:cNvPr id="425" name="Google Shape;425;p27"/>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27"/>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MEETING DATE &amp; TIME</a:t>
              </a:r>
              <a:endParaRPr sz="1500">
                <a:solidFill>
                  <a:srgbClr val="2D2E27"/>
                </a:solidFill>
                <a:latin typeface="Rubik Light"/>
                <a:ea typeface="Rubik Light"/>
                <a:cs typeface="Rubik Light"/>
                <a:sym typeface="Rubik Light"/>
              </a:endParaRPr>
            </a:p>
          </p:txBody>
        </p:sp>
        <p:sp>
          <p:nvSpPr>
            <p:cNvPr id="428" name="Google Shape;428;p27"/>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Main subject to discuss</a:t>
              </a:r>
              <a:endParaRPr sz="1100">
                <a:solidFill>
                  <a:srgbClr val="2D2E27"/>
                </a:solidFill>
                <a:latin typeface="Inter"/>
                <a:ea typeface="Inter"/>
                <a:cs typeface="Inter"/>
                <a:sym typeface="Inter"/>
              </a:endParaRPr>
            </a:p>
          </p:txBody>
        </p:sp>
      </p:grpSp>
      <p:sp>
        <p:nvSpPr>
          <p:cNvPr id="2" name="Google Shape;421;p27">
            <a:extLst>
              <a:ext uri="{FF2B5EF4-FFF2-40B4-BE49-F238E27FC236}">
                <a16:creationId xmlns:a16="http://schemas.microsoft.com/office/drawing/2014/main" id="{6AD804DE-5CB3-DEF4-2A8F-CE9D29F34A55}"/>
              </a:ext>
            </a:extLst>
          </p:cNvPr>
          <p:cNvSpPr txBox="1">
            <a:spLocks/>
          </p:cNvSpPr>
          <p:nvPr/>
        </p:nvSpPr>
        <p:spPr>
          <a:xfrm>
            <a:off x="4313576" y="3938725"/>
            <a:ext cx="5405700" cy="48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Inter"/>
              <a:buNone/>
              <a:defRPr sz="1600" b="0" i="0" u="none" strike="noStrike" cap="none">
                <a:solidFill>
                  <a:srgbClr val="2D2E27"/>
                </a:solidFill>
                <a:latin typeface="Inter"/>
                <a:ea typeface="Inter"/>
                <a:cs typeface="Inter"/>
                <a:sym typeface="Inter"/>
              </a:defRPr>
            </a:lvl1pPr>
            <a:lvl2pPr marL="914400" marR="0" lvl="1" indent="-330200" algn="ctr" rtl="0">
              <a:lnSpc>
                <a:spcPct val="100000"/>
              </a:lnSpc>
              <a:spcBef>
                <a:spcPts val="0"/>
              </a:spcBef>
              <a:spcAft>
                <a:spcPts val="0"/>
              </a:spcAft>
              <a:buClr>
                <a:schemeClr val="dk1"/>
              </a:buClr>
              <a:buSzPts val="2800"/>
              <a:buFont typeface="Inter"/>
              <a:buNone/>
              <a:defRPr sz="2800" b="0" i="0" u="none" strike="noStrike" cap="none">
                <a:solidFill>
                  <a:schemeClr val="dk1"/>
                </a:solidFill>
                <a:latin typeface="Inter"/>
                <a:ea typeface="Inter"/>
                <a:cs typeface="Inter"/>
                <a:sym typeface="Inter"/>
              </a:defRPr>
            </a:lvl2pPr>
            <a:lvl3pPr marL="1371600" marR="0" lvl="2" indent="-330200" algn="ctr" rtl="0">
              <a:lnSpc>
                <a:spcPct val="100000"/>
              </a:lnSpc>
              <a:spcBef>
                <a:spcPts val="0"/>
              </a:spcBef>
              <a:spcAft>
                <a:spcPts val="0"/>
              </a:spcAft>
              <a:buClr>
                <a:schemeClr val="dk1"/>
              </a:buClr>
              <a:buSzPts val="2800"/>
              <a:buFont typeface="Inter"/>
              <a:buNone/>
              <a:defRPr sz="2800" b="0" i="0" u="none" strike="noStrike" cap="none">
                <a:solidFill>
                  <a:schemeClr val="dk1"/>
                </a:solidFill>
                <a:latin typeface="Inter"/>
                <a:ea typeface="Inter"/>
                <a:cs typeface="Inter"/>
                <a:sym typeface="Inter"/>
              </a:defRPr>
            </a:lvl3pPr>
            <a:lvl4pPr marL="1828800" marR="0" lvl="3" indent="-330200" algn="ctr" rtl="0">
              <a:lnSpc>
                <a:spcPct val="100000"/>
              </a:lnSpc>
              <a:spcBef>
                <a:spcPts val="0"/>
              </a:spcBef>
              <a:spcAft>
                <a:spcPts val="0"/>
              </a:spcAft>
              <a:buClr>
                <a:schemeClr val="dk1"/>
              </a:buClr>
              <a:buSzPts val="2800"/>
              <a:buFont typeface="Inter"/>
              <a:buNone/>
              <a:defRPr sz="2800" b="0" i="0" u="none" strike="noStrike" cap="none">
                <a:solidFill>
                  <a:schemeClr val="dk1"/>
                </a:solidFill>
                <a:latin typeface="Inter"/>
                <a:ea typeface="Inter"/>
                <a:cs typeface="Inter"/>
                <a:sym typeface="Inter"/>
              </a:defRPr>
            </a:lvl4pPr>
            <a:lvl5pPr marL="2286000" marR="0" lvl="4" indent="-330200" algn="ctr" rtl="0">
              <a:lnSpc>
                <a:spcPct val="100000"/>
              </a:lnSpc>
              <a:spcBef>
                <a:spcPts val="0"/>
              </a:spcBef>
              <a:spcAft>
                <a:spcPts val="0"/>
              </a:spcAft>
              <a:buClr>
                <a:schemeClr val="dk1"/>
              </a:buClr>
              <a:buSzPts val="2800"/>
              <a:buFont typeface="Inter"/>
              <a:buNone/>
              <a:defRPr sz="2800" b="0" i="0" u="none" strike="noStrike" cap="none">
                <a:solidFill>
                  <a:schemeClr val="dk1"/>
                </a:solidFill>
                <a:latin typeface="Inter"/>
                <a:ea typeface="Inter"/>
                <a:cs typeface="Inter"/>
                <a:sym typeface="Inter"/>
              </a:defRPr>
            </a:lvl5pPr>
            <a:lvl6pPr marL="2743200" marR="0" lvl="5" indent="-330200" algn="ctr" rtl="0">
              <a:lnSpc>
                <a:spcPct val="100000"/>
              </a:lnSpc>
              <a:spcBef>
                <a:spcPts val="0"/>
              </a:spcBef>
              <a:spcAft>
                <a:spcPts val="0"/>
              </a:spcAft>
              <a:buClr>
                <a:schemeClr val="dk1"/>
              </a:buClr>
              <a:buSzPts val="2800"/>
              <a:buFont typeface="Inter"/>
              <a:buNone/>
              <a:defRPr sz="2800" b="0" i="0" u="none" strike="noStrike" cap="none">
                <a:solidFill>
                  <a:schemeClr val="dk1"/>
                </a:solidFill>
                <a:latin typeface="Inter"/>
                <a:ea typeface="Inter"/>
                <a:cs typeface="Inter"/>
                <a:sym typeface="Inter"/>
              </a:defRPr>
            </a:lvl6pPr>
            <a:lvl7pPr marL="3200400" marR="0" lvl="6" indent="-330200" algn="ctr" rtl="0">
              <a:lnSpc>
                <a:spcPct val="100000"/>
              </a:lnSpc>
              <a:spcBef>
                <a:spcPts val="0"/>
              </a:spcBef>
              <a:spcAft>
                <a:spcPts val="0"/>
              </a:spcAft>
              <a:buClr>
                <a:schemeClr val="dk1"/>
              </a:buClr>
              <a:buSzPts val="2800"/>
              <a:buFont typeface="Inter"/>
              <a:buNone/>
              <a:defRPr sz="2800" b="0" i="0" u="none" strike="noStrike" cap="none">
                <a:solidFill>
                  <a:schemeClr val="dk1"/>
                </a:solidFill>
                <a:latin typeface="Inter"/>
                <a:ea typeface="Inter"/>
                <a:cs typeface="Inter"/>
                <a:sym typeface="Inter"/>
              </a:defRPr>
            </a:lvl7pPr>
            <a:lvl8pPr marL="3657600" marR="0" lvl="7" indent="-330200" algn="ctr" rtl="0">
              <a:lnSpc>
                <a:spcPct val="100000"/>
              </a:lnSpc>
              <a:spcBef>
                <a:spcPts val="0"/>
              </a:spcBef>
              <a:spcAft>
                <a:spcPts val="0"/>
              </a:spcAft>
              <a:buClr>
                <a:schemeClr val="dk1"/>
              </a:buClr>
              <a:buSzPts val="2800"/>
              <a:buFont typeface="Inter"/>
              <a:buNone/>
              <a:defRPr sz="2800" b="0" i="0" u="none" strike="noStrike" cap="none">
                <a:solidFill>
                  <a:schemeClr val="dk1"/>
                </a:solidFill>
                <a:latin typeface="Inter"/>
                <a:ea typeface="Inter"/>
                <a:cs typeface="Inter"/>
                <a:sym typeface="Inter"/>
              </a:defRPr>
            </a:lvl8pPr>
            <a:lvl9pPr marL="4114800" marR="0" lvl="8" indent="-330200" algn="ctr" rtl="0">
              <a:lnSpc>
                <a:spcPct val="100000"/>
              </a:lnSpc>
              <a:spcBef>
                <a:spcPts val="0"/>
              </a:spcBef>
              <a:spcAft>
                <a:spcPts val="0"/>
              </a:spcAft>
              <a:buClr>
                <a:schemeClr val="dk1"/>
              </a:buClr>
              <a:buSzPts val="2800"/>
              <a:buFont typeface="Inter"/>
              <a:buNone/>
              <a:defRPr sz="2800" b="0" i="0" u="none" strike="noStrike" cap="none">
                <a:solidFill>
                  <a:schemeClr val="dk1"/>
                </a:solidFill>
                <a:latin typeface="Inter"/>
                <a:ea typeface="Inter"/>
                <a:cs typeface="Inter"/>
                <a:sym typeface="Inter"/>
              </a:defRPr>
            </a:lvl9pPr>
          </a:lstStyle>
          <a:p>
            <a:pPr marL="0" indent="0"/>
            <a:r>
              <a:rPr lang="es-ES" sz="1400" dirty="0"/>
              <a:t>Noelia González Sánchez</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Preparación del sprint</a:t>
            </a:r>
            <a:endParaRPr dirty="0"/>
          </a:p>
        </p:txBody>
      </p:sp>
      <p:sp>
        <p:nvSpPr>
          <p:cNvPr id="1287" name="Google Shape;1287;p48"/>
          <p:cNvSpPr txBox="1">
            <a:spLocks noGrp="1"/>
          </p:cNvSpPr>
          <p:nvPr>
            <p:ph type="subTitle" idx="1"/>
          </p:nvPr>
        </p:nvSpPr>
        <p:spPr>
          <a:xfrm>
            <a:off x="491359" y="2270919"/>
            <a:ext cx="2872235" cy="211133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400" dirty="0"/>
              <a:t>En este Sprint se definieron objetivos para gestionar los usuarios con Google, es decir, poder registrarse e iniciar sesió Google y utilizar OneTap de Google.</a:t>
            </a:r>
            <a:endParaRPr sz="1400" dirty="0"/>
          </a:p>
        </p:txBody>
      </p:sp>
      <p:sp>
        <p:nvSpPr>
          <p:cNvPr id="2" name="Google Shape;442;p29">
            <a:extLst>
              <a:ext uri="{FF2B5EF4-FFF2-40B4-BE49-F238E27FC236}">
                <a16:creationId xmlns:a16="http://schemas.microsoft.com/office/drawing/2014/main" id="{767E7A60-0C1B-4237-186B-1AA675E7088F}"/>
              </a:ext>
            </a:extLst>
          </p:cNvPr>
          <p:cNvSpPr/>
          <p:nvPr/>
        </p:nvSpPr>
        <p:spPr>
          <a:xfrm>
            <a:off x="568239" y="1926983"/>
            <a:ext cx="2464035" cy="4314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46;p29">
            <a:extLst>
              <a:ext uri="{FF2B5EF4-FFF2-40B4-BE49-F238E27FC236}">
                <a16:creationId xmlns:a16="http://schemas.microsoft.com/office/drawing/2014/main" id="{6BBEC6A8-F76D-700E-B5C8-2A9F16FD4A15}"/>
              </a:ext>
            </a:extLst>
          </p:cNvPr>
          <p:cNvSpPr txBox="1">
            <a:spLocks/>
          </p:cNvSpPr>
          <p:nvPr/>
        </p:nvSpPr>
        <p:spPr>
          <a:xfrm>
            <a:off x="568239" y="1926983"/>
            <a:ext cx="2384522"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dirty="0">
                <a:latin typeface="Rubik Light" panose="020B0604020202020204" charset="-79"/>
                <a:cs typeface="Rubik Light" panose="020B0604020202020204" charset="-79"/>
              </a:rPr>
              <a:t>Con el </a:t>
            </a:r>
            <a:r>
              <a:rPr lang="es-ES" dirty="0" err="1">
                <a:latin typeface="Rubik Light" panose="020B0604020202020204" charset="-79"/>
                <a:cs typeface="Rubik Light" panose="020B0604020202020204" charset="-79"/>
              </a:rPr>
              <a:t>Product</a:t>
            </a:r>
            <a:r>
              <a:rPr lang="es-ES" dirty="0">
                <a:latin typeface="Rubik Light" panose="020B0604020202020204" charset="-79"/>
                <a:cs typeface="Rubik Light" panose="020B0604020202020204" charset="-79"/>
              </a:rPr>
              <a:t> </a:t>
            </a:r>
            <a:r>
              <a:rPr lang="es-ES" dirty="0" err="1">
                <a:latin typeface="Rubik Light" panose="020B0604020202020204" charset="-79"/>
                <a:cs typeface="Rubik Light" panose="020B0604020202020204" charset="-79"/>
              </a:rPr>
              <a:t>Owner</a:t>
            </a:r>
            <a:endParaRPr lang="es-ES" dirty="0">
              <a:latin typeface="Rubik Light" panose="020B0604020202020204" charset="-79"/>
              <a:cs typeface="Rubik Light" panose="020B0604020202020204" charset="-79"/>
            </a:endParaRPr>
          </a:p>
        </p:txBody>
      </p:sp>
      <p:sp>
        <p:nvSpPr>
          <p:cNvPr id="4" name="Google Shape;442;p29">
            <a:extLst>
              <a:ext uri="{FF2B5EF4-FFF2-40B4-BE49-F238E27FC236}">
                <a16:creationId xmlns:a16="http://schemas.microsoft.com/office/drawing/2014/main" id="{5F1B1021-1039-9E16-083A-0D573BCC8323}"/>
              </a:ext>
            </a:extLst>
          </p:cNvPr>
          <p:cNvSpPr/>
          <p:nvPr/>
        </p:nvSpPr>
        <p:spPr>
          <a:xfrm>
            <a:off x="3647693" y="1926983"/>
            <a:ext cx="2464035" cy="4314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46;p29">
            <a:extLst>
              <a:ext uri="{FF2B5EF4-FFF2-40B4-BE49-F238E27FC236}">
                <a16:creationId xmlns:a16="http://schemas.microsoft.com/office/drawing/2014/main" id="{D6DC4946-A68D-09DE-2942-849E15D61AB0}"/>
              </a:ext>
            </a:extLst>
          </p:cNvPr>
          <p:cNvSpPr txBox="1">
            <a:spLocks/>
          </p:cNvSpPr>
          <p:nvPr/>
        </p:nvSpPr>
        <p:spPr>
          <a:xfrm>
            <a:off x="3647693" y="1926983"/>
            <a:ext cx="2384522"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dirty="0">
                <a:latin typeface="Rubik Light" panose="020B0604020202020204" charset="-79"/>
                <a:cs typeface="Rubik Light" panose="020B0604020202020204" charset="-79"/>
              </a:rPr>
              <a:t>Con el equipo</a:t>
            </a:r>
          </a:p>
        </p:txBody>
      </p:sp>
      <p:sp>
        <p:nvSpPr>
          <p:cNvPr id="6" name="Google Shape;1287;p48">
            <a:extLst>
              <a:ext uri="{FF2B5EF4-FFF2-40B4-BE49-F238E27FC236}">
                <a16:creationId xmlns:a16="http://schemas.microsoft.com/office/drawing/2014/main" id="{8ED03DD0-52E3-28AA-1208-1F21FAF57A67}"/>
              </a:ext>
            </a:extLst>
          </p:cNvPr>
          <p:cNvSpPr txBox="1">
            <a:spLocks/>
          </p:cNvSpPr>
          <p:nvPr/>
        </p:nvSpPr>
        <p:spPr>
          <a:xfrm>
            <a:off x="3532036" y="2678438"/>
            <a:ext cx="5271715" cy="21113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0" indent="0" algn="just"/>
            <a:r>
              <a:rPr lang="es-ES" sz="1400" dirty="0"/>
              <a:t>Para cumplir los objetivos del Sprint, se realizaron una serie de tareas. Además, se estimó el tiempo medio que se tardaría en realizar cada una de ellas. Por ejemplo, para el inicio de sesión se establecieron las siguientes tareas:</a:t>
            </a:r>
          </a:p>
          <a:p>
            <a:pPr marL="0" indent="0" algn="just"/>
            <a:endParaRPr lang="es-ES" sz="1400" kern="100" dirty="0">
              <a:effectLst/>
              <a:latin typeface="Inter" panose="020B0604020202020204" charset="0"/>
              <a:ea typeface="Inter" panose="020B0604020202020204" charset="0"/>
              <a:cs typeface="Times New Roman" panose="02020603050405020304" pitchFamily="18" charset="0"/>
            </a:endParaRPr>
          </a:p>
          <a:p>
            <a:pPr marL="1143000" lvl="2" indent="-228600" algn="just">
              <a:lnSpc>
                <a:spcPct val="107000"/>
              </a:lnSpc>
              <a:buFont typeface="Wingdings" panose="05000000000000000000" pitchFamily="2" charset="2"/>
              <a:buChar char=""/>
            </a:pPr>
            <a:r>
              <a:rPr lang="es-ES" sz="1400" kern="100" dirty="0">
                <a:effectLst/>
                <a:latin typeface="Inter" panose="020B0604020202020204" charset="0"/>
                <a:ea typeface="Inter" panose="020B0604020202020204" charset="0"/>
                <a:cs typeface="Times New Roman" panose="02020603050405020304" pitchFamily="18" charset="0"/>
              </a:rPr>
              <a:t>Inicio de sesión con Google</a:t>
            </a:r>
          </a:p>
          <a:p>
            <a:pPr marL="1143000" lvl="2" indent="-228600" algn="just">
              <a:lnSpc>
                <a:spcPct val="107000"/>
              </a:lnSpc>
              <a:buFont typeface="Wingdings" panose="05000000000000000000" pitchFamily="2" charset="2"/>
              <a:buChar char=""/>
            </a:pPr>
            <a:r>
              <a:rPr lang="es-ES" sz="1400" kern="100" dirty="0">
                <a:latin typeface="Inter" panose="020B0604020202020204" charset="0"/>
                <a:ea typeface="Inter" panose="020B0604020202020204" charset="0"/>
                <a:cs typeface="Times New Roman" panose="02020603050405020304" pitchFamily="18" charset="0"/>
              </a:rPr>
              <a:t>Inicio de sesión sin Google (usuarios locales)</a:t>
            </a:r>
            <a:endParaRPr lang="es-ES" sz="1400" kern="100" dirty="0">
              <a:effectLst/>
              <a:latin typeface="Inter" panose="020B0604020202020204" charset="0"/>
              <a:ea typeface="Inter" panose="020B0604020202020204" charset="0"/>
              <a:cs typeface="Times New Roman" panose="02020603050405020304" pitchFamily="18" charset="0"/>
            </a:endParaRPr>
          </a:p>
          <a:p>
            <a:pPr marL="1143000" lvl="2" indent="-228600" algn="just">
              <a:lnSpc>
                <a:spcPct val="107000"/>
              </a:lnSpc>
              <a:buFont typeface="Wingdings" panose="05000000000000000000" pitchFamily="2" charset="2"/>
              <a:buChar char=""/>
            </a:pPr>
            <a:endParaRPr lang="es-ES" sz="1400" kern="100" dirty="0">
              <a:effectLst/>
              <a:latin typeface="Inter" panose="020B0604020202020204" charset="0"/>
              <a:ea typeface="Inter" panose="020B0604020202020204" charset="0"/>
              <a:cs typeface="Times New Roman" panose="02020603050405020304" pitchFamily="18" charset="0"/>
            </a:endParaRPr>
          </a:p>
          <a:p>
            <a:pPr marL="0" indent="0" algn="just"/>
            <a:endParaRPr lang="es-ES" sz="1400" dirty="0"/>
          </a:p>
        </p:txBody>
      </p:sp>
    </p:spTree>
    <p:extLst>
      <p:ext uri="{BB962C8B-B14F-4D97-AF65-F5344CB8AC3E}">
        <p14:creationId xmlns:p14="http://schemas.microsoft.com/office/powerpoint/2010/main" val="284254822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2" name="Google Shape;462;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Desarrollo del Sprint</a:t>
            </a:r>
            <a:endParaRPr dirty="0"/>
          </a:p>
        </p:txBody>
      </p:sp>
      <p:sp>
        <p:nvSpPr>
          <p:cNvPr id="464" name="Google Shape;464;p30"/>
          <p:cNvSpPr txBox="1">
            <a:spLocks noGrp="1"/>
          </p:cNvSpPr>
          <p:nvPr>
            <p:ph type="subTitle" idx="2"/>
          </p:nvPr>
        </p:nvSpPr>
        <p:spPr>
          <a:xfrm>
            <a:off x="1690350" y="2974925"/>
            <a:ext cx="20493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MERCUR</a:t>
            </a:r>
            <a:endParaRPr dirty="0"/>
          </a:p>
        </p:txBody>
      </p:sp>
      <p:sp>
        <p:nvSpPr>
          <p:cNvPr id="466" name="Google Shape;466;p30"/>
          <p:cNvSpPr txBox="1">
            <a:spLocks noGrp="1"/>
          </p:cNvSpPr>
          <p:nvPr>
            <p:ph type="subTitle" idx="4"/>
          </p:nvPr>
        </p:nvSpPr>
        <p:spPr>
          <a:xfrm>
            <a:off x="5404350" y="2974925"/>
            <a:ext cx="20493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pic>
        <p:nvPicPr>
          <p:cNvPr id="2" name="Imagen 1" descr="Imagen que contiene Interfaz de usuario gráfica&#10;&#10;Descripción generada automáticamente">
            <a:extLst>
              <a:ext uri="{FF2B5EF4-FFF2-40B4-BE49-F238E27FC236}">
                <a16:creationId xmlns:a16="http://schemas.microsoft.com/office/drawing/2014/main" id="{DC2848F8-1A67-0A37-41D3-80DA384D2672}"/>
              </a:ext>
            </a:extLst>
          </p:cNvPr>
          <p:cNvPicPr>
            <a:picLocks noChangeAspect="1"/>
          </p:cNvPicPr>
          <p:nvPr/>
        </p:nvPicPr>
        <p:blipFill>
          <a:blip r:embed="rId3"/>
          <a:stretch>
            <a:fillRect/>
          </a:stretch>
        </p:blipFill>
        <p:spPr>
          <a:xfrm>
            <a:off x="487679" y="1802130"/>
            <a:ext cx="6408203" cy="2030730"/>
          </a:xfrm>
          <a:prstGeom prst="rect">
            <a:avLst/>
          </a:prstGeom>
        </p:spPr>
      </p:pic>
      <p:graphicFrame>
        <p:nvGraphicFramePr>
          <p:cNvPr id="3" name="Tabla 2">
            <a:extLst>
              <a:ext uri="{FF2B5EF4-FFF2-40B4-BE49-F238E27FC236}">
                <a16:creationId xmlns:a16="http://schemas.microsoft.com/office/drawing/2014/main" id="{73E079DB-B923-EA99-74C1-700FD48F408F}"/>
              </a:ext>
            </a:extLst>
          </p:cNvPr>
          <p:cNvGraphicFramePr>
            <a:graphicFrameLocks noGrp="1"/>
          </p:cNvGraphicFramePr>
          <p:nvPr>
            <p:extLst>
              <p:ext uri="{D42A27DB-BD31-4B8C-83A1-F6EECF244321}">
                <p14:modId xmlns:p14="http://schemas.microsoft.com/office/powerpoint/2010/main" val="895223162"/>
              </p:ext>
            </p:extLst>
          </p:nvPr>
        </p:nvGraphicFramePr>
        <p:xfrm>
          <a:off x="3003232" y="3718249"/>
          <a:ext cx="5667375" cy="860871"/>
        </p:xfrm>
        <a:graphic>
          <a:graphicData uri="http://schemas.openxmlformats.org/drawingml/2006/table">
            <a:tbl>
              <a:tblPr firstRow="1" firstCol="1" bandRow="1">
                <a:tableStyleId>{21E4AEA4-8DFA-4A89-87EB-49C32662AFE0}</a:tableStyleId>
              </a:tblPr>
              <a:tblGrid>
                <a:gridCol w="2071370">
                  <a:extLst>
                    <a:ext uri="{9D8B030D-6E8A-4147-A177-3AD203B41FA5}">
                      <a16:colId xmlns:a16="http://schemas.microsoft.com/office/drawing/2014/main" val="93972882"/>
                    </a:ext>
                  </a:extLst>
                </a:gridCol>
                <a:gridCol w="1797685">
                  <a:extLst>
                    <a:ext uri="{9D8B030D-6E8A-4147-A177-3AD203B41FA5}">
                      <a16:colId xmlns:a16="http://schemas.microsoft.com/office/drawing/2014/main" val="4172969447"/>
                    </a:ext>
                  </a:extLst>
                </a:gridCol>
                <a:gridCol w="1798320">
                  <a:extLst>
                    <a:ext uri="{9D8B030D-6E8A-4147-A177-3AD203B41FA5}">
                      <a16:colId xmlns:a16="http://schemas.microsoft.com/office/drawing/2014/main" val="1741101998"/>
                    </a:ext>
                  </a:extLst>
                </a:gridCol>
              </a:tblGrid>
              <a:tr h="0">
                <a:tc gridSpan="3">
                  <a:txBody>
                    <a:bodyPr/>
                    <a:lstStyle/>
                    <a:p>
                      <a:pPr algn="just">
                        <a:lnSpc>
                          <a:spcPct val="107000"/>
                        </a:lnSpc>
                        <a:spcAft>
                          <a:spcPts val="800"/>
                        </a:spcAft>
                      </a:pPr>
                      <a:r>
                        <a:rPr lang="es-ES" sz="1100" kern="100">
                          <a:effectLst/>
                        </a:rPr>
                        <a:t>HU 1: Iniciar sesión</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75352911"/>
                  </a:ext>
                </a:extLst>
              </a:tr>
              <a:tr h="0">
                <a:tc>
                  <a:txBody>
                    <a:bodyPr/>
                    <a:lstStyle/>
                    <a:p>
                      <a:pPr algn="just">
                        <a:lnSpc>
                          <a:spcPct val="107000"/>
                        </a:lnSpc>
                        <a:spcAft>
                          <a:spcPts val="800"/>
                        </a:spcAft>
                      </a:pPr>
                      <a:r>
                        <a:rPr lang="es-ES" sz="1100" kern="100">
                          <a:effectLst/>
                        </a:rPr>
                        <a:t>Tarea</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ES" sz="1100" kern="100">
                          <a:effectLst/>
                        </a:rPr>
                        <a:t>Estimación complejidad</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ES" sz="1100" kern="100">
                          <a:effectLst/>
                        </a:rPr>
                        <a:t>Estimación tiempo (horas)</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8502367"/>
                  </a:ext>
                </a:extLst>
              </a:tr>
              <a:tr h="0">
                <a:tc>
                  <a:txBody>
                    <a:bodyPr/>
                    <a:lstStyle/>
                    <a:p>
                      <a:pPr algn="just">
                        <a:lnSpc>
                          <a:spcPct val="107000"/>
                        </a:lnSpc>
                        <a:spcAft>
                          <a:spcPts val="800"/>
                        </a:spcAft>
                      </a:pPr>
                      <a:r>
                        <a:rPr lang="es-ES" sz="1100" kern="100">
                          <a:effectLst/>
                        </a:rPr>
                        <a:t>Iniciar sesión con Google</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100" kern="100">
                          <a:effectLst/>
                        </a:rPr>
                        <a:t>3</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100" kern="100">
                          <a:effectLst/>
                        </a:rPr>
                        <a:t>1 hora 30 minutos</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3415695"/>
                  </a:ext>
                </a:extLst>
              </a:tr>
              <a:tr h="0">
                <a:tc>
                  <a:txBody>
                    <a:bodyPr/>
                    <a:lstStyle/>
                    <a:p>
                      <a:pPr algn="just">
                        <a:lnSpc>
                          <a:spcPct val="107000"/>
                        </a:lnSpc>
                        <a:spcAft>
                          <a:spcPts val="800"/>
                        </a:spcAft>
                      </a:pPr>
                      <a:r>
                        <a:rPr lang="es-ES" sz="1100" kern="100">
                          <a:effectLst/>
                        </a:rPr>
                        <a:t>Iniciar sesión en la plataforma</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100" kern="100">
                          <a:effectLst/>
                        </a:rPr>
                        <a:t>3</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100" kern="100" dirty="0">
                          <a:effectLst/>
                        </a:rPr>
                        <a:t>1 hora 30 minutos</a:t>
                      </a:r>
                      <a:endParaRPr lang="es-E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7229825"/>
                  </a:ext>
                </a:extLst>
              </a:tr>
            </a:tbl>
          </a:graphicData>
        </a:graphic>
      </p:graphicFrame>
    </p:spTree>
    <p:extLst>
      <p:ext uri="{BB962C8B-B14F-4D97-AF65-F5344CB8AC3E}">
        <p14:creationId xmlns:p14="http://schemas.microsoft.com/office/powerpoint/2010/main" val="195687586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Finalización del sprint</a:t>
            </a:r>
            <a:endParaRPr dirty="0"/>
          </a:p>
        </p:txBody>
      </p:sp>
      <p:pic>
        <p:nvPicPr>
          <p:cNvPr id="2" name="Imagen 1" descr="Gráfico&#10;&#10;Descripción generada automáticamente">
            <a:extLst>
              <a:ext uri="{FF2B5EF4-FFF2-40B4-BE49-F238E27FC236}">
                <a16:creationId xmlns:a16="http://schemas.microsoft.com/office/drawing/2014/main" id="{D81479C2-2BAC-3DDA-02A1-30F751AD8752}"/>
              </a:ext>
            </a:extLst>
          </p:cNvPr>
          <p:cNvPicPr>
            <a:picLocks noChangeAspect="1"/>
          </p:cNvPicPr>
          <p:nvPr/>
        </p:nvPicPr>
        <p:blipFill>
          <a:blip r:embed="rId3"/>
          <a:stretch>
            <a:fillRect/>
          </a:stretch>
        </p:blipFill>
        <p:spPr>
          <a:xfrm>
            <a:off x="531177" y="1779203"/>
            <a:ext cx="4779963" cy="3000420"/>
          </a:xfrm>
          <a:prstGeom prst="rect">
            <a:avLst/>
          </a:prstGeom>
        </p:spPr>
      </p:pic>
      <p:pic>
        <p:nvPicPr>
          <p:cNvPr id="3" name="Imagen 2" descr="Texto&#10;&#10;Descripción generada automáticamente">
            <a:extLst>
              <a:ext uri="{FF2B5EF4-FFF2-40B4-BE49-F238E27FC236}">
                <a16:creationId xmlns:a16="http://schemas.microsoft.com/office/drawing/2014/main" id="{3A55D3D4-B4ED-A262-976B-0D0A2E4CBCE2}"/>
              </a:ext>
            </a:extLst>
          </p:cNvPr>
          <p:cNvPicPr>
            <a:picLocks noChangeAspect="1"/>
          </p:cNvPicPr>
          <p:nvPr/>
        </p:nvPicPr>
        <p:blipFill rotWithShape="1">
          <a:blip r:embed="rId4"/>
          <a:srcRect r="19719"/>
          <a:stretch/>
        </p:blipFill>
        <p:spPr>
          <a:xfrm>
            <a:off x="5452200" y="1867239"/>
            <a:ext cx="3242220" cy="2705100"/>
          </a:xfrm>
          <a:prstGeom prst="rect">
            <a:avLst/>
          </a:prstGeom>
        </p:spPr>
      </p:pic>
    </p:spTree>
    <p:extLst>
      <p:ext uri="{BB962C8B-B14F-4D97-AF65-F5344CB8AC3E}">
        <p14:creationId xmlns:p14="http://schemas.microsoft.com/office/powerpoint/2010/main" val="215539059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5"/>
          <p:cNvSpPr txBox="1">
            <a:spLocks noGrp="1"/>
          </p:cNvSpPr>
          <p:nvPr>
            <p:ph type="title" idx="2"/>
          </p:nvPr>
        </p:nvSpPr>
        <p:spPr>
          <a:xfrm>
            <a:off x="3123450" y="1558682"/>
            <a:ext cx="2897100" cy="13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86" name="Google Shape;586;p35"/>
          <p:cNvSpPr txBox="1">
            <a:spLocks noGrp="1"/>
          </p:cNvSpPr>
          <p:nvPr>
            <p:ph type="title"/>
          </p:nvPr>
        </p:nvSpPr>
        <p:spPr>
          <a:xfrm>
            <a:off x="3013650" y="3272024"/>
            <a:ext cx="3116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Sprint 3</a:t>
            </a:r>
            <a:endParaRPr dirty="0"/>
          </a:p>
        </p:txBody>
      </p:sp>
    </p:spTree>
    <p:extLst>
      <p:ext uri="{BB962C8B-B14F-4D97-AF65-F5344CB8AC3E}">
        <p14:creationId xmlns:p14="http://schemas.microsoft.com/office/powerpoint/2010/main" val="318400728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Preparación del sprint</a:t>
            </a:r>
            <a:endParaRPr dirty="0"/>
          </a:p>
        </p:txBody>
      </p:sp>
      <p:sp>
        <p:nvSpPr>
          <p:cNvPr id="2" name="Google Shape;442;p29">
            <a:extLst>
              <a:ext uri="{FF2B5EF4-FFF2-40B4-BE49-F238E27FC236}">
                <a16:creationId xmlns:a16="http://schemas.microsoft.com/office/drawing/2014/main" id="{767E7A60-0C1B-4237-186B-1AA675E7088F}"/>
              </a:ext>
            </a:extLst>
          </p:cNvPr>
          <p:cNvSpPr/>
          <p:nvPr/>
        </p:nvSpPr>
        <p:spPr>
          <a:xfrm>
            <a:off x="568239" y="1926983"/>
            <a:ext cx="2464035" cy="4314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46;p29">
            <a:extLst>
              <a:ext uri="{FF2B5EF4-FFF2-40B4-BE49-F238E27FC236}">
                <a16:creationId xmlns:a16="http://schemas.microsoft.com/office/drawing/2014/main" id="{6BBEC6A8-F76D-700E-B5C8-2A9F16FD4A15}"/>
              </a:ext>
            </a:extLst>
          </p:cNvPr>
          <p:cNvSpPr txBox="1">
            <a:spLocks/>
          </p:cNvSpPr>
          <p:nvPr/>
        </p:nvSpPr>
        <p:spPr>
          <a:xfrm>
            <a:off x="568239" y="1926983"/>
            <a:ext cx="2384522"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dirty="0">
                <a:latin typeface="Rubik Light" panose="020B0604020202020204" charset="-79"/>
                <a:cs typeface="Rubik Light" panose="020B0604020202020204" charset="-79"/>
              </a:rPr>
              <a:t>Con el </a:t>
            </a:r>
            <a:r>
              <a:rPr lang="es-ES" dirty="0" err="1">
                <a:latin typeface="Rubik Light" panose="020B0604020202020204" charset="-79"/>
                <a:cs typeface="Rubik Light" panose="020B0604020202020204" charset="-79"/>
              </a:rPr>
              <a:t>Product</a:t>
            </a:r>
            <a:r>
              <a:rPr lang="es-ES" dirty="0">
                <a:latin typeface="Rubik Light" panose="020B0604020202020204" charset="-79"/>
                <a:cs typeface="Rubik Light" panose="020B0604020202020204" charset="-79"/>
              </a:rPr>
              <a:t> </a:t>
            </a:r>
            <a:r>
              <a:rPr lang="es-ES" dirty="0" err="1">
                <a:latin typeface="Rubik Light" panose="020B0604020202020204" charset="-79"/>
                <a:cs typeface="Rubik Light" panose="020B0604020202020204" charset="-79"/>
              </a:rPr>
              <a:t>Owner</a:t>
            </a:r>
            <a:endParaRPr lang="es-ES" dirty="0">
              <a:latin typeface="Rubik Light" panose="020B0604020202020204" charset="-79"/>
              <a:cs typeface="Rubik Light" panose="020B0604020202020204" charset="-79"/>
            </a:endParaRPr>
          </a:p>
        </p:txBody>
      </p:sp>
      <p:sp>
        <p:nvSpPr>
          <p:cNvPr id="4" name="Google Shape;442;p29">
            <a:extLst>
              <a:ext uri="{FF2B5EF4-FFF2-40B4-BE49-F238E27FC236}">
                <a16:creationId xmlns:a16="http://schemas.microsoft.com/office/drawing/2014/main" id="{5F1B1021-1039-9E16-083A-0D573BCC8323}"/>
              </a:ext>
            </a:extLst>
          </p:cNvPr>
          <p:cNvSpPr/>
          <p:nvPr/>
        </p:nvSpPr>
        <p:spPr>
          <a:xfrm>
            <a:off x="3647693" y="1926983"/>
            <a:ext cx="2464035" cy="4314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46;p29">
            <a:extLst>
              <a:ext uri="{FF2B5EF4-FFF2-40B4-BE49-F238E27FC236}">
                <a16:creationId xmlns:a16="http://schemas.microsoft.com/office/drawing/2014/main" id="{D6DC4946-A68D-09DE-2942-849E15D61AB0}"/>
              </a:ext>
            </a:extLst>
          </p:cNvPr>
          <p:cNvSpPr txBox="1">
            <a:spLocks/>
          </p:cNvSpPr>
          <p:nvPr/>
        </p:nvSpPr>
        <p:spPr>
          <a:xfrm>
            <a:off x="3647693" y="1926983"/>
            <a:ext cx="2384522"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dirty="0">
                <a:latin typeface="Rubik Light" panose="020B0604020202020204" charset="-79"/>
                <a:cs typeface="Rubik Light" panose="020B0604020202020204" charset="-79"/>
              </a:rPr>
              <a:t>Con el equipo</a:t>
            </a:r>
          </a:p>
        </p:txBody>
      </p:sp>
      <p:sp>
        <p:nvSpPr>
          <p:cNvPr id="7" name="Google Shape;1287;p48">
            <a:extLst>
              <a:ext uri="{FF2B5EF4-FFF2-40B4-BE49-F238E27FC236}">
                <a16:creationId xmlns:a16="http://schemas.microsoft.com/office/drawing/2014/main" id="{7A2217E0-B58C-AB3D-0A67-A877E5CBE603}"/>
              </a:ext>
            </a:extLst>
          </p:cNvPr>
          <p:cNvSpPr txBox="1">
            <a:spLocks/>
          </p:cNvSpPr>
          <p:nvPr/>
        </p:nvSpPr>
        <p:spPr>
          <a:xfrm>
            <a:off x="479940" y="2449054"/>
            <a:ext cx="2872235" cy="21113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0" indent="0" algn="just"/>
            <a:r>
              <a:rPr lang="es-ES" sz="1400" dirty="0"/>
              <a:t>En este Sprint se definieron dos historias de usuarios, una relacionada con la nueva funcionalidad del sistema y otra para las pruebas </a:t>
            </a:r>
            <a:r>
              <a:rPr lang="es-ES" sz="1400" dirty="0" err="1"/>
              <a:t>end-to-end</a:t>
            </a:r>
            <a:r>
              <a:rPr lang="es-ES" sz="1400" dirty="0"/>
              <a:t>. Además, se arreglaron los problemas que había con el inicio de sesión con Google.</a:t>
            </a:r>
          </a:p>
        </p:txBody>
      </p:sp>
      <p:sp>
        <p:nvSpPr>
          <p:cNvPr id="10" name="Google Shape;1287;p48">
            <a:extLst>
              <a:ext uri="{FF2B5EF4-FFF2-40B4-BE49-F238E27FC236}">
                <a16:creationId xmlns:a16="http://schemas.microsoft.com/office/drawing/2014/main" id="{D450926A-3C9F-A497-96D3-7966A2A8F15F}"/>
              </a:ext>
            </a:extLst>
          </p:cNvPr>
          <p:cNvSpPr txBox="1">
            <a:spLocks/>
          </p:cNvSpPr>
          <p:nvPr/>
        </p:nvSpPr>
        <p:spPr>
          <a:xfrm>
            <a:off x="3475870" y="2785118"/>
            <a:ext cx="5271715" cy="21113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0" indent="0" algn="just"/>
            <a:r>
              <a:rPr lang="es-ES" sz="1400" dirty="0"/>
              <a:t>Para cumplir los objetivos del Sprint, se realizaron una serie de tareas. Además, se estimó el tiempo medio que se tardaría en realizar cada una de ellas. Por ejemplo, algunas de estas fueron:</a:t>
            </a:r>
          </a:p>
          <a:p>
            <a:pPr marL="0" indent="0" algn="just"/>
            <a:endParaRPr lang="es-ES" sz="1400" kern="100" dirty="0">
              <a:effectLst/>
              <a:latin typeface="Inter" panose="020B0604020202020204" charset="0"/>
              <a:ea typeface="Inter" panose="020B0604020202020204" charset="0"/>
              <a:cs typeface="Times New Roman" panose="02020603050405020304" pitchFamily="18" charset="0"/>
            </a:endParaRPr>
          </a:p>
          <a:p>
            <a:pPr marL="1143000" lvl="2" indent="-228600" algn="just">
              <a:lnSpc>
                <a:spcPct val="107000"/>
              </a:lnSpc>
              <a:buFont typeface="Wingdings" panose="05000000000000000000" pitchFamily="2" charset="2"/>
              <a:buChar char=""/>
            </a:pPr>
            <a:r>
              <a:rPr lang="es-ES" sz="1400" kern="100" dirty="0">
                <a:effectLst/>
                <a:latin typeface="Inter" panose="020B0604020202020204" charset="0"/>
                <a:ea typeface="Inter" panose="020B0604020202020204" charset="0"/>
                <a:cs typeface="Times New Roman" panose="02020603050405020304" pitchFamily="18" charset="0"/>
              </a:rPr>
              <a:t>Gestión de claves</a:t>
            </a:r>
          </a:p>
          <a:p>
            <a:pPr marL="1143000" lvl="2" indent="-228600" algn="just">
              <a:lnSpc>
                <a:spcPct val="107000"/>
              </a:lnSpc>
              <a:buFont typeface="Wingdings" panose="05000000000000000000" pitchFamily="2" charset="2"/>
              <a:buChar char=""/>
            </a:pPr>
            <a:r>
              <a:rPr lang="es-ES" sz="1400" kern="100" dirty="0">
                <a:latin typeface="Inter" panose="020B0604020202020204" charset="0"/>
                <a:ea typeface="Inter" panose="020B0604020202020204" charset="0"/>
                <a:cs typeface="Times New Roman" panose="02020603050405020304" pitchFamily="18" charset="0"/>
              </a:rPr>
              <a:t>Revisar la memoria de los anteriores Sprint</a:t>
            </a:r>
          </a:p>
          <a:p>
            <a:pPr marL="1143000" lvl="2" indent="-228600" algn="just">
              <a:lnSpc>
                <a:spcPct val="107000"/>
              </a:lnSpc>
              <a:buFont typeface="Wingdings" panose="05000000000000000000" pitchFamily="2" charset="2"/>
              <a:buChar char=""/>
            </a:pPr>
            <a:r>
              <a:rPr lang="es-ES" sz="1400" kern="100" dirty="0">
                <a:effectLst/>
                <a:latin typeface="Inter" panose="020B0604020202020204" charset="0"/>
                <a:ea typeface="Inter" panose="020B0604020202020204" charset="0"/>
                <a:cs typeface="Times New Roman" panose="02020603050405020304" pitchFamily="18" charset="0"/>
              </a:rPr>
              <a:t>Arreglar los inicios de sesión </a:t>
            </a:r>
            <a:r>
              <a:rPr lang="es-ES" sz="1400" kern="100" dirty="0">
                <a:latin typeface="Inter" panose="020B0604020202020204" charset="0"/>
                <a:ea typeface="Inter" panose="020B0604020202020204" charset="0"/>
                <a:cs typeface="Times New Roman" panose="02020603050405020304" pitchFamily="18" charset="0"/>
              </a:rPr>
              <a:t>con Google</a:t>
            </a:r>
          </a:p>
          <a:p>
            <a:pPr marL="1143000" lvl="2" indent="-228600" algn="just">
              <a:lnSpc>
                <a:spcPct val="107000"/>
              </a:lnSpc>
              <a:buFont typeface="Wingdings" panose="05000000000000000000" pitchFamily="2" charset="2"/>
              <a:buChar char=""/>
            </a:pPr>
            <a:r>
              <a:rPr lang="es-ES" sz="1400" kern="100" dirty="0">
                <a:effectLst/>
                <a:latin typeface="Inter" panose="020B0604020202020204" charset="0"/>
                <a:ea typeface="Inter" panose="020B0604020202020204" charset="0"/>
                <a:cs typeface="Times New Roman" panose="02020603050405020304" pitchFamily="18" charset="0"/>
              </a:rPr>
              <a:t>Arreglar estilos de la aplicación</a:t>
            </a:r>
          </a:p>
          <a:p>
            <a:pPr marL="1143000" lvl="2" indent="-228600" algn="just">
              <a:lnSpc>
                <a:spcPct val="107000"/>
              </a:lnSpc>
              <a:buFont typeface="Wingdings" panose="05000000000000000000" pitchFamily="2" charset="2"/>
              <a:buChar char=""/>
            </a:pPr>
            <a:endParaRPr lang="es-ES" sz="1400" kern="100" dirty="0">
              <a:effectLst/>
              <a:latin typeface="Inter" panose="020B0604020202020204" charset="0"/>
              <a:ea typeface="Inter" panose="020B0604020202020204" charset="0"/>
              <a:cs typeface="Times New Roman" panose="02020603050405020304" pitchFamily="18" charset="0"/>
            </a:endParaRPr>
          </a:p>
          <a:p>
            <a:pPr marL="0" indent="0" algn="just"/>
            <a:endParaRPr lang="es-ES" sz="1400" dirty="0"/>
          </a:p>
        </p:txBody>
      </p:sp>
    </p:spTree>
    <p:extLst>
      <p:ext uri="{BB962C8B-B14F-4D97-AF65-F5344CB8AC3E}">
        <p14:creationId xmlns:p14="http://schemas.microsoft.com/office/powerpoint/2010/main" val="109932867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2" name="Google Shape;462;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Desarrollo del Sprint</a:t>
            </a:r>
            <a:endParaRPr dirty="0"/>
          </a:p>
        </p:txBody>
      </p:sp>
      <p:sp>
        <p:nvSpPr>
          <p:cNvPr id="464" name="Google Shape;464;p30"/>
          <p:cNvSpPr txBox="1">
            <a:spLocks noGrp="1"/>
          </p:cNvSpPr>
          <p:nvPr>
            <p:ph type="subTitle" idx="2"/>
          </p:nvPr>
        </p:nvSpPr>
        <p:spPr>
          <a:xfrm>
            <a:off x="1690350" y="2974925"/>
            <a:ext cx="20493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MERCUR</a:t>
            </a:r>
            <a:endParaRPr dirty="0"/>
          </a:p>
        </p:txBody>
      </p:sp>
      <p:sp>
        <p:nvSpPr>
          <p:cNvPr id="466" name="Google Shape;466;p30"/>
          <p:cNvSpPr txBox="1">
            <a:spLocks noGrp="1"/>
          </p:cNvSpPr>
          <p:nvPr>
            <p:ph type="subTitle" idx="4"/>
          </p:nvPr>
        </p:nvSpPr>
        <p:spPr>
          <a:xfrm>
            <a:off x="5404350" y="2974925"/>
            <a:ext cx="20493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pic>
        <p:nvPicPr>
          <p:cNvPr id="3" name="Imagen 2" descr="Interfaz de usuario gráfica, Sitio web&#10;&#10;Descripción generada automáticamente">
            <a:extLst>
              <a:ext uri="{FF2B5EF4-FFF2-40B4-BE49-F238E27FC236}">
                <a16:creationId xmlns:a16="http://schemas.microsoft.com/office/drawing/2014/main" id="{564B8A2B-58ED-2FD6-209C-C6F2493936DA}"/>
              </a:ext>
            </a:extLst>
          </p:cNvPr>
          <p:cNvPicPr>
            <a:picLocks noChangeAspect="1"/>
          </p:cNvPicPr>
          <p:nvPr/>
        </p:nvPicPr>
        <p:blipFill rotWithShape="1">
          <a:blip r:embed="rId3"/>
          <a:srcRect t="13852" b="7557"/>
          <a:stretch/>
        </p:blipFill>
        <p:spPr>
          <a:xfrm>
            <a:off x="492773" y="1719055"/>
            <a:ext cx="4193527" cy="2979420"/>
          </a:xfrm>
          <a:prstGeom prst="rect">
            <a:avLst/>
          </a:prstGeom>
        </p:spPr>
      </p:pic>
      <p:pic>
        <p:nvPicPr>
          <p:cNvPr id="2" name="Imagen 1" descr="Interfaz de usuario gráfica, Sitio web&#10;&#10;Descripción generada automáticamente">
            <a:extLst>
              <a:ext uri="{FF2B5EF4-FFF2-40B4-BE49-F238E27FC236}">
                <a16:creationId xmlns:a16="http://schemas.microsoft.com/office/drawing/2014/main" id="{AD16AEBE-BC09-96EF-D7E0-69C5FCFF7460}"/>
              </a:ext>
            </a:extLst>
          </p:cNvPr>
          <p:cNvPicPr>
            <a:picLocks noChangeAspect="1"/>
          </p:cNvPicPr>
          <p:nvPr/>
        </p:nvPicPr>
        <p:blipFill>
          <a:blip r:embed="rId4"/>
          <a:stretch>
            <a:fillRect/>
          </a:stretch>
        </p:blipFill>
        <p:spPr>
          <a:xfrm>
            <a:off x="4508500" y="2007980"/>
            <a:ext cx="4321868" cy="2690495"/>
          </a:xfrm>
          <a:prstGeom prst="rect">
            <a:avLst/>
          </a:prstGeom>
        </p:spPr>
      </p:pic>
    </p:spTree>
    <p:extLst>
      <p:ext uri="{BB962C8B-B14F-4D97-AF65-F5344CB8AC3E}">
        <p14:creationId xmlns:p14="http://schemas.microsoft.com/office/powerpoint/2010/main" val="22513737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Finalización del sprint</a:t>
            </a:r>
            <a:endParaRPr dirty="0"/>
          </a:p>
        </p:txBody>
      </p:sp>
      <p:pic>
        <p:nvPicPr>
          <p:cNvPr id="2" name="Imagen 1" descr="Texto&#10;&#10;Descripción generada automáticamente">
            <a:extLst>
              <a:ext uri="{FF2B5EF4-FFF2-40B4-BE49-F238E27FC236}">
                <a16:creationId xmlns:a16="http://schemas.microsoft.com/office/drawing/2014/main" id="{DF8B7BA2-E836-28DA-E25F-044950CB8515}"/>
              </a:ext>
            </a:extLst>
          </p:cNvPr>
          <p:cNvPicPr>
            <a:picLocks noChangeAspect="1"/>
          </p:cNvPicPr>
          <p:nvPr/>
        </p:nvPicPr>
        <p:blipFill rotWithShape="1">
          <a:blip r:embed="rId3"/>
          <a:srcRect r="27789"/>
          <a:stretch/>
        </p:blipFill>
        <p:spPr>
          <a:xfrm>
            <a:off x="5499085" y="2841722"/>
            <a:ext cx="3328411" cy="1856753"/>
          </a:xfrm>
          <a:prstGeom prst="rect">
            <a:avLst/>
          </a:prstGeom>
        </p:spPr>
      </p:pic>
      <p:pic>
        <p:nvPicPr>
          <p:cNvPr id="4" name="Imagen 3" descr="Texto&#10;&#10;Descripción generada automáticamente">
            <a:extLst>
              <a:ext uri="{FF2B5EF4-FFF2-40B4-BE49-F238E27FC236}">
                <a16:creationId xmlns:a16="http://schemas.microsoft.com/office/drawing/2014/main" id="{5C3AAA75-E06B-EAC6-7DF4-15B4EF74621D}"/>
              </a:ext>
            </a:extLst>
          </p:cNvPr>
          <p:cNvPicPr>
            <a:picLocks noChangeAspect="1"/>
          </p:cNvPicPr>
          <p:nvPr/>
        </p:nvPicPr>
        <p:blipFill rotWithShape="1">
          <a:blip r:embed="rId4"/>
          <a:srcRect r="42074"/>
          <a:stretch/>
        </p:blipFill>
        <p:spPr>
          <a:xfrm>
            <a:off x="5551136" y="1913379"/>
            <a:ext cx="3008263" cy="776798"/>
          </a:xfrm>
          <a:prstGeom prst="rect">
            <a:avLst/>
          </a:prstGeom>
        </p:spPr>
      </p:pic>
      <p:pic>
        <p:nvPicPr>
          <p:cNvPr id="5" name="Imagen 4" descr="Gráfico, Gráfico de líneas&#10;&#10;Descripción generada automáticamente">
            <a:extLst>
              <a:ext uri="{FF2B5EF4-FFF2-40B4-BE49-F238E27FC236}">
                <a16:creationId xmlns:a16="http://schemas.microsoft.com/office/drawing/2014/main" id="{89458EBE-2E4C-854F-571E-9B8F369AB66A}"/>
              </a:ext>
            </a:extLst>
          </p:cNvPr>
          <p:cNvPicPr>
            <a:picLocks noChangeAspect="1"/>
          </p:cNvPicPr>
          <p:nvPr/>
        </p:nvPicPr>
        <p:blipFill>
          <a:blip r:embed="rId5"/>
          <a:stretch>
            <a:fillRect/>
          </a:stretch>
        </p:blipFill>
        <p:spPr>
          <a:xfrm>
            <a:off x="316504" y="1886709"/>
            <a:ext cx="5054600" cy="2699076"/>
          </a:xfrm>
          <a:prstGeom prst="rect">
            <a:avLst/>
          </a:prstGeom>
        </p:spPr>
      </p:pic>
    </p:spTree>
    <p:extLst>
      <p:ext uri="{BB962C8B-B14F-4D97-AF65-F5344CB8AC3E}">
        <p14:creationId xmlns:p14="http://schemas.microsoft.com/office/powerpoint/2010/main" val="128449630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5" name="Google Shape;1315;p50"/>
          <p:cNvSpPr txBox="1">
            <a:spLocks noGrp="1"/>
          </p:cNvSpPr>
          <p:nvPr>
            <p:ph type="ctrTitle"/>
          </p:nvPr>
        </p:nvSpPr>
        <p:spPr>
          <a:xfrm>
            <a:off x="2059650" y="1966217"/>
            <a:ext cx="4852594" cy="86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Gracias por su atención!</a:t>
            </a:r>
            <a:endParaRPr dirty="0"/>
          </a:p>
        </p:txBody>
      </p:sp>
      <p:sp>
        <p:nvSpPr>
          <p:cNvPr id="1317" name="Google Shape;1317;p50"/>
          <p:cNvSpPr txBox="1"/>
          <p:nvPr/>
        </p:nvSpPr>
        <p:spPr>
          <a:xfrm>
            <a:off x="2646006" y="3974825"/>
            <a:ext cx="38520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Inter"/>
                <a:ea typeface="Inter"/>
                <a:cs typeface="Inter"/>
                <a:sym typeface="Inter"/>
              </a:rPr>
              <a:t>Please keep this slide for attribution</a:t>
            </a:r>
            <a:endParaRPr sz="1000" b="1">
              <a:solidFill>
                <a:schemeClr val="dk1"/>
              </a:solidFill>
              <a:latin typeface="Inter"/>
              <a:ea typeface="Inter"/>
              <a:cs typeface="Inter"/>
              <a:sym typeface="Inter"/>
            </a:endParaRPr>
          </a:p>
        </p:txBody>
      </p:sp>
      <p:sp>
        <p:nvSpPr>
          <p:cNvPr id="1318" name="Google Shape;1318;p50"/>
          <p:cNvSpPr txBox="1"/>
          <p:nvPr/>
        </p:nvSpPr>
        <p:spPr>
          <a:xfrm>
            <a:off x="872400" y="719500"/>
            <a:ext cx="4210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2D2E27"/>
                </a:solidFill>
                <a:latin typeface="Rubik Light"/>
                <a:ea typeface="Rubik Light"/>
                <a:cs typeface="Rubik Light"/>
                <a:sym typeface="Rubik Light"/>
              </a:rPr>
              <a:t>// THIS IS THE NAME OF THE PROJECT</a:t>
            </a:r>
            <a:endParaRPr>
              <a:solidFill>
                <a:srgbClr val="2D2E27"/>
              </a:solidFill>
              <a:latin typeface="Rubik Light"/>
              <a:ea typeface="Rubik Light"/>
              <a:cs typeface="Rubik Light"/>
              <a:sym typeface="Rubik Light"/>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Indice</a:t>
            </a:r>
            <a:endParaRPr dirty="0"/>
          </a:p>
        </p:txBody>
      </p:sp>
      <p:sp>
        <p:nvSpPr>
          <p:cNvPr id="3" name="Marcador de texto 2">
            <a:extLst>
              <a:ext uri="{FF2B5EF4-FFF2-40B4-BE49-F238E27FC236}">
                <a16:creationId xmlns:a16="http://schemas.microsoft.com/office/drawing/2014/main" id="{BF2D5047-85DE-9243-1AC6-5004BD85906A}"/>
              </a:ext>
            </a:extLst>
          </p:cNvPr>
          <p:cNvSpPr>
            <a:spLocks noGrp="1"/>
          </p:cNvSpPr>
          <p:nvPr>
            <p:ph type="body" idx="1"/>
          </p:nvPr>
        </p:nvSpPr>
        <p:spPr>
          <a:xfrm>
            <a:off x="720000" y="1097238"/>
            <a:ext cx="7704000" cy="3416400"/>
          </a:xfrm>
        </p:spPr>
        <p:txBody>
          <a:bodyPr/>
          <a:lstStyle/>
          <a:p>
            <a:r>
              <a:rPr lang="es-ES" sz="1400" b="1" dirty="0"/>
              <a:t>Diagrama de la aplicación</a:t>
            </a:r>
          </a:p>
          <a:p>
            <a:endParaRPr lang="es-ES" sz="1400" dirty="0"/>
          </a:p>
          <a:p>
            <a:r>
              <a:rPr lang="es-ES" sz="1400" b="1" dirty="0"/>
              <a:t>Sprint 1</a:t>
            </a:r>
          </a:p>
          <a:p>
            <a:pPr lvl="1"/>
            <a:r>
              <a:rPr lang="es-ES" sz="1400" dirty="0"/>
              <a:t>Preparación del Sprint</a:t>
            </a:r>
          </a:p>
          <a:p>
            <a:pPr lvl="1"/>
            <a:r>
              <a:rPr lang="es-ES" sz="1400" dirty="0"/>
              <a:t>Desarrollo del Sprint</a:t>
            </a:r>
          </a:p>
          <a:p>
            <a:pPr lvl="1"/>
            <a:r>
              <a:rPr lang="es-ES" sz="1400" dirty="0"/>
              <a:t>Finalización del Sprint</a:t>
            </a:r>
          </a:p>
          <a:p>
            <a:pPr lvl="1"/>
            <a:endParaRPr lang="es-ES" sz="1400" b="1" dirty="0"/>
          </a:p>
          <a:p>
            <a:r>
              <a:rPr lang="es-ES" sz="1400" b="1" dirty="0"/>
              <a:t>Sprint 2</a:t>
            </a:r>
          </a:p>
          <a:p>
            <a:pPr lvl="1"/>
            <a:r>
              <a:rPr lang="es-ES" sz="1400" dirty="0"/>
              <a:t>Preparación del Sprint</a:t>
            </a:r>
          </a:p>
          <a:p>
            <a:pPr lvl="1"/>
            <a:r>
              <a:rPr lang="es-ES" sz="1400" dirty="0"/>
              <a:t>Desarrollo del Sprint</a:t>
            </a:r>
          </a:p>
          <a:p>
            <a:pPr lvl="1"/>
            <a:r>
              <a:rPr lang="es-ES" sz="1400" dirty="0"/>
              <a:t>Finalización del Sprint</a:t>
            </a:r>
          </a:p>
          <a:p>
            <a:pPr lvl="1"/>
            <a:endParaRPr lang="es-ES" sz="1400" dirty="0"/>
          </a:p>
          <a:p>
            <a:r>
              <a:rPr lang="es-ES" sz="1400" b="1" dirty="0"/>
              <a:t>Sprint 3</a:t>
            </a:r>
          </a:p>
          <a:p>
            <a:pPr lvl="1"/>
            <a:r>
              <a:rPr lang="es-ES" sz="1400" dirty="0"/>
              <a:t>Preparación del Sprint</a:t>
            </a:r>
          </a:p>
          <a:p>
            <a:pPr lvl="1"/>
            <a:r>
              <a:rPr lang="es-ES" sz="1400" dirty="0"/>
              <a:t>Desarrollo del Sprint</a:t>
            </a:r>
          </a:p>
          <a:p>
            <a:pPr lvl="1"/>
            <a:r>
              <a:rPr lang="es-ES" sz="1400" dirty="0"/>
              <a:t>Finalización del Sprint</a:t>
            </a:r>
          </a:p>
        </p:txBody>
      </p:sp>
      <p:grpSp>
        <p:nvGrpSpPr>
          <p:cNvPr id="4" name="Google Shape;1337;p51">
            <a:extLst>
              <a:ext uri="{FF2B5EF4-FFF2-40B4-BE49-F238E27FC236}">
                <a16:creationId xmlns:a16="http://schemas.microsoft.com/office/drawing/2014/main" id="{A755594C-45E5-BBDC-6DF5-FA9BBEE5A735}"/>
              </a:ext>
            </a:extLst>
          </p:cNvPr>
          <p:cNvGrpSpPr/>
          <p:nvPr/>
        </p:nvGrpSpPr>
        <p:grpSpPr>
          <a:xfrm>
            <a:off x="5299938" y="780270"/>
            <a:ext cx="2086824" cy="3733368"/>
            <a:chOff x="821400" y="1413050"/>
            <a:chExt cx="1219475" cy="2313800"/>
          </a:xfrm>
        </p:grpSpPr>
        <p:sp>
          <p:nvSpPr>
            <p:cNvPr id="5" name="Google Shape;1338;p51">
              <a:extLst>
                <a:ext uri="{FF2B5EF4-FFF2-40B4-BE49-F238E27FC236}">
                  <a16:creationId xmlns:a16="http://schemas.microsoft.com/office/drawing/2014/main" id="{CF7D1998-5C8A-8ED6-901F-B87AAAE820EB}"/>
                </a:ext>
              </a:extLst>
            </p:cNvPr>
            <p:cNvSpPr/>
            <p:nvPr/>
          </p:nvSpPr>
          <p:spPr>
            <a:xfrm>
              <a:off x="821400" y="1413050"/>
              <a:ext cx="1219475" cy="2313800"/>
            </a:xfrm>
            <a:custGeom>
              <a:avLst/>
              <a:gdLst/>
              <a:ahLst/>
              <a:cxnLst/>
              <a:rect l="l" t="t" r="r" b="b"/>
              <a:pathLst>
                <a:path w="48779" h="92552" extrusionOk="0">
                  <a:moveTo>
                    <a:pt x="41921" y="945"/>
                  </a:moveTo>
                  <a:cubicBezTo>
                    <a:pt x="44991" y="945"/>
                    <a:pt x="47464" y="3430"/>
                    <a:pt x="47464" y="6488"/>
                  </a:cubicBezTo>
                  <a:lnTo>
                    <a:pt x="47464" y="85670"/>
                  </a:lnTo>
                  <a:cubicBezTo>
                    <a:pt x="47464" y="88729"/>
                    <a:pt x="44991" y="91214"/>
                    <a:pt x="41921" y="91214"/>
                  </a:cubicBezTo>
                  <a:lnTo>
                    <a:pt x="6870" y="91214"/>
                  </a:lnTo>
                  <a:cubicBezTo>
                    <a:pt x="3799" y="91214"/>
                    <a:pt x="1314" y="88729"/>
                    <a:pt x="1314" y="85670"/>
                  </a:cubicBezTo>
                  <a:lnTo>
                    <a:pt x="1314" y="6488"/>
                  </a:lnTo>
                  <a:cubicBezTo>
                    <a:pt x="1314" y="3430"/>
                    <a:pt x="3799" y="945"/>
                    <a:pt x="6870" y="945"/>
                  </a:cubicBezTo>
                  <a:close/>
                  <a:moveTo>
                    <a:pt x="6105" y="1"/>
                  </a:moveTo>
                  <a:cubicBezTo>
                    <a:pt x="2736" y="1"/>
                    <a:pt x="0" y="2737"/>
                    <a:pt x="0" y="6094"/>
                  </a:cubicBezTo>
                  <a:lnTo>
                    <a:pt x="0" y="86459"/>
                  </a:lnTo>
                  <a:cubicBezTo>
                    <a:pt x="0" y="89828"/>
                    <a:pt x="2736" y="92552"/>
                    <a:pt x="6105" y="92552"/>
                  </a:cubicBezTo>
                  <a:lnTo>
                    <a:pt x="42686" y="92552"/>
                  </a:lnTo>
                  <a:cubicBezTo>
                    <a:pt x="46055" y="92552"/>
                    <a:pt x="48779" y="89828"/>
                    <a:pt x="48779" y="86459"/>
                  </a:cubicBezTo>
                  <a:lnTo>
                    <a:pt x="48779" y="6094"/>
                  </a:lnTo>
                  <a:cubicBezTo>
                    <a:pt x="48779" y="2737"/>
                    <a:pt x="46055" y="1"/>
                    <a:pt x="42686" y="1"/>
                  </a:cubicBezTo>
                  <a:close/>
                </a:path>
              </a:pathLst>
            </a:custGeom>
            <a:solidFill>
              <a:srgbClr val="FFB0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39;p51">
              <a:extLst>
                <a:ext uri="{FF2B5EF4-FFF2-40B4-BE49-F238E27FC236}">
                  <a16:creationId xmlns:a16="http://schemas.microsoft.com/office/drawing/2014/main" id="{4F1E29A2-5425-93F5-B639-B7FBAB280FBA}"/>
                </a:ext>
              </a:extLst>
            </p:cNvPr>
            <p:cNvSpPr/>
            <p:nvPr/>
          </p:nvSpPr>
          <p:spPr>
            <a:xfrm>
              <a:off x="1419025" y="1507750"/>
              <a:ext cx="27200" cy="27125"/>
            </a:xfrm>
            <a:custGeom>
              <a:avLst/>
              <a:gdLst/>
              <a:ahLst/>
              <a:cxnLst/>
              <a:rect l="l" t="t" r="r" b="b"/>
              <a:pathLst>
                <a:path w="1088" h="1085" extrusionOk="0">
                  <a:moveTo>
                    <a:pt x="550" y="0"/>
                  </a:moveTo>
                  <a:cubicBezTo>
                    <a:pt x="407" y="0"/>
                    <a:pt x="264" y="48"/>
                    <a:pt x="168" y="155"/>
                  </a:cubicBezTo>
                  <a:cubicBezTo>
                    <a:pt x="60" y="263"/>
                    <a:pt x="1" y="394"/>
                    <a:pt x="1" y="538"/>
                  </a:cubicBezTo>
                  <a:cubicBezTo>
                    <a:pt x="1" y="681"/>
                    <a:pt x="60" y="824"/>
                    <a:pt x="168" y="920"/>
                  </a:cubicBezTo>
                  <a:cubicBezTo>
                    <a:pt x="268" y="1028"/>
                    <a:pt x="408" y="1084"/>
                    <a:pt x="548" y="1084"/>
                  </a:cubicBezTo>
                  <a:cubicBezTo>
                    <a:pt x="609" y="1084"/>
                    <a:pt x="671" y="1074"/>
                    <a:pt x="729" y="1052"/>
                  </a:cubicBezTo>
                  <a:cubicBezTo>
                    <a:pt x="801" y="1028"/>
                    <a:pt x="872" y="980"/>
                    <a:pt x="933" y="920"/>
                  </a:cubicBezTo>
                  <a:cubicBezTo>
                    <a:pt x="1040" y="824"/>
                    <a:pt x="1087" y="681"/>
                    <a:pt x="1087" y="538"/>
                  </a:cubicBezTo>
                  <a:cubicBezTo>
                    <a:pt x="1087" y="394"/>
                    <a:pt x="1040" y="263"/>
                    <a:pt x="933" y="155"/>
                  </a:cubicBezTo>
                  <a:cubicBezTo>
                    <a:pt x="825" y="48"/>
                    <a:pt x="694" y="0"/>
                    <a:pt x="550" y="0"/>
                  </a:cubicBezTo>
                  <a:close/>
                </a:path>
              </a:pathLst>
            </a:custGeom>
            <a:solidFill>
              <a:srgbClr val="FFB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40;p51">
              <a:extLst>
                <a:ext uri="{FF2B5EF4-FFF2-40B4-BE49-F238E27FC236}">
                  <a16:creationId xmlns:a16="http://schemas.microsoft.com/office/drawing/2014/main" id="{41DBDCB2-0B42-182A-FE8F-122F5AB6856A}"/>
                </a:ext>
              </a:extLst>
            </p:cNvPr>
            <p:cNvSpPr/>
            <p:nvPr/>
          </p:nvSpPr>
          <p:spPr>
            <a:xfrm>
              <a:off x="1337200" y="3415625"/>
              <a:ext cx="189675" cy="189375"/>
            </a:xfrm>
            <a:custGeom>
              <a:avLst/>
              <a:gdLst/>
              <a:ahLst/>
              <a:cxnLst/>
              <a:rect l="l" t="t" r="r" b="b"/>
              <a:pathLst>
                <a:path w="7587" h="7575" extrusionOk="0">
                  <a:moveTo>
                    <a:pt x="3787" y="0"/>
                  </a:moveTo>
                  <a:cubicBezTo>
                    <a:pt x="1697" y="0"/>
                    <a:pt x="0" y="1697"/>
                    <a:pt x="0" y="3787"/>
                  </a:cubicBezTo>
                  <a:cubicBezTo>
                    <a:pt x="0" y="5878"/>
                    <a:pt x="1697" y="7574"/>
                    <a:pt x="3787" y="7574"/>
                  </a:cubicBezTo>
                  <a:cubicBezTo>
                    <a:pt x="5878" y="7574"/>
                    <a:pt x="7586" y="5878"/>
                    <a:pt x="7586" y="3787"/>
                  </a:cubicBezTo>
                  <a:cubicBezTo>
                    <a:pt x="7586" y="1697"/>
                    <a:pt x="5878" y="0"/>
                    <a:pt x="3787" y="0"/>
                  </a:cubicBezTo>
                  <a:close/>
                </a:path>
              </a:pathLst>
            </a:custGeom>
            <a:solidFill>
              <a:srgbClr val="FFB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41;p51">
              <a:extLst>
                <a:ext uri="{FF2B5EF4-FFF2-40B4-BE49-F238E27FC236}">
                  <a16:creationId xmlns:a16="http://schemas.microsoft.com/office/drawing/2014/main" id="{F7DEC72E-DAED-C457-84DC-BFBA1FCE416E}"/>
                </a:ext>
              </a:extLst>
            </p:cNvPr>
            <p:cNvSpPr/>
            <p:nvPr/>
          </p:nvSpPr>
          <p:spPr>
            <a:xfrm>
              <a:off x="1327925" y="1573750"/>
              <a:ext cx="209400" cy="18850"/>
            </a:xfrm>
            <a:custGeom>
              <a:avLst/>
              <a:gdLst/>
              <a:ahLst/>
              <a:cxnLst/>
              <a:rect l="l" t="t" r="r" b="b"/>
              <a:pathLst>
                <a:path w="8376" h="754" extrusionOk="0">
                  <a:moveTo>
                    <a:pt x="395" y="0"/>
                  </a:moveTo>
                  <a:cubicBezTo>
                    <a:pt x="287" y="0"/>
                    <a:pt x="192" y="37"/>
                    <a:pt x="120" y="108"/>
                  </a:cubicBezTo>
                  <a:cubicBezTo>
                    <a:pt x="48" y="191"/>
                    <a:pt x="1" y="287"/>
                    <a:pt x="13" y="395"/>
                  </a:cubicBezTo>
                  <a:cubicBezTo>
                    <a:pt x="13" y="526"/>
                    <a:pt x="85" y="658"/>
                    <a:pt x="204" y="753"/>
                  </a:cubicBezTo>
                  <a:lnTo>
                    <a:pt x="7993" y="753"/>
                  </a:lnTo>
                  <a:cubicBezTo>
                    <a:pt x="8029" y="753"/>
                    <a:pt x="8076" y="753"/>
                    <a:pt x="8113" y="741"/>
                  </a:cubicBezTo>
                  <a:cubicBezTo>
                    <a:pt x="8268" y="682"/>
                    <a:pt x="8376" y="538"/>
                    <a:pt x="8376" y="382"/>
                  </a:cubicBezTo>
                  <a:cubicBezTo>
                    <a:pt x="8376" y="275"/>
                    <a:pt x="8328" y="180"/>
                    <a:pt x="8256" y="108"/>
                  </a:cubicBezTo>
                  <a:cubicBezTo>
                    <a:pt x="8184" y="37"/>
                    <a:pt x="8089" y="0"/>
                    <a:pt x="7993" y="0"/>
                  </a:cubicBezTo>
                  <a:close/>
                </a:path>
              </a:pathLst>
            </a:custGeom>
            <a:solidFill>
              <a:srgbClr val="FFB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42;p51">
              <a:extLst>
                <a:ext uri="{FF2B5EF4-FFF2-40B4-BE49-F238E27FC236}">
                  <a16:creationId xmlns:a16="http://schemas.microsoft.com/office/drawing/2014/main" id="{0E2E6D28-BF44-12BA-41D5-A269557BDC3C}"/>
                </a:ext>
              </a:extLst>
            </p:cNvPr>
            <p:cNvSpPr/>
            <p:nvPr/>
          </p:nvSpPr>
          <p:spPr>
            <a:xfrm>
              <a:off x="854250" y="1436675"/>
              <a:ext cx="1153775" cy="2256725"/>
            </a:xfrm>
            <a:custGeom>
              <a:avLst/>
              <a:gdLst/>
              <a:ahLst/>
              <a:cxnLst/>
              <a:rect l="l" t="t" r="r" b="b"/>
              <a:pathLst>
                <a:path w="46151" h="90269" extrusionOk="0">
                  <a:moveTo>
                    <a:pt x="23141" y="2557"/>
                  </a:moveTo>
                  <a:cubicBezTo>
                    <a:pt x="23356" y="2557"/>
                    <a:pt x="23571" y="2640"/>
                    <a:pt x="23726" y="2796"/>
                  </a:cubicBezTo>
                  <a:cubicBezTo>
                    <a:pt x="23882" y="2951"/>
                    <a:pt x="23965" y="3166"/>
                    <a:pt x="23965" y="3381"/>
                  </a:cubicBezTo>
                  <a:cubicBezTo>
                    <a:pt x="23965" y="3608"/>
                    <a:pt x="23882" y="3811"/>
                    <a:pt x="23726" y="3966"/>
                  </a:cubicBezTo>
                  <a:cubicBezTo>
                    <a:pt x="23631" y="4062"/>
                    <a:pt x="23524" y="4121"/>
                    <a:pt x="23404" y="4169"/>
                  </a:cubicBezTo>
                  <a:cubicBezTo>
                    <a:pt x="23320" y="4193"/>
                    <a:pt x="23237" y="4205"/>
                    <a:pt x="23141" y="4205"/>
                  </a:cubicBezTo>
                  <a:cubicBezTo>
                    <a:pt x="22914" y="4205"/>
                    <a:pt x="22711" y="4121"/>
                    <a:pt x="22555" y="3966"/>
                  </a:cubicBezTo>
                  <a:cubicBezTo>
                    <a:pt x="22401" y="3811"/>
                    <a:pt x="22305" y="3608"/>
                    <a:pt x="22305" y="3381"/>
                  </a:cubicBezTo>
                  <a:cubicBezTo>
                    <a:pt x="22305" y="3166"/>
                    <a:pt x="22401" y="2951"/>
                    <a:pt x="22555" y="2796"/>
                  </a:cubicBezTo>
                  <a:cubicBezTo>
                    <a:pt x="22711" y="2640"/>
                    <a:pt x="22914" y="2557"/>
                    <a:pt x="23141" y="2557"/>
                  </a:cubicBezTo>
                  <a:close/>
                  <a:moveTo>
                    <a:pt x="26940" y="5196"/>
                  </a:moveTo>
                  <a:cubicBezTo>
                    <a:pt x="27119" y="5196"/>
                    <a:pt x="27286" y="5268"/>
                    <a:pt x="27406" y="5400"/>
                  </a:cubicBezTo>
                  <a:cubicBezTo>
                    <a:pt x="27525" y="5520"/>
                    <a:pt x="27597" y="5687"/>
                    <a:pt x="27597" y="5865"/>
                  </a:cubicBezTo>
                  <a:cubicBezTo>
                    <a:pt x="27597" y="6141"/>
                    <a:pt x="27418" y="6391"/>
                    <a:pt x="27155" y="6487"/>
                  </a:cubicBezTo>
                  <a:cubicBezTo>
                    <a:pt x="27084" y="6511"/>
                    <a:pt x="27012" y="6523"/>
                    <a:pt x="26940" y="6523"/>
                  </a:cubicBezTo>
                  <a:lnTo>
                    <a:pt x="19043" y="6523"/>
                  </a:lnTo>
                  <a:lnTo>
                    <a:pt x="19008" y="6487"/>
                  </a:lnTo>
                  <a:cubicBezTo>
                    <a:pt x="18804" y="6332"/>
                    <a:pt x="18685" y="6117"/>
                    <a:pt x="18673" y="5902"/>
                  </a:cubicBezTo>
                  <a:cubicBezTo>
                    <a:pt x="18661" y="5711"/>
                    <a:pt x="18733" y="5531"/>
                    <a:pt x="18864" y="5388"/>
                  </a:cubicBezTo>
                  <a:cubicBezTo>
                    <a:pt x="18995" y="5268"/>
                    <a:pt x="19163" y="5196"/>
                    <a:pt x="19330" y="5196"/>
                  </a:cubicBezTo>
                  <a:close/>
                  <a:moveTo>
                    <a:pt x="2617" y="9712"/>
                  </a:moveTo>
                  <a:lnTo>
                    <a:pt x="43546" y="9725"/>
                  </a:lnTo>
                  <a:lnTo>
                    <a:pt x="43546" y="38755"/>
                  </a:lnTo>
                  <a:lnTo>
                    <a:pt x="43546" y="44572"/>
                  </a:lnTo>
                  <a:lnTo>
                    <a:pt x="43546" y="50211"/>
                  </a:lnTo>
                  <a:lnTo>
                    <a:pt x="43546" y="75275"/>
                  </a:lnTo>
                  <a:lnTo>
                    <a:pt x="2605" y="75275"/>
                  </a:lnTo>
                  <a:lnTo>
                    <a:pt x="2617" y="52326"/>
                  </a:lnTo>
                  <a:lnTo>
                    <a:pt x="2617" y="12544"/>
                  </a:lnTo>
                  <a:lnTo>
                    <a:pt x="2617" y="9725"/>
                  </a:lnTo>
                  <a:lnTo>
                    <a:pt x="2617" y="9712"/>
                  </a:lnTo>
                  <a:close/>
                  <a:moveTo>
                    <a:pt x="23105" y="78872"/>
                  </a:moveTo>
                  <a:cubicBezTo>
                    <a:pt x="25351" y="78872"/>
                    <a:pt x="27179" y="80699"/>
                    <a:pt x="27179" y="82945"/>
                  </a:cubicBezTo>
                  <a:cubicBezTo>
                    <a:pt x="27179" y="85191"/>
                    <a:pt x="25351" y="87019"/>
                    <a:pt x="23105" y="87019"/>
                  </a:cubicBezTo>
                  <a:cubicBezTo>
                    <a:pt x="20859" y="87019"/>
                    <a:pt x="19032" y="85191"/>
                    <a:pt x="19032" y="82945"/>
                  </a:cubicBezTo>
                  <a:cubicBezTo>
                    <a:pt x="19032" y="80699"/>
                    <a:pt x="20859" y="78872"/>
                    <a:pt x="23105" y="78872"/>
                  </a:cubicBezTo>
                  <a:close/>
                  <a:moveTo>
                    <a:pt x="5556" y="0"/>
                  </a:moveTo>
                  <a:cubicBezTo>
                    <a:pt x="2485" y="0"/>
                    <a:pt x="0" y="2485"/>
                    <a:pt x="0" y="5543"/>
                  </a:cubicBezTo>
                  <a:lnTo>
                    <a:pt x="0" y="84725"/>
                  </a:lnTo>
                  <a:cubicBezTo>
                    <a:pt x="0" y="87784"/>
                    <a:pt x="2485" y="90269"/>
                    <a:pt x="5556" y="90269"/>
                  </a:cubicBezTo>
                  <a:lnTo>
                    <a:pt x="40607" y="90269"/>
                  </a:lnTo>
                  <a:cubicBezTo>
                    <a:pt x="43677" y="90269"/>
                    <a:pt x="46150" y="87784"/>
                    <a:pt x="46150" y="84725"/>
                  </a:cubicBezTo>
                  <a:lnTo>
                    <a:pt x="46150" y="5543"/>
                  </a:lnTo>
                  <a:cubicBezTo>
                    <a:pt x="46150" y="2485"/>
                    <a:pt x="43677" y="0"/>
                    <a:pt x="40607" y="0"/>
                  </a:cubicBezTo>
                  <a:close/>
                </a:path>
              </a:pathLst>
            </a:custGeom>
            <a:solidFill>
              <a:srgbClr val="FFB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43;p51">
              <a:extLst>
                <a:ext uri="{FF2B5EF4-FFF2-40B4-BE49-F238E27FC236}">
                  <a16:creationId xmlns:a16="http://schemas.microsoft.com/office/drawing/2014/main" id="{AB53916A-AA68-8824-9BFE-5AA8979D9347}"/>
                </a:ext>
              </a:extLst>
            </p:cNvPr>
            <p:cNvSpPr/>
            <p:nvPr/>
          </p:nvSpPr>
          <p:spPr>
            <a:xfrm>
              <a:off x="1411875" y="1500575"/>
              <a:ext cx="41525" cy="41250"/>
            </a:xfrm>
            <a:custGeom>
              <a:avLst/>
              <a:gdLst/>
              <a:ahLst/>
              <a:cxnLst/>
              <a:rect l="l" t="t" r="r" b="b"/>
              <a:pathLst>
                <a:path w="1661" h="1650" extrusionOk="0">
                  <a:moveTo>
                    <a:pt x="836" y="287"/>
                  </a:moveTo>
                  <a:cubicBezTo>
                    <a:pt x="980" y="287"/>
                    <a:pt x="1111" y="335"/>
                    <a:pt x="1219" y="442"/>
                  </a:cubicBezTo>
                  <a:cubicBezTo>
                    <a:pt x="1326" y="550"/>
                    <a:pt x="1373" y="681"/>
                    <a:pt x="1373" y="825"/>
                  </a:cubicBezTo>
                  <a:cubicBezTo>
                    <a:pt x="1373" y="968"/>
                    <a:pt x="1326" y="1111"/>
                    <a:pt x="1219" y="1207"/>
                  </a:cubicBezTo>
                  <a:cubicBezTo>
                    <a:pt x="1158" y="1267"/>
                    <a:pt x="1087" y="1315"/>
                    <a:pt x="1015" y="1339"/>
                  </a:cubicBezTo>
                  <a:cubicBezTo>
                    <a:pt x="957" y="1361"/>
                    <a:pt x="895" y="1371"/>
                    <a:pt x="834" y="1371"/>
                  </a:cubicBezTo>
                  <a:cubicBezTo>
                    <a:pt x="694" y="1371"/>
                    <a:pt x="554" y="1315"/>
                    <a:pt x="454" y="1207"/>
                  </a:cubicBezTo>
                  <a:cubicBezTo>
                    <a:pt x="346" y="1111"/>
                    <a:pt x="287" y="968"/>
                    <a:pt x="287" y="825"/>
                  </a:cubicBezTo>
                  <a:cubicBezTo>
                    <a:pt x="287" y="681"/>
                    <a:pt x="346" y="550"/>
                    <a:pt x="454" y="442"/>
                  </a:cubicBezTo>
                  <a:cubicBezTo>
                    <a:pt x="550" y="335"/>
                    <a:pt x="693" y="287"/>
                    <a:pt x="836" y="287"/>
                  </a:cubicBezTo>
                  <a:close/>
                  <a:moveTo>
                    <a:pt x="836" y="1"/>
                  </a:moveTo>
                  <a:cubicBezTo>
                    <a:pt x="609" y="1"/>
                    <a:pt x="406" y="84"/>
                    <a:pt x="250" y="240"/>
                  </a:cubicBezTo>
                  <a:cubicBezTo>
                    <a:pt x="96" y="395"/>
                    <a:pt x="0" y="610"/>
                    <a:pt x="0" y="825"/>
                  </a:cubicBezTo>
                  <a:cubicBezTo>
                    <a:pt x="0" y="1052"/>
                    <a:pt x="96" y="1255"/>
                    <a:pt x="250" y="1410"/>
                  </a:cubicBezTo>
                  <a:cubicBezTo>
                    <a:pt x="406" y="1565"/>
                    <a:pt x="609" y="1649"/>
                    <a:pt x="836" y="1649"/>
                  </a:cubicBezTo>
                  <a:cubicBezTo>
                    <a:pt x="932" y="1649"/>
                    <a:pt x="1015" y="1637"/>
                    <a:pt x="1099" y="1613"/>
                  </a:cubicBezTo>
                  <a:cubicBezTo>
                    <a:pt x="1219" y="1565"/>
                    <a:pt x="1326" y="1506"/>
                    <a:pt x="1421" y="1410"/>
                  </a:cubicBezTo>
                  <a:cubicBezTo>
                    <a:pt x="1577" y="1255"/>
                    <a:pt x="1660" y="1052"/>
                    <a:pt x="1660" y="825"/>
                  </a:cubicBezTo>
                  <a:cubicBezTo>
                    <a:pt x="1660" y="610"/>
                    <a:pt x="1577" y="395"/>
                    <a:pt x="1421" y="240"/>
                  </a:cubicBezTo>
                  <a:cubicBezTo>
                    <a:pt x="1266" y="84"/>
                    <a:pt x="1051" y="1"/>
                    <a:pt x="836" y="1"/>
                  </a:cubicBez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44;p51">
              <a:extLst>
                <a:ext uri="{FF2B5EF4-FFF2-40B4-BE49-F238E27FC236}">
                  <a16:creationId xmlns:a16="http://schemas.microsoft.com/office/drawing/2014/main" id="{5792BD7A-1B7A-3798-B8E7-FA186672D9F9}"/>
                </a:ext>
              </a:extLst>
            </p:cNvPr>
            <p:cNvSpPr/>
            <p:nvPr/>
          </p:nvSpPr>
          <p:spPr>
            <a:xfrm>
              <a:off x="1320750" y="1566575"/>
              <a:ext cx="223425" cy="33200"/>
            </a:xfrm>
            <a:custGeom>
              <a:avLst/>
              <a:gdLst/>
              <a:ahLst/>
              <a:cxnLst/>
              <a:rect l="l" t="t" r="r" b="b"/>
              <a:pathLst>
                <a:path w="8937" h="1328" extrusionOk="0">
                  <a:moveTo>
                    <a:pt x="8280" y="287"/>
                  </a:moveTo>
                  <a:cubicBezTo>
                    <a:pt x="8376" y="287"/>
                    <a:pt x="8471" y="324"/>
                    <a:pt x="8543" y="395"/>
                  </a:cubicBezTo>
                  <a:cubicBezTo>
                    <a:pt x="8615" y="467"/>
                    <a:pt x="8663" y="562"/>
                    <a:pt x="8663" y="669"/>
                  </a:cubicBezTo>
                  <a:cubicBezTo>
                    <a:pt x="8663" y="825"/>
                    <a:pt x="8555" y="969"/>
                    <a:pt x="8400" y="1028"/>
                  </a:cubicBezTo>
                  <a:cubicBezTo>
                    <a:pt x="8363" y="1040"/>
                    <a:pt x="8316" y="1040"/>
                    <a:pt x="8280" y="1040"/>
                  </a:cubicBezTo>
                  <a:lnTo>
                    <a:pt x="491" y="1040"/>
                  </a:lnTo>
                  <a:cubicBezTo>
                    <a:pt x="372" y="945"/>
                    <a:pt x="300" y="813"/>
                    <a:pt x="300" y="682"/>
                  </a:cubicBezTo>
                  <a:cubicBezTo>
                    <a:pt x="288" y="574"/>
                    <a:pt x="335" y="478"/>
                    <a:pt x="407" y="395"/>
                  </a:cubicBezTo>
                  <a:cubicBezTo>
                    <a:pt x="479" y="324"/>
                    <a:pt x="574" y="287"/>
                    <a:pt x="682" y="287"/>
                  </a:cubicBezTo>
                  <a:close/>
                  <a:moveTo>
                    <a:pt x="670" y="0"/>
                  </a:moveTo>
                  <a:cubicBezTo>
                    <a:pt x="503" y="0"/>
                    <a:pt x="335" y="72"/>
                    <a:pt x="204" y="192"/>
                  </a:cubicBezTo>
                  <a:cubicBezTo>
                    <a:pt x="73" y="335"/>
                    <a:pt x="1" y="515"/>
                    <a:pt x="13" y="706"/>
                  </a:cubicBezTo>
                  <a:cubicBezTo>
                    <a:pt x="25" y="921"/>
                    <a:pt x="144" y="1136"/>
                    <a:pt x="348" y="1291"/>
                  </a:cubicBezTo>
                  <a:lnTo>
                    <a:pt x="383" y="1327"/>
                  </a:lnTo>
                  <a:lnTo>
                    <a:pt x="8280" y="1327"/>
                  </a:lnTo>
                  <a:cubicBezTo>
                    <a:pt x="8352" y="1327"/>
                    <a:pt x="8424" y="1315"/>
                    <a:pt x="8495" y="1291"/>
                  </a:cubicBezTo>
                  <a:cubicBezTo>
                    <a:pt x="8758" y="1195"/>
                    <a:pt x="8937" y="945"/>
                    <a:pt x="8937" y="669"/>
                  </a:cubicBezTo>
                  <a:cubicBezTo>
                    <a:pt x="8937" y="491"/>
                    <a:pt x="8865" y="324"/>
                    <a:pt x="8746" y="204"/>
                  </a:cubicBezTo>
                  <a:cubicBezTo>
                    <a:pt x="8626" y="72"/>
                    <a:pt x="8459" y="0"/>
                    <a:pt x="8280" y="0"/>
                  </a:cubicBez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45;p51">
              <a:extLst>
                <a:ext uri="{FF2B5EF4-FFF2-40B4-BE49-F238E27FC236}">
                  <a16:creationId xmlns:a16="http://schemas.microsoft.com/office/drawing/2014/main" id="{7E0F2E47-D77A-0094-B8BF-76D6630C74B0}"/>
                </a:ext>
              </a:extLst>
            </p:cNvPr>
            <p:cNvSpPr/>
            <p:nvPr/>
          </p:nvSpPr>
          <p:spPr>
            <a:xfrm>
              <a:off x="1330025" y="3408450"/>
              <a:ext cx="203725" cy="203725"/>
            </a:xfrm>
            <a:custGeom>
              <a:avLst/>
              <a:gdLst/>
              <a:ahLst/>
              <a:cxnLst/>
              <a:rect l="l" t="t" r="r" b="b"/>
              <a:pathLst>
                <a:path w="8149" h="8149" extrusionOk="0">
                  <a:moveTo>
                    <a:pt x="4074" y="287"/>
                  </a:moveTo>
                  <a:cubicBezTo>
                    <a:pt x="6165" y="287"/>
                    <a:pt x="7873" y="1984"/>
                    <a:pt x="7873" y="4074"/>
                  </a:cubicBezTo>
                  <a:cubicBezTo>
                    <a:pt x="7873" y="6165"/>
                    <a:pt x="6165" y="7861"/>
                    <a:pt x="4074" y="7861"/>
                  </a:cubicBezTo>
                  <a:cubicBezTo>
                    <a:pt x="1984" y="7861"/>
                    <a:pt x="287" y="6165"/>
                    <a:pt x="287" y="4074"/>
                  </a:cubicBezTo>
                  <a:cubicBezTo>
                    <a:pt x="287" y="1984"/>
                    <a:pt x="1984" y="287"/>
                    <a:pt x="4074" y="287"/>
                  </a:cubicBezTo>
                  <a:close/>
                  <a:moveTo>
                    <a:pt x="4074" y="1"/>
                  </a:moveTo>
                  <a:cubicBezTo>
                    <a:pt x="1828" y="1"/>
                    <a:pt x="1" y="1828"/>
                    <a:pt x="1" y="4074"/>
                  </a:cubicBezTo>
                  <a:cubicBezTo>
                    <a:pt x="1" y="6320"/>
                    <a:pt x="1828" y="8148"/>
                    <a:pt x="4074" y="8148"/>
                  </a:cubicBezTo>
                  <a:cubicBezTo>
                    <a:pt x="6320" y="8148"/>
                    <a:pt x="8148" y="6320"/>
                    <a:pt x="8148" y="4074"/>
                  </a:cubicBezTo>
                  <a:cubicBezTo>
                    <a:pt x="8148" y="1828"/>
                    <a:pt x="6320" y="1"/>
                    <a:pt x="4074" y="1"/>
                  </a:cubicBez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46;p51">
              <a:extLst>
                <a:ext uri="{FF2B5EF4-FFF2-40B4-BE49-F238E27FC236}">
                  <a16:creationId xmlns:a16="http://schemas.microsoft.com/office/drawing/2014/main" id="{5DE18A39-F667-524E-19C0-11E83413E80F}"/>
                </a:ext>
              </a:extLst>
            </p:cNvPr>
            <p:cNvSpPr/>
            <p:nvPr/>
          </p:nvSpPr>
          <p:spPr>
            <a:xfrm>
              <a:off x="919675" y="1679475"/>
              <a:ext cx="1023250" cy="1065375"/>
            </a:xfrm>
            <a:custGeom>
              <a:avLst/>
              <a:gdLst/>
              <a:ahLst/>
              <a:cxnLst/>
              <a:rect l="l" t="t" r="r" b="b"/>
              <a:pathLst>
                <a:path w="40930" h="42615" extrusionOk="0">
                  <a:moveTo>
                    <a:pt x="0" y="0"/>
                  </a:moveTo>
                  <a:lnTo>
                    <a:pt x="0" y="13"/>
                  </a:lnTo>
                  <a:lnTo>
                    <a:pt x="40929" y="13"/>
                  </a:lnTo>
                  <a:lnTo>
                    <a:pt x="0" y="0"/>
                  </a:lnTo>
                  <a:close/>
                  <a:moveTo>
                    <a:pt x="0" y="2832"/>
                  </a:moveTo>
                  <a:lnTo>
                    <a:pt x="0" y="42614"/>
                  </a:lnTo>
                  <a:lnTo>
                    <a:pt x="3978" y="39795"/>
                  </a:lnTo>
                  <a:lnTo>
                    <a:pt x="3978" y="5914"/>
                  </a:lnTo>
                  <a:lnTo>
                    <a:pt x="36090" y="5914"/>
                  </a:lnTo>
                  <a:lnTo>
                    <a:pt x="36090" y="23786"/>
                  </a:lnTo>
                  <a:lnTo>
                    <a:pt x="36318" y="24228"/>
                  </a:lnTo>
                  <a:cubicBezTo>
                    <a:pt x="36461" y="24539"/>
                    <a:pt x="36711" y="24790"/>
                    <a:pt x="37011" y="24945"/>
                  </a:cubicBezTo>
                  <a:cubicBezTo>
                    <a:pt x="37081" y="24980"/>
                    <a:pt x="37153" y="24996"/>
                    <a:pt x="37223" y="24996"/>
                  </a:cubicBezTo>
                  <a:cubicBezTo>
                    <a:pt x="37513" y="24996"/>
                    <a:pt x="37768" y="24727"/>
                    <a:pt x="37691" y="24419"/>
                  </a:cubicBezTo>
                  <a:lnTo>
                    <a:pt x="37142" y="22162"/>
                  </a:lnTo>
                  <a:cubicBezTo>
                    <a:pt x="37022" y="21708"/>
                    <a:pt x="37250" y="21206"/>
                    <a:pt x="37691" y="21050"/>
                  </a:cubicBezTo>
                  <a:cubicBezTo>
                    <a:pt x="37793" y="21015"/>
                    <a:pt x="37896" y="20998"/>
                    <a:pt x="37996" y="20998"/>
                  </a:cubicBezTo>
                  <a:cubicBezTo>
                    <a:pt x="38402" y="20998"/>
                    <a:pt x="38769" y="21272"/>
                    <a:pt x="38874" y="21684"/>
                  </a:cubicBezTo>
                  <a:lnTo>
                    <a:pt x="40176" y="26570"/>
                  </a:lnTo>
                  <a:cubicBezTo>
                    <a:pt x="40475" y="27454"/>
                    <a:pt x="40726" y="28278"/>
                    <a:pt x="40929" y="29043"/>
                  </a:cubicBezTo>
                  <a:lnTo>
                    <a:pt x="40929" y="2844"/>
                  </a:lnTo>
                  <a:lnTo>
                    <a:pt x="0" y="2832"/>
                  </a:lnTo>
                  <a:close/>
                </a:path>
              </a:pathLst>
            </a:custGeom>
            <a:solidFill>
              <a:srgbClr val="FCF4E6"/>
            </a:solidFill>
            <a:ln w="9525" cap="flat" cmpd="sng">
              <a:solidFill>
                <a:srgbClr val="FCF4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47;p51">
              <a:extLst>
                <a:ext uri="{FF2B5EF4-FFF2-40B4-BE49-F238E27FC236}">
                  <a16:creationId xmlns:a16="http://schemas.microsoft.com/office/drawing/2014/main" id="{36F8C3C5-4606-8EB4-91B1-3859568602C2}"/>
                </a:ext>
              </a:extLst>
            </p:cNvPr>
            <p:cNvSpPr/>
            <p:nvPr/>
          </p:nvSpPr>
          <p:spPr>
            <a:xfrm>
              <a:off x="919675" y="1679775"/>
              <a:ext cx="25" cy="70525"/>
            </a:xfrm>
            <a:custGeom>
              <a:avLst/>
              <a:gdLst/>
              <a:ahLst/>
              <a:cxnLst/>
              <a:rect l="l" t="t" r="r" b="b"/>
              <a:pathLst>
                <a:path w="1" h="2821" extrusionOk="0">
                  <a:moveTo>
                    <a:pt x="0" y="1"/>
                  </a:moveTo>
                  <a:lnTo>
                    <a:pt x="0" y="1"/>
                  </a:lnTo>
                  <a:lnTo>
                    <a:pt x="0" y="2820"/>
                  </a:lnTo>
                  <a:lnTo>
                    <a:pt x="0" y="2820"/>
                  </a:lnTo>
                  <a:close/>
                </a:path>
              </a:pathLst>
            </a:custGeom>
            <a:solidFill>
              <a:srgbClr val="9FF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48;p51">
              <a:extLst>
                <a:ext uri="{FF2B5EF4-FFF2-40B4-BE49-F238E27FC236}">
                  <a16:creationId xmlns:a16="http://schemas.microsoft.com/office/drawing/2014/main" id="{C79307F1-4096-E020-C080-E426F4E3E6C1}"/>
                </a:ext>
              </a:extLst>
            </p:cNvPr>
            <p:cNvSpPr/>
            <p:nvPr/>
          </p:nvSpPr>
          <p:spPr>
            <a:xfrm>
              <a:off x="919675" y="1679775"/>
              <a:ext cx="1023250" cy="70800"/>
            </a:xfrm>
            <a:custGeom>
              <a:avLst/>
              <a:gdLst/>
              <a:ahLst/>
              <a:cxnLst/>
              <a:rect l="l" t="t" r="r" b="b"/>
              <a:pathLst>
                <a:path w="40930" h="2832" extrusionOk="0">
                  <a:moveTo>
                    <a:pt x="0" y="1"/>
                  </a:moveTo>
                  <a:lnTo>
                    <a:pt x="0" y="2820"/>
                  </a:lnTo>
                  <a:lnTo>
                    <a:pt x="40929" y="2832"/>
                  </a:lnTo>
                  <a:lnTo>
                    <a:pt x="40929" y="1"/>
                  </a:lnTo>
                  <a:close/>
                </a:path>
              </a:pathLst>
            </a:custGeom>
            <a:solidFill>
              <a:srgbClr val="9FF1B7"/>
            </a:solidFill>
            <a:ln w="9525" cap="flat" cmpd="sng">
              <a:solidFill>
                <a:srgbClr val="9FF1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49;p51">
              <a:extLst>
                <a:ext uri="{FF2B5EF4-FFF2-40B4-BE49-F238E27FC236}">
                  <a16:creationId xmlns:a16="http://schemas.microsoft.com/office/drawing/2014/main" id="{5D926D31-0C33-F336-D71A-E7F81921DAC0}"/>
                </a:ext>
              </a:extLst>
            </p:cNvPr>
            <p:cNvSpPr/>
            <p:nvPr/>
          </p:nvSpPr>
          <p:spPr>
            <a:xfrm>
              <a:off x="1209050" y="2085650"/>
              <a:ext cx="2725" cy="5400"/>
            </a:xfrm>
            <a:custGeom>
              <a:avLst/>
              <a:gdLst/>
              <a:ahLst/>
              <a:cxnLst/>
              <a:rect l="l" t="t" r="r" b="b"/>
              <a:pathLst>
                <a:path w="109" h="216" extrusionOk="0">
                  <a:moveTo>
                    <a:pt x="109" y="1"/>
                  </a:moveTo>
                  <a:lnTo>
                    <a:pt x="1" y="216"/>
                  </a:lnTo>
                  <a:close/>
                </a:path>
              </a:pathLst>
            </a:custGeom>
            <a:solidFill>
              <a:srgbClr val="DFE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50;p51">
              <a:extLst>
                <a:ext uri="{FF2B5EF4-FFF2-40B4-BE49-F238E27FC236}">
                  <a16:creationId xmlns:a16="http://schemas.microsoft.com/office/drawing/2014/main" id="{E0219F31-6B2D-D780-765A-6097AD810FFA}"/>
                </a:ext>
              </a:extLst>
            </p:cNvPr>
            <p:cNvSpPr/>
            <p:nvPr/>
          </p:nvSpPr>
          <p:spPr>
            <a:xfrm>
              <a:off x="1218625" y="2071025"/>
              <a:ext cx="3000" cy="3300"/>
            </a:xfrm>
            <a:custGeom>
              <a:avLst/>
              <a:gdLst/>
              <a:ahLst/>
              <a:cxnLst/>
              <a:rect l="l" t="t" r="r" b="b"/>
              <a:pathLst>
                <a:path w="120" h="132" extrusionOk="0">
                  <a:moveTo>
                    <a:pt x="120" y="1"/>
                  </a:moveTo>
                  <a:cubicBezTo>
                    <a:pt x="84" y="36"/>
                    <a:pt x="36" y="84"/>
                    <a:pt x="0" y="132"/>
                  </a:cubicBezTo>
                  <a:cubicBezTo>
                    <a:pt x="36" y="84"/>
                    <a:pt x="84" y="36"/>
                    <a:pt x="120" y="1"/>
                  </a:cubicBezTo>
                  <a:close/>
                </a:path>
              </a:pathLst>
            </a:custGeom>
            <a:solidFill>
              <a:srgbClr val="DFE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51;p51">
              <a:extLst>
                <a:ext uri="{FF2B5EF4-FFF2-40B4-BE49-F238E27FC236}">
                  <a16:creationId xmlns:a16="http://schemas.microsoft.com/office/drawing/2014/main" id="{1DF5B826-D786-BF28-D194-378E26673699}"/>
                </a:ext>
              </a:extLst>
            </p:cNvPr>
            <p:cNvSpPr/>
            <p:nvPr/>
          </p:nvSpPr>
          <p:spPr>
            <a:xfrm>
              <a:off x="1344650" y="2079075"/>
              <a:ext cx="9000" cy="950"/>
            </a:xfrm>
            <a:custGeom>
              <a:avLst/>
              <a:gdLst/>
              <a:ahLst/>
              <a:cxnLst/>
              <a:rect l="l" t="t" r="r" b="b"/>
              <a:pathLst>
                <a:path w="360" h="38" extrusionOk="0">
                  <a:moveTo>
                    <a:pt x="359" y="37"/>
                  </a:moveTo>
                  <a:cubicBezTo>
                    <a:pt x="240" y="37"/>
                    <a:pt x="120" y="25"/>
                    <a:pt x="1" y="1"/>
                  </a:cubicBezTo>
                  <a:cubicBezTo>
                    <a:pt x="120" y="25"/>
                    <a:pt x="240" y="37"/>
                    <a:pt x="359" y="37"/>
                  </a:cubicBezTo>
                  <a:close/>
                </a:path>
              </a:pathLst>
            </a:custGeom>
            <a:solidFill>
              <a:srgbClr val="DFE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52;p51">
              <a:extLst>
                <a:ext uri="{FF2B5EF4-FFF2-40B4-BE49-F238E27FC236}">
                  <a16:creationId xmlns:a16="http://schemas.microsoft.com/office/drawing/2014/main" id="{AD719D1D-B85C-1152-0BAA-7B035C9EB20E}"/>
                </a:ext>
              </a:extLst>
            </p:cNvPr>
            <p:cNvSpPr/>
            <p:nvPr/>
          </p:nvSpPr>
          <p:spPr>
            <a:xfrm>
              <a:off x="1335100" y="2076700"/>
              <a:ext cx="8700" cy="2400"/>
            </a:xfrm>
            <a:custGeom>
              <a:avLst/>
              <a:gdLst/>
              <a:ahLst/>
              <a:cxnLst/>
              <a:rect l="l" t="t" r="r" b="b"/>
              <a:pathLst>
                <a:path w="348" h="96" extrusionOk="0">
                  <a:moveTo>
                    <a:pt x="347" y="96"/>
                  </a:moveTo>
                  <a:cubicBezTo>
                    <a:pt x="228" y="72"/>
                    <a:pt x="108" y="37"/>
                    <a:pt x="0" y="0"/>
                  </a:cubicBezTo>
                  <a:cubicBezTo>
                    <a:pt x="108" y="37"/>
                    <a:pt x="228" y="72"/>
                    <a:pt x="347" y="96"/>
                  </a:cubicBezTo>
                  <a:close/>
                </a:path>
              </a:pathLst>
            </a:custGeom>
            <a:solidFill>
              <a:srgbClr val="DFE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53;p51">
              <a:extLst>
                <a:ext uri="{FF2B5EF4-FFF2-40B4-BE49-F238E27FC236}">
                  <a16:creationId xmlns:a16="http://schemas.microsoft.com/office/drawing/2014/main" id="{4263AF5D-06BA-479F-8718-4DD129A86EEB}"/>
                </a:ext>
              </a:extLst>
            </p:cNvPr>
            <p:cNvSpPr/>
            <p:nvPr/>
          </p:nvSpPr>
          <p:spPr>
            <a:xfrm>
              <a:off x="1212950" y="2077300"/>
              <a:ext cx="3900" cy="5700"/>
            </a:xfrm>
            <a:custGeom>
              <a:avLst/>
              <a:gdLst/>
              <a:ahLst/>
              <a:cxnLst/>
              <a:rect l="l" t="t" r="r" b="b"/>
              <a:pathLst>
                <a:path w="156" h="228" extrusionOk="0">
                  <a:moveTo>
                    <a:pt x="155" y="0"/>
                  </a:moveTo>
                  <a:cubicBezTo>
                    <a:pt x="96" y="72"/>
                    <a:pt x="48" y="156"/>
                    <a:pt x="1" y="228"/>
                  </a:cubicBezTo>
                  <a:cubicBezTo>
                    <a:pt x="48" y="156"/>
                    <a:pt x="96" y="72"/>
                    <a:pt x="155" y="0"/>
                  </a:cubicBezTo>
                  <a:close/>
                </a:path>
              </a:pathLst>
            </a:custGeom>
            <a:solidFill>
              <a:srgbClr val="DFE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54;p51">
              <a:extLst>
                <a:ext uri="{FF2B5EF4-FFF2-40B4-BE49-F238E27FC236}">
                  <a16:creationId xmlns:a16="http://schemas.microsoft.com/office/drawing/2014/main" id="{7F596F87-0D7D-07E6-67C0-E28FCCB3E7A4}"/>
                </a:ext>
              </a:extLst>
            </p:cNvPr>
            <p:cNvSpPr/>
            <p:nvPr/>
          </p:nvSpPr>
          <p:spPr>
            <a:xfrm>
              <a:off x="1224000" y="2068325"/>
              <a:ext cx="25" cy="25"/>
            </a:xfrm>
            <a:custGeom>
              <a:avLst/>
              <a:gdLst/>
              <a:ahLst/>
              <a:cxnLst/>
              <a:rect l="l" t="t" r="r" b="b"/>
              <a:pathLst>
                <a:path w="1" h="1" extrusionOk="0">
                  <a:moveTo>
                    <a:pt x="0" y="1"/>
                  </a:moveTo>
                  <a:close/>
                </a:path>
              </a:pathLst>
            </a:custGeom>
            <a:solidFill>
              <a:srgbClr val="DFE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55;p51">
              <a:extLst>
                <a:ext uri="{FF2B5EF4-FFF2-40B4-BE49-F238E27FC236}">
                  <a16:creationId xmlns:a16="http://schemas.microsoft.com/office/drawing/2014/main" id="{6C0AE414-4E96-EBE2-2A9D-A4021EA4E8DA}"/>
                </a:ext>
              </a:extLst>
            </p:cNvPr>
            <p:cNvSpPr/>
            <p:nvPr/>
          </p:nvSpPr>
          <p:spPr>
            <a:xfrm>
              <a:off x="1215950" y="2209325"/>
              <a:ext cx="300" cy="7475"/>
            </a:xfrm>
            <a:custGeom>
              <a:avLst/>
              <a:gdLst/>
              <a:ahLst/>
              <a:cxnLst/>
              <a:rect l="l" t="t" r="r" b="b"/>
              <a:pathLst>
                <a:path w="12" h="299" extrusionOk="0">
                  <a:moveTo>
                    <a:pt x="12" y="0"/>
                  </a:moveTo>
                  <a:lnTo>
                    <a:pt x="12" y="0"/>
                  </a:lnTo>
                  <a:cubicBezTo>
                    <a:pt x="12" y="25"/>
                    <a:pt x="11" y="144"/>
                    <a:pt x="0" y="299"/>
                  </a:cubicBezTo>
                  <a:cubicBezTo>
                    <a:pt x="12" y="156"/>
                    <a:pt x="12" y="37"/>
                    <a:pt x="12" y="0"/>
                  </a:cubicBezTo>
                  <a:close/>
                </a:path>
              </a:pathLst>
            </a:custGeom>
            <a:solidFill>
              <a:srgbClr val="DFE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56;p51">
              <a:extLst>
                <a:ext uri="{FF2B5EF4-FFF2-40B4-BE49-F238E27FC236}">
                  <a16:creationId xmlns:a16="http://schemas.microsoft.com/office/drawing/2014/main" id="{EB4DA214-D3FC-8D4E-9A5A-337E74A83F0C}"/>
                </a:ext>
              </a:extLst>
            </p:cNvPr>
            <p:cNvSpPr/>
            <p:nvPr/>
          </p:nvSpPr>
          <p:spPr>
            <a:xfrm>
              <a:off x="1204000" y="2102375"/>
              <a:ext cx="1500" cy="8100"/>
            </a:xfrm>
            <a:custGeom>
              <a:avLst/>
              <a:gdLst/>
              <a:ahLst/>
              <a:cxnLst/>
              <a:rect l="l" t="t" r="r" b="b"/>
              <a:pathLst>
                <a:path w="60" h="324" extrusionOk="0">
                  <a:moveTo>
                    <a:pt x="59" y="1"/>
                  </a:moveTo>
                  <a:cubicBezTo>
                    <a:pt x="36" y="109"/>
                    <a:pt x="12" y="216"/>
                    <a:pt x="0" y="324"/>
                  </a:cubicBezTo>
                  <a:cubicBezTo>
                    <a:pt x="12" y="216"/>
                    <a:pt x="36" y="109"/>
                    <a:pt x="59" y="1"/>
                  </a:cubicBezTo>
                  <a:close/>
                </a:path>
              </a:pathLst>
            </a:custGeom>
            <a:solidFill>
              <a:srgbClr val="DFE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57;p51">
              <a:extLst>
                <a:ext uri="{FF2B5EF4-FFF2-40B4-BE49-F238E27FC236}">
                  <a16:creationId xmlns:a16="http://schemas.microsoft.com/office/drawing/2014/main" id="{D5FDDB7E-496D-72E1-356B-57533BA4316C}"/>
                </a:ext>
              </a:extLst>
            </p:cNvPr>
            <p:cNvSpPr/>
            <p:nvPr/>
          </p:nvSpPr>
          <p:spPr>
            <a:xfrm>
              <a:off x="1205775" y="2092825"/>
              <a:ext cx="2425" cy="7500"/>
            </a:xfrm>
            <a:custGeom>
              <a:avLst/>
              <a:gdLst/>
              <a:ahLst/>
              <a:cxnLst/>
              <a:rect l="l" t="t" r="r" b="b"/>
              <a:pathLst>
                <a:path w="97" h="300" extrusionOk="0">
                  <a:moveTo>
                    <a:pt x="96" y="0"/>
                  </a:moveTo>
                  <a:cubicBezTo>
                    <a:pt x="60" y="108"/>
                    <a:pt x="36" y="204"/>
                    <a:pt x="1" y="300"/>
                  </a:cubicBezTo>
                  <a:cubicBezTo>
                    <a:pt x="36" y="204"/>
                    <a:pt x="60" y="108"/>
                    <a:pt x="96" y="0"/>
                  </a:cubicBezTo>
                  <a:close/>
                </a:path>
              </a:pathLst>
            </a:custGeom>
            <a:solidFill>
              <a:srgbClr val="DFE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58;p51">
              <a:extLst>
                <a:ext uri="{FF2B5EF4-FFF2-40B4-BE49-F238E27FC236}">
                  <a16:creationId xmlns:a16="http://schemas.microsoft.com/office/drawing/2014/main" id="{1D5A0043-1F71-E34A-5B31-0DF91ED26A90}"/>
                </a:ext>
              </a:extLst>
            </p:cNvPr>
            <p:cNvSpPr/>
            <p:nvPr/>
          </p:nvSpPr>
          <p:spPr>
            <a:xfrm>
              <a:off x="1325850" y="2073100"/>
              <a:ext cx="8675" cy="3625"/>
            </a:xfrm>
            <a:custGeom>
              <a:avLst/>
              <a:gdLst/>
              <a:ahLst/>
              <a:cxnLst/>
              <a:rect l="l" t="t" r="r" b="b"/>
              <a:pathLst>
                <a:path w="347" h="145" extrusionOk="0">
                  <a:moveTo>
                    <a:pt x="0" y="1"/>
                  </a:moveTo>
                  <a:cubicBezTo>
                    <a:pt x="107" y="61"/>
                    <a:pt x="227" y="109"/>
                    <a:pt x="346" y="144"/>
                  </a:cubicBezTo>
                  <a:cubicBezTo>
                    <a:pt x="227" y="109"/>
                    <a:pt x="107" y="61"/>
                    <a:pt x="0" y="1"/>
                  </a:cubicBezTo>
                  <a:close/>
                </a:path>
              </a:pathLst>
            </a:custGeom>
            <a:solidFill>
              <a:srgbClr val="DFE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59;p51">
              <a:extLst>
                <a:ext uri="{FF2B5EF4-FFF2-40B4-BE49-F238E27FC236}">
                  <a16:creationId xmlns:a16="http://schemas.microsoft.com/office/drawing/2014/main" id="{507D610C-8DFE-72B4-0458-3EB71DBC6218}"/>
                </a:ext>
              </a:extLst>
            </p:cNvPr>
            <p:cNvSpPr/>
            <p:nvPr/>
          </p:nvSpPr>
          <p:spPr>
            <a:xfrm>
              <a:off x="1019100" y="1827325"/>
              <a:ext cx="802850" cy="847025"/>
            </a:xfrm>
            <a:custGeom>
              <a:avLst/>
              <a:gdLst/>
              <a:ahLst/>
              <a:cxnLst/>
              <a:rect l="l" t="t" r="r" b="b"/>
              <a:pathLst>
                <a:path w="32114" h="33881" extrusionOk="0">
                  <a:moveTo>
                    <a:pt x="1" y="0"/>
                  </a:moveTo>
                  <a:lnTo>
                    <a:pt x="1" y="33881"/>
                  </a:lnTo>
                  <a:lnTo>
                    <a:pt x="5186" y="30213"/>
                  </a:lnTo>
                  <a:lnTo>
                    <a:pt x="6345" y="27537"/>
                  </a:lnTo>
                  <a:cubicBezTo>
                    <a:pt x="6413" y="27377"/>
                    <a:pt x="6593" y="27281"/>
                    <a:pt x="6776" y="27281"/>
                  </a:cubicBezTo>
                  <a:cubicBezTo>
                    <a:pt x="6880" y="27281"/>
                    <a:pt x="6986" y="27312"/>
                    <a:pt x="7073" y="27382"/>
                  </a:cubicBezTo>
                  <a:lnTo>
                    <a:pt x="7599" y="27764"/>
                  </a:lnTo>
                  <a:lnTo>
                    <a:pt x="7384" y="21552"/>
                  </a:lnTo>
                  <a:lnTo>
                    <a:pt x="7240" y="20775"/>
                  </a:lnTo>
                  <a:cubicBezTo>
                    <a:pt x="7087" y="20803"/>
                    <a:pt x="6935" y="20817"/>
                    <a:pt x="6784" y="20817"/>
                  </a:cubicBezTo>
                  <a:cubicBezTo>
                    <a:pt x="5723" y="20817"/>
                    <a:pt x="4754" y="20139"/>
                    <a:pt x="4410" y="19102"/>
                  </a:cubicBezTo>
                  <a:lnTo>
                    <a:pt x="4302" y="18792"/>
                  </a:lnTo>
                  <a:cubicBezTo>
                    <a:pt x="4003" y="17896"/>
                    <a:pt x="4266" y="17012"/>
                    <a:pt x="4899" y="16463"/>
                  </a:cubicBezTo>
                  <a:cubicBezTo>
                    <a:pt x="4732" y="16164"/>
                    <a:pt x="3717" y="14204"/>
                    <a:pt x="3298" y="11923"/>
                  </a:cubicBezTo>
                  <a:lnTo>
                    <a:pt x="2904" y="11074"/>
                  </a:lnTo>
                  <a:cubicBezTo>
                    <a:pt x="1901" y="9151"/>
                    <a:pt x="2749" y="6858"/>
                    <a:pt x="4601" y="5974"/>
                  </a:cubicBezTo>
                  <a:cubicBezTo>
                    <a:pt x="5257" y="5316"/>
                    <a:pt x="6165" y="4767"/>
                    <a:pt x="7396" y="4397"/>
                  </a:cubicBezTo>
                  <a:cubicBezTo>
                    <a:pt x="7444" y="4229"/>
                    <a:pt x="7492" y="4074"/>
                    <a:pt x="7563" y="3919"/>
                  </a:cubicBezTo>
                  <a:cubicBezTo>
                    <a:pt x="8041" y="2807"/>
                    <a:pt x="9009" y="1995"/>
                    <a:pt x="10144" y="1613"/>
                  </a:cubicBezTo>
                  <a:cubicBezTo>
                    <a:pt x="10859" y="1373"/>
                    <a:pt x="11491" y="1272"/>
                    <a:pt x="12066" y="1272"/>
                  </a:cubicBezTo>
                  <a:cubicBezTo>
                    <a:pt x="13874" y="1272"/>
                    <a:pt x="15126" y="2275"/>
                    <a:pt x="16667" y="3154"/>
                  </a:cubicBezTo>
                  <a:cubicBezTo>
                    <a:pt x="16822" y="3106"/>
                    <a:pt x="16989" y="3083"/>
                    <a:pt x="17156" y="3059"/>
                  </a:cubicBezTo>
                  <a:cubicBezTo>
                    <a:pt x="17281" y="3046"/>
                    <a:pt x="17405" y="3040"/>
                    <a:pt x="17528" y="3040"/>
                  </a:cubicBezTo>
                  <a:cubicBezTo>
                    <a:pt x="19370" y="3040"/>
                    <a:pt x="20956" y="4437"/>
                    <a:pt x="21146" y="6308"/>
                  </a:cubicBezTo>
                  <a:cubicBezTo>
                    <a:pt x="21230" y="7108"/>
                    <a:pt x="21051" y="7873"/>
                    <a:pt x="20681" y="8518"/>
                  </a:cubicBezTo>
                  <a:cubicBezTo>
                    <a:pt x="20501" y="9558"/>
                    <a:pt x="20023" y="10466"/>
                    <a:pt x="19617" y="10896"/>
                  </a:cubicBezTo>
                  <a:lnTo>
                    <a:pt x="20023" y="13142"/>
                  </a:lnTo>
                  <a:lnTo>
                    <a:pt x="20119" y="13607"/>
                  </a:lnTo>
                  <a:lnTo>
                    <a:pt x="21385" y="20584"/>
                  </a:lnTo>
                  <a:lnTo>
                    <a:pt x="21457" y="20955"/>
                  </a:lnTo>
                  <a:cubicBezTo>
                    <a:pt x="21481" y="21122"/>
                    <a:pt x="21505" y="21289"/>
                    <a:pt x="21517" y="21456"/>
                  </a:cubicBezTo>
                  <a:cubicBezTo>
                    <a:pt x="21529" y="21516"/>
                    <a:pt x="21517" y="21563"/>
                    <a:pt x="21529" y="21624"/>
                  </a:cubicBezTo>
                  <a:cubicBezTo>
                    <a:pt x="21529" y="21731"/>
                    <a:pt x="21541" y="21839"/>
                    <a:pt x="21529" y="21946"/>
                  </a:cubicBezTo>
                  <a:lnTo>
                    <a:pt x="21529" y="22149"/>
                  </a:lnTo>
                  <a:cubicBezTo>
                    <a:pt x="21517" y="22245"/>
                    <a:pt x="21517" y="22340"/>
                    <a:pt x="21505" y="22436"/>
                  </a:cubicBezTo>
                  <a:lnTo>
                    <a:pt x="21469" y="22651"/>
                  </a:lnTo>
                  <a:cubicBezTo>
                    <a:pt x="21457" y="22734"/>
                    <a:pt x="21445" y="22830"/>
                    <a:pt x="21422" y="22914"/>
                  </a:cubicBezTo>
                  <a:cubicBezTo>
                    <a:pt x="21409" y="22986"/>
                    <a:pt x="21385" y="23057"/>
                    <a:pt x="21374" y="23129"/>
                  </a:cubicBezTo>
                  <a:lnTo>
                    <a:pt x="21302" y="23379"/>
                  </a:lnTo>
                  <a:cubicBezTo>
                    <a:pt x="21278" y="23451"/>
                    <a:pt x="21254" y="23511"/>
                    <a:pt x="21230" y="23583"/>
                  </a:cubicBezTo>
                  <a:cubicBezTo>
                    <a:pt x="21207" y="23666"/>
                    <a:pt x="21170" y="23738"/>
                    <a:pt x="21135" y="23822"/>
                  </a:cubicBezTo>
                  <a:cubicBezTo>
                    <a:pt x="21111" y="23894"/>
                    <a:pt x="21075" y="23953"/>
                    <a:pt x="21051" y="24024"/>
                  </a:cubicBezTo>
                  <a:cubicBezTo>
                    <a:pt x="21015" y="24096"/>
                    <a:pt x="20979" y="24180"/>
                    <a:pt x="20931" y="24252"/>
                  </a:cubicBezTo>
                  <a:cubicBezTo>
                    <a:pt x="20896" y="24311"/>
                    <a:pt x="20860" y="24383"/>
                    <a:pt x="20824" y="24443"/>
                  </a:cubicBezTo>
                  <a:cubicBezTo>
                    <a:pt x="20788" y="24515"/>
                    <a:pt x="20740" y="24586"/>
                    <a:pt x="20692" y="24658"/>
                  </a:cubicBezTo>
                  <a:cubicBezTo>
                    <a:pt x="20657" y="24717"/>
                    <a:pt x="20609" y="24778"/>
                    <a:pt x="20561" y="24849"/>
                  </a:cubicBezTo>
                  <a:lnTo>
                    <a:pt x="20418" y="25028"/>
                  </a:lnTo>
                  <a:cubicBezTo>
                    <a:pt x="20370" y="25100"/>
                    <a:pt x="20322" y="25160"/>
                    <a:pt x="20262" y="25219"/>
                  </a:cubicBezTo>
                  <a:cubicBezTo>
                    <a:pt x="20214" y="25279"/>
                    <a:pt x="20167" y="25327"/>
                    <a:pt x="20107" y="25386"/>
                  </a:cubicBezTo>
                  <a:cubicBezTo>
                    <a:pt x="20060" y="25447"/>
                    <a:pt x="19999" y="25506"/>
                    <a:pt x="19940" y="25554"/>
                  </a:cubicBezTo>
                  <a:cubicBezTo>
                    <a:pt x="19880" y="25614"/>
                    <a:pt x="19821" y="25662"/>
                    <a:pt x="19773" y="25709"/>
                  </a:cubicBezTo>
                  <a:cubicBezTo>
                    <a:pt x="19701" y="25769"/>
                    <a:pt x="19641" y="25816"/>
                    <a:pt x="19582" y="25864"/>
                  </a:cubicBezTo>
                  <a:cubicBezTo>
                    <a:pt x="19522" y="25912"/>
                    <a:pt x="19462" y="25960"/>
                    <a:pt x="19391" y="26008"/>
                  </a:cubicBezTo>
                  <a:cubicBezTo>
                    <a:pt x="19330" y="26055"/>
                    <a:pt x="19259" y="26103"/>
                    <a:pt x="19187" y="26151"/>
                  </a:cubicBezTo>
                  <a:cubicBezTo>
                    <a:pt x="19128" y="26187"/>
                    <a:pt x="19056" y="26223"/>
                    <a:pt x="18996" y="26259"/>
                  </a:cubicBezTo>
                  <a:cubicBezTo>
                    <a:pt x="18924" y="26307"/>
                    <a:pt x="18841" y="26342"/>
                    <a:pt x="18769" y="26390"/>
                  </a:cubicBezTo>
                  <a:cubicBezTo>
                    <a:pt x="18698" y="26414"/>
                    <a:pt x="18638" y="26450"/>
                    <a:pt x="18566" y="26474"/>
                  </a:cubicBezTo>
                  <a:cubicBezTo>
                    <a:pt x="18483" y="26509"/>
                    <a:pt x="18411" y="26557"/>
                    <a:pt x="18327" y="26593"/>
                  </a:cubicBezTo>
                  <a:cubicBezTo>
                    <a:pt x="18255" y="26617"/>
                    <a:pt x="18184" y="26629"/>
                    <a:pt x="18124" y="26653"/>
                  </a:cubicBezTo>
                  <a:cubicBezTo>
                    <a:pt x="18029" y="26689"/>
                    <a:pt x="17945" y="26724"/>
                    <a:pt x="17861" y="26748"/>
                  </a:cubicBezTo>
                  <a:lnTo>
                    <a:pt x="17909" y="28385"/>
                  </a:lnTo>
                  <a:lnTo>
                    <a:pt x="18602" y="27597"/>
                  </a:lnTo>
                  <a:cubicBezTo>
                    <a:pt x="18722" y="27457"/>
                    <a:pt x="18873" y="27393"/>
                    <a:pt x="19023" y="27393"/>
                  </a:cubicBezTo>
                  <a:cubicBezTo>
                    <a:pt x="19321" y="27393"/>
                    <a:pt x="19617" y="27645"/>
                    <a:pt x="19665" y="28051"/>
                  </a:cubicBezTo>
                  <a:lnTo>
                    <a:pt x="20286" y="29448"/>
                  </a:lnTo>
                  <a:lnTo>
                    <a:pt x="27849" y="32471"/>
                  </a:lnTo>
                  <a:lnTo>
                    <a:pt x="28566" y="32758"/>
                  </a:lnTo>
                  <a:cubicBezTo>
                    <a:pt x="28805" y="32113"/>
                    <a:pt x="29330" y="31563"/>
                    <a:pt x="30035" y="31324"/>
                  </a:cubicBezTo>
                  <a:lnTo>
                    <a:pt x="32102" y="30608"/>
                  </a:lnTo>
                  <a:lnTo>
                    <a:pt x="32089" y="30488"/>
                  </a:lnTo>
                  <a:cubicBezTo>
                    <a:pt x="29784" y="30189"/>
                    <a:pt x="27191" y="27621"/>
                    <a:pt x="27204" y="27621"/>
                  </a:cubicBezTo>
                  <a:lnTo>
                    <a:pt x="25029" y="26187"/>
                  </a:lnTo>
                  <a:cubicBezTo>
                    <a:pt x="24635" y="25924"/>
                    <a:pt x="24467" y="25410"/>
                    <a:pt x="24682" y="24993"/>
                  </a:cubicBezTo>
                  <a:cubicBezTo>
                    <a:pt x="24847" y="24680"/>
                    <a:pt x="25163" y="24511"/>
                    <a:pt x="25483" y="24511"/>
                  </a:cubicBezTo>
                  <a:cubicBezTo>
                    <a:pt x="25653" y="24511"/>
                    <a:pt x="25824" y="24559"/>
                    <a:pt x="25973" y="24658"/>
                  </a:cubicBezTo>
                  <a:cubicBezTo>
                    <a:pt x="25973" y="24658"/>
                    <a:pt x="27228" y="25482"/>
                    <a:pt x="28040" y="26020"/>
                  </a:cubicBezTo>
                  <a:cubicBezTo>
                    <a:pt x="28120" y="26074"/>
                    <a:pt x="28207" y="26098"/>
                    <a:pt x="28291" y="26098"/>
                  </a:cubicBezTo>
                  <a:cubicBezTo>
                    <a:pt x="28559" y="26098"/>
                    <a:pt x="28803" y="25854"/>
                    <a:pt x="28720" y="25554"/>
                  </a:cubicBezTo>
                  <a:lnTo>
                    <a:pt x="28720" y="25554"/>
                  </a:lnTo>
                  <a:cubicBezTo>
                    <a:pt x="28637" y="25566"/>
                    <a:pt x="28577" y="25566"/>
                    <a:pt x="28566" y="25578"/>
                  </a:cubicBezTo>
                  <a:cubicBezTo>
                    <a:pt x="28551" y="25580"/>
                    <a:pt x="28536" y="25581"/>
                    <a:pt x="28522" y="25581"/>
                  </a:cubicBezTo>
                  <a:cubicBezTo>
                    <a:pt x="28384" y="25581"/>
                    <a:pt x="28263" y="25480"/>
                    <a:pt x="28231" y="25339"/>
                  </a:cubicBezTo>
                  <a:cubicBezTo>
                    <a:pt x="28207" y="25184"/>
                    <a:pt x="28314" y="25040"/>
                    <a:pt x="28470" y="25016"/>
                  </a:cubicBezTo>
                  <a:lnTo>
                    <a:pt x="28494" y="25016"/>
                  </a:lnTo>
                  <a:cubicBezTo>
                    <a:pt x="28303" y="24658"/>
                    <a:pt x="28040" y="24347"/>
                    <a:pt x="27789" y="24109"/>
                  </a:cubicBezTo>
                  <a:cubicBezTo>
                    <a:pt x="27765" y="24096"/>
                    <a:pt x="22699" y="19975"/>
                    <a:pt x="22699" y="19975"/>
                  </a:cubicBezTo>
                  <a:cubicBezTo>
                    <a:pt x="22317" y="19664"/>
                    <a:pt x="22258" y="19102"/>
                    <a:pt x="22568" y="18709"/>
                  </a:cubicBezTo>
                  <a:cubicBezTo>
                    <a:pt x="22764" y="18555"/>
                    <a:pt x="23020" y="18477"/>
                    <a:pt x="23278" y="18477"/>
                  </a:cubicBezTo>
                  <a:cubicBezTo>
                    <a:pt x="23540" y="18477"/>
                    <a:pt x="23803" y="18558"/>
                    <a:pt x="24002" y="18720"/>
                  </a:cubicBezTo>
                  <a:lnTo>
                    <a:pt x="27526" y="21587"/>
                  </a:lnTo>
                  <a:cubicBezTo>
                    <a:pt x="27604" y="21647"/>
                    <a:pt x="27699" y="21677"/>
                    <a:pt x="27795" y="21677"/>
                  </a:cubicBezTo>
                  <a:cubicBezTo>
                    <a:pt x="27890" y="21677"/>
                    <a:pt x="27986" y="21647"/>
                    <a:pt x="28064" y="21587"/>
                  </a:cubicBezTo>
                  <a:lnTo>
                    <a:pt x="28171" y="21492"/>
                  </a:lnTo>
                  <a:cubicBezTo>
                    <a:pt x="28362" y="21348"/>
                    <a:pt x="28398" y="21086"/>
                    <a:pt x="28255" y="20894"/>
                  </a:cubicBezTo>
                  <a:lnTo>
                    <a:pt x="24982" y="16224"/>
                  </a:lnTo>
                  <a:cubicBezTo>
                    <a:pt x="24719" y="15842"/>
                    <a:pt x="24743" y="15292"/>
                    <a:pt x="25101" y="14993"/>
                  </a:cubicBezTo>
                  <a:cubicBezTo>
                    <a:pt x="25274" y="14841"/>
                    <a:pt x="25485" y="14768"/>
                    <a:pt x="25694" y="14768"/>
                  </a:cubicBezTo>
                  <a:cubicBezTo>
                    <a:pt x="25977" y="14768"/>
                    <a:pt x="26255" y="14901"/>
                    <a:pt x="26427" y="15149"/>
                  </a:cubicBezTo>
                  <a:lnTo>
                    <a:pt x="29617" y="19688"/>
                  </a:lnTo>
                  <a:cubicBezTo>
                    <a:pt x="29731" y="19851"/>
                    <a:pt x="29911" y="19936"/>
                    <a:pt x="30098" y="19936"/>
                  </a:cubicBezTo>
                  <a:cubicBezTo>
                    <a:pt x="30185" y="19936"/>
                    <a:pt x="30274" y="19918"/>
                    <a:pt x="30358" y="19879"/>
                  </a:cubicBezTo>
                  <a:cubicBezTo>
                    <a:pt x="30680" y="19712"/>
                    <a:pt x="30823" y="19317"/>
                    <a:pt x="30656" y="18983"/>
                  </a:cubicBezTo>
                  <a:lnTo>
                    <a:pt x="28482" y="14539"/>
                  </a:lnTo>
                  <a:cubicBezTo>
                    <a:pt x="28266" y="14109"/>
                    <a:pt x="28386" y="13583"/>
                    <a:pt x="28781" y="13333"/>
                  </a:cubicBezTo>
                  <a:cubicBezTo>
                    <a:pt x="28933" y="13239"/>
                    <a:pt x="29099" y="13195"/>
                    <a:pt x="29262" y="13195"/>
                  </a:cubicBezTo>
                  <a:cubicBezTo>
                    <a:pt x="29597" y="13195"/>
                    <a:pt x="29918" y="13381"/>
                    <a:pt x="30071" y="13703"/>
                  </a:cubicBezTo>
                  <a:lnTo>
                    <a:pt x="32113" y="17872"/>
                  </a:lnTo>
                  <a:lnTo>
                    <a:pt x="32113" y="0"/>
                  </a:lnTo>
                  <a:close/>
                </a:path>
              </a:pathLst>
            </a:custGeom>
            <a:solidFill>
              <a:srgbClr val="787FF0">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60;p51">
              <a:extLst>
                <a:ext uri="{FF2B5EF4-FFF2-40B4-BE49-F238E27FC236}">
                  <a16:creationId xmlns:a16="http://schemas.microsoft.com/office/drawing/2014/main" id="{CF40025B-5EB4-658A-998B-9F00524E793C}"/>
                </a:ext>
              </a:extLst>
            </p:cNvPr>
            <p:cNvSpPr/>
            <p:nvPr/>
          </p:nvSpPr>
          <p:spPr>
            <a:xfrm>
              <a:off x="1354525" y="2079675"/>
              <a:ext cx="9575" cy="625"/>
            </a:xfrm>
            <a:custGeom>
              <a:avLst/>
              <a:gdLst/>
              <a:ahLst/>
              <a:cxnLst/>
              <a:rect l="l" t="t" r="r" b="b"/>
              <a:pathLst>
                <a:path w="383" h="25" extrusionOk="0">
                  <a:moveTo>
                    <a:pt x="383" y="1"/>
                  </a:moveTo>
                  <a:cubicBezTo>
                    <a:pt x="251" y="25"/>
                    <a:pt x="120" y="25"/>
                    <a:pt x="0" y="13"/>
                  </a:cubicBezTo>
                  <a:cubicBezTo>
                    <a:pt x="120" y="25"/>
                    <a:pt x="251" y="25"/>
                    <a:pt x="383" y="1"/>
                  </a:cubicBezTo>
                  <a:close/>
                </a:path>
              </a:pathLst>
            </a:custGeom>
            <a:solidFill>
              <a:srgbClr val="DFE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61;p51">
              <a:extLst>
                <a:ext uri="{FF2B5EF4-FFF2-40B4-BE49-F238E27FC236}">
                  <a16:creationId xmlns:a16="http://schemas.microsoft.com/office/drawing/2014/main" id="{111D5242-322F-D7EA-359C-786AD5D617E0}"/>
                </a:ext>
              </a:extLst>
            </p:cNvPr>
            <p:cNvSpPr/>
            <p:nvPr/>
          </p:nvSpPr>
          <p:spPr>
            <a:xfrm>
              <a:off x="1474575" y="2082375"/>
              <a:ext cx="5700" cy="1500"/>
            </a:xfrm>
            <a:custGeom>
              <a:avLst/>
              <a:gdLst/>
              <a:ahLst/>
              <a:cxnLst/>
              <a:rect l="l" t="t" r="r" b="b"/>
              <a:pathLst>
                <a:path w="228" h="60" extrusionOk="0">
                  <a:moveTo>
                    <a:pt x="227" y="1"/>
                  </a:moveTo>
                  <a:cubicBezTo>
                    <a:pt x="156" y="25"/>
                    <a:pt x="73" y="36"/>
                    <a:pt x="1" y="60"/>
                  </a:cubicBezTo>
                  <a:cubicBezTo>
                    <a:pt x="73" y="36"/>
                    <a:pt x="156" y="25"/>
                    <a:pt x="227" y="1"/>
                  </a:cubicBezTo>
                  <a:close/>
                </a:path>
              </a:pathLst>
            </a:custGeom>
            <a:solidFill>
              <a:srgbClr val="DFE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62;p51">
              <a:extLst>
                <a:ext uri="{FF2B5EF4-FFF2-40B4-BE49-F238E27FC236}">
                  <a16:creationId xmlns:a16="http://schemas.microsoft.com/office/drawing/2014/main" id="{87B0A52F-778C-E82F-2144-2C4AE90039CC}"/>
                </a:ext>
              </a:extLst>
            </p:cNvPr>
            <p:cNvSpPr/>
            <p:nvPr/>
          </p:nvSpPr>
          <p:spPr>
            <a:xfrm>
              <a:off x="1252975" y="3203850"/>
              <a:ext cx="296900" cy="114725"/>
            </a:xfrm>
            <a:custGeom>
              <a:avLst/>
              <a:gdLst/>
              <a:ahLst/>
              <a:cxnLst/>
              <a:rect l="l" t="t" r="r" b="b"/>
              <a:pathLst>
                <a:path w="11876" h="4589" extrusionOk="0">
                  <a:moveTo>
                    <a:pt x="0" y="1"/>
                  </a:moveTo>
                  <a:lnTo>
                    <a:pt x="299" y="4588"/>
                  </a:lnTo>
                  <a:lnTo>
                    <a:pt x="11875" y="4588"/>
                  </a:lnTo>
                  <a:lnTo>
                    <a:pt x="11613" y="1"/>
                  </a:lnTo>
                  <a:lnTo>
                    <a:pt x="10167" y="1"/>
                  </a:lnTo>
                  <a:cubicBezTo>
                    <a:pt x="9617" y="778"/>
                    <a:pt x="8721" y="1279"/>
                    <a:pt x="7706" y="1279"/>
                  </a:cubicBezTo>
                  <a:cubicBezTo>
                    <a:pt x="6691" y="1279"/>
                    <a:pt x="5794" y="778"/>
                    <a:pt x="5245" y="1"/>
                  </a:cubicBezTo>
                  <a:close/>
                </a:path>
              </a:pathLst>
            </a:custGeom>
            <a:solidFill>
              <a:srgbClr val="2D2E27"/>
            </a:solidFill>
            <a:ln w="9525" cap="flat" cmpd="sng">
              <a:solidFill>
                <a:srgbClr val="2D2E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63;p51">
              <a:extLst>
                <a:ext uri="{FF2B5EF4-FFF2-40B4-BE49-F238E27FC236}">
                  <a16:creationId xmlns:a16="http://schemas.microsoft.com/office/drawing/2014/main" id="{816939E3-92B3-AC9E-CAC8-903CD4478056}"/>
                </a:ext>
              </a:extLst>
            </p:cNvPr>
            <p:cNvSpPr/>
            <p:nvPr/>
          </p:nvSpPr>
          <p:spPr>
            <a:xfrm>
              <a:off x="1221600" y="2662075"/>
              <a:ext cx="321700" cy="541800"/>
            </a:xfrm>
            <a:custGeom>
              <a:avLst/>
              <a:gdLst/>
              <a:ahLst/>
              <a:cxnLst/>
              <a:rect l="l" t="t" r="r" b="b"/>
              <a:pathLst>
                <a:path w="12868" h="21672" extrusionOk="0">
                  <a:moveTo>
                    <a:pt x="6332" y="1"/>
                  </a:moveTo>
                  <a:cubicBezTo>
                    <a:pt x="6285" y="1"/>
                    <a:pt x="6237" y="1"/>
                    <a:pt x="6189" y="13"/>
                  </a:cubicBezTo>
                  <a:lnTo>
                    <a:pt x="2223" y="3430"/>
                  </a:lnTo>
                  <a:cubicBezTo>
                    <a:pt x="2032" y="3603"/>
                    <a:pt x="1775" y="3690"/>
                    <a:pt x="1519" y="3690"/>
                  </a:cubicBezTo>
                  <a:cubicBezTo>
                    <a:pt x="1245" y="3690"/>
                    <a:pt x="974" y="3591"/>
                    <a:pt x="789" y="3393"/>
                  </a:cubicBezTo>
                  <a:lnTo>
                    <a:pt x="1" y="2546"/>
                  </a:lnTo>
                  <a:lnTo>
                    <a:pt x="1" y="2546"/>
                  </a:lnTo>
                  <a:lnTo>
                    <a:pt x="1017" y="18005"/>
                  </a:lnTo>
                  <a:cubicBezTo>
                    <a:pt x="1447" y="18518"/>
                    <a:pt x="1709" y="19187"/>
                    <a:pt x="1709" y="19928"/>
                  </a:cubicBezTo>
                  <a:cubicBezTo>
                    <a:pt x="1709" y="20513"/>
                    <a:pt x="1542" y="21063"/>
                    <a:pt x="1243" y="21528"/>
                  </a:cubicBezTo>
                  <a:lnTo>
                    <a:pt x="1255" y="21672"/>
                  </a:lnTo>
                  <a:lnTo>
                    <a:pt x="6500" y="21672"/>
                  </a:lnTo>
                  <a:cubicBezTo>
                    <a:pt x="6141" y="21182"/>
                    <a:pt x="5939" y="20573"/>
                    <a:pt x="5939" y="19928"/>
                  </a:cubicBezTo>
                  <a:cubicBezTo>
                    <a:pt x="5939" y="18255"/>
                    <a:pt x="7288" y="16893"/>
                    <a:pt x="8961" y="16893"/>
                  </a:cubicBezTo>
                  <a:cubicBezTo>
                    <a:pt x="10633" y="16893"/>
                    <a:pt x="11984" y="18255"/>
                    <a:pt x="11984" y="19928"/>
                  </a:cubicBezTo>
                  <a:cubicBezTo>
                    <a:pt x="11984" y="20573"/>
                    <a:pt x="11780" y="21182"/>
                    <a:pt x="11422" y="21672"/>
                  </a:cubicBezTo>
                  <a:lnTo>
                    <a:pt x="12868" y="21672"/>
                  </a:lnTo>
                  <a:lnTo>
                    <a:pt x="11625" y="335"/>
                  </a:lnTo>
                  <a:lnTo>
                    <a:pt x="9773" y="2665"/>
                  </a:lnTo>
                  <a:cubicBezTo>
                    <a:pt x="9654" y="2896"/>
                    <a:pt x="9451" y="3018"/>
                    <a:pt x="9247" y="3018"/>
                  </a:cubicBezTo>
                  <a:cubicBezTo>
                    <a:pt x="9082" y="3018"/>
                    <a:pt x="8916" y="2938"/>
                    <a:pt x="8793" y="2772"/>
                  </a:cubicBezTo>
                  <a:lnTo>
                    <a:pt x="6332" y="1"/>
                  </a:lnTo>
                  <a:close/>
                </a:path>
              </a:pathLst>
            </a:custGeom>
            <a:solidFill>
              <a:srgbClr val="2D2E27"/>
            </a:solidFill>
            <a:ln w="9525" cap="flat" cmpd="sng">
              <a:solidFill>
                <a:srgbClr val="2D2E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64;p51">
              <a:extLst>
                <a:ext uri="{FF2B5EF4-FFF2-40B4-BE49-F238E27FC236}">
                  <a16:creationId xmlns:a16="http://schemas.microsoft.com/office/drawing/2014/main" id="{7A66B5EC-107D-5EAC-B902-79AA34127C40}"/>
                </a:ext>
              </a:extLst>
            </p:cNvPr>
            <p:cNvSpPr/>
            <p:nvPr/>
          </p:nvSpPr>
          <p:spPr>
            <a:xfrm>
              <a:off x="1543275" y="3203850"/>
              <a:ext cx="297775" cy="114725"/>
            </a:xfrm>
            <a:custGeom>
              <a:avLst/>
              <a:gdLst/>
              <a:ahLst/>
              <a:cxnLst/>
              <a:rect l="l" t="t" r="r" b="b"/>
              <a:pathLst>
                <a:path w="11911" h="4589" extrusionOk="0">
                  <a:moveTo>
                    <a:pt x="1" y="1"/>
                  </a:moveTo>
                  <a:lnTo>
                    <a:pt x="263" y="4588"/>
                  </a:lnTo>
                  <a:lnTo>
                    <a:pt x="11911" y="4588"/>
                  </a:lnTo>
                  <a:lnTo>
                    <a:pt x="10860" y="1"/>
                  </a:lnTo>
                  <a:lnTo>
                    <a:pt x="8900" y="1"/>
                  </a:lnTo>
                  <a:cubicBezTo>
                    <a:pt x="8351" y="778"/>
                    <a:pt x="7455" y="1279"/>
                    <a:pt x="6428" y="1279"/>
                  </a:cubicBezTo>
                  <a:cubicBezTo>
                    <a:pt x="5412" y="1279"/>
                    <a:pt x="4516" y="778"/>
                    <a:pt x="3967" y="1"/>
                  </a:cubicBezTo>
                  <a:close/>
                </a:path>
              </a:pathLst>
            </a:custGeom>
            <a:solidFill>
              <a:srgbClr val="787FF0"/>
            </a:solidFill>
            <a:ln w="9525" cap="flat" cmpd="sng">
              <a:solidFill>
                <a:srgbClr val="787F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65;p51">
              <a:extLst>
                <a:ext uri="{FF2B5EF4-FFF2-40B4-BE49-F238E27FC236}">
                  <a16:creationId xmlns:a16="http://schemas.microsoft.com/office/drawing/2014/main" id="{B25E71C5-691E-EA43-BAC2-E44D77F754D3}"/>
                </a:ext>
              </a:extLst>
            </p:cNvPr>
            <p:cNvSpPr/>
            <p:nvPr/>
          </p:nvSpPr>
          <p:spPr>
            <a:xfrm>
              <a:off x="1512225" y="2563525"/>
              <a:ext cx="302550" cy="640350"/>
            </a:xfrm>
            <a:custGeom>
              <a:avLst/>
              <a:gdLst/>
              <a:ahLst/>
              <a:cxnLst/>
              <a:rect l="l" t="t" r="r" b="b"/>
              <a:pathLst>
                <a:path w="12102" h="25614" extrusionOk="0">
                  <a:moveTo>
                    <a:pt x="561" y="0"/>
                  </a:moveTo>
                  <a:lnTo>
                    <a:pt x="1314" y="1709"/>
                  </a:lnTo>
                  <a:cubicBezTo>
                    <a:pt x="1482" y="2079"/>
                    <a:pt x="1421" y="2498"/>
                    <a:pt x="1171" y="2820"/>
                  </a:cubicBezTo>
                  <a:lnTo>
                    <a:pt x="0" y="4277"/>
                  </a:lnTo>
                  <a:lnTo>
                    <a:pt x="1243" y="25614"/>
                  </a:lnTo>
                  <a:lnTo>
                    <a:pt x="5209" y="25614"/>
                  </a:lnTo>
                  <a:cubicBezTo>
                    <a:pt x="4862" y="25124"/>
                    <a:pt x="4647" y="24515"/>
                    <a:pt x="4647" y="23870"/>
                  </a:cubicBezTo>
                  <a:cubicBezTo>
                    <a:pt x="4647" y="22197"/>
                    <a:pt x="5997" y="20835"/>
                    <a:pt x="7670" y="20835"/>
                  </a:cubicBezTo>
                  <a:cubicBezTo>
                    <a:pt x="9342" y="20835"/>
                    <a:pt x="10704" y="22197"/>
                    <a:pt x="10704" y="23870"/>
                  </a:cubicBezTo>
                  <a:cubicBezTo>
                    <a:pt x="10704" y="24515"/>
                    <a:pt x="10489" y="25124"/>
                    <a:pt x="10142" y="25614"/>
                  </a:cubicBezTo>
                  <a:lnTo>
                    <a:pt x="12102" y="25614"/>
                  </a:lnTo>
                  <a:lnTo>
                    <a:pt x="7442" y="5293"/>
                  </a:lnTo>
                  <a:cubicBezTo>
                    <a:pt x="7251" y="4444"/>
                    <a:pt x="7538" y="3597"/>
                    <a:pt x="8124" y="3023"/>
                  </a:cubicBezTo>
                  <a:lnTo>
                    <a:pt x="561" y="0"/>
                  </a:lnTo>
                  <a:close/>
                </a:path>
              </a:pathLst>
            </a:custGeom>
            <a:solidFill>
              <a:srgbClr val="787FF0"/>
            </a:solidFill>
            <a:ln w="9525" cap="flat" cmpd="sng">
              <a:solidFill>
                <a:srgbClr val="787F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66;p51">
              <a:extLst>
                <a:ext uri="{FF2B5EF4-FFF2-40B4-BE49-F238E27FC236}">
                  <a16:creationId xmlns:a16="http://schemas.microsoft.com/office/drawing/2014/main" id="{B36FD1F7-CC25-EF9A-C6CA-2001F97E0882}"/>
                </a:ext>
              </a:extLst>
            </p:cNvPr>
            <p:cNvSpPr/>
            <p:nvPr/>
          </p:nvSpPr>
          <p:spPr>
            <a:xfrm>
              <a:off x="919350" y="2674325"/>
              <a:ext cx="341100" cy="644250"/>
            </a:xfrm>
            <a:custGeom>
              <a:avLst/>
              <a:gdLst/>
              <a:ahLst/>
              <a:cxnLst/>
              <a:rect l="l" t="t" r="r" b="b"/>
              <a:pathLst>
                <a:path w="13644" h="25770" extrusionOk="0">
                  <a:moveTo>
                    <a:pt x="3991" y="1"/>
                  </a:moveTo>
                  <a:lnTo>
                    <a:pt x="13" y="2820"/>
                  </a:lnTo>
                  <a:lnTo>
                    <a:pt x="1" y="25769"/>
                  </a:lnTo>
                  <a:lnTo>
                    <a:pt x="13644" y="25769"/>
                  </a:lnTo>
                  <a:lnTo>
                    <a:pt x="13345" y="21182"/>
                  </a:lnTo>
                  <a:lnTo>
                    <a:pt x="13237" y="21182"/>
                  </a:lnTo>
                  <a:cubicBezTo>
                    <a:pt x="12688" y="21959"/>
                    <a:pt x="11792" y="22460"/>
                    <a:pt x="10776" y="22460"/>
                  </a:cubicBezTo>
                  <a:cubicBezTo>
                    <a:pt x="9749" y="22460"/>
                    <a:pt x="8854" y="21959"/>
                    <a:pt x="8304" y="21182"/>
                  </a:cubicBezTo>
                  <a:lnTo>
                    <a:pt x="3991" y="21182"/>
                  </a:lnTo>
                  <a:lnTo>
                    <a:pt x="3991" y="1"/>
                  </a:lnTo>
                  <a:close/>
                </a:path>
              </a:pathLst>
            </a:custGeom>
            <a:solidFill>
              <a:srgbClr val="787FF0"/>
            </a:solidFill>
            <a:ln w="9525" cap="flat" cmpd="sng">
              <a:solidFill>
                <a:srgbClr val="787F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67;p51">
              <a:extLst>
                <a:ext uri="{FF2B5EF4-FFF2-40B4-BE49-F238E27FC236}">
                  <a16:creationId xmlns:a16="http://schemas.microsoft.com/office/drawing/2014/main" id="{2A22E19F-3018-EDDD-5377-5BD9943C9454}"/>
                </a:ext>
              </a:extLst>
            </p:cNvPr>
            <p:cNvSpPr/>
            <p:nvPr/>
          </p:nvSpPr>
          <p:spPr>
            <a:xfrm>
              <a:off x="1250275" y="3200275"/>
              <a:ext cx="2725" cy="3600"/>
            </a:xfrm>
            <a:custGeom>
              <a:avLst/>
              <a:gdLst/>
              <a:ahLst/>
              <a:cxnLst/>
              <a:rect l="l" t="t" r="r" b="b"/>
              <a:pathLst>
                <a:path w="109" h="144" extrusionOk="0">
                  <a:moveTo>
                    <a:pt x="96" y="0"/>
                  </a:moveTo>
                  <a:cubicBezTo>
                    <a:pt x="72" y="48"/>
                    <a:pt x="37" y="96"/>
                    <a:pt x="0" y="144"/>
                  </a:cubicBezTo>
                  <a:lnTo>
                    <a:pt x="108" y="144"/>
                  </a:lnTo>
                  <a:lnTo>
                    <a:pt x="96" y="0"/>
                  </a:lnTo>
                  <a:close/>
                </a:path>
              </a:pathLst>
            </a:custGeom>
            <a:solidFill>
              <a:srgbClr val="787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68;p51">
              <a:extLst>
                <a:ext uri="{FF2B5EF4-FFF2-40B4-BE49-F238E27FC236}">
                  <a16:creationId xmlns:a16="http://schemas.microsoft.com/office/drawing/2014/main" id="{69D33DA4-FC67-ABA9-A194-F6B542E7555A}"/>
                </a:ext>
              </a:extLst>
            </p:cNvPr>
            <p:cNvSpPr/>
            <p:nvPr/>
          </p:nvSpPr>
          <p:spPr>
            <a:xfrm>
              <a:off x="1019100" y="2582625"/>
              <a:ext cx="227925" cy="621250"/>
            </a:xfrm>
            <a:custGeom>
              <a:avLst/>
              <a:gdLst/>
              <a:ahLst/>
              <a:cxnLst/>
              <a:rect l="l" t="t" r="r" b="b"/>
              <a:pathLst>
                <a:path w="9117" h="24850" extrusionOk="0">
                  <a:moveTo>
                    <a:pt x="5186" y="1"/>
                  </a:moveTo>
                  <a:lnTo>
                    <a:pt x="1" y="3669"/>
                  </a:lnTo>
                  <a:lnTo>
                    <a:pt x="1" y="24850"/>
                  </a:lnTo>
                  <a:lnTo>
                    <a:pt x="4314" y="24850"/>
                  </a:lnTo>
                  <a:cubicBezTo>
                    <a:pt x="3967" y="24360"/>
                    <a:pt x="3752" y="23751"/>
                    <a:pt x="3752" y="23106"/>
                  </a:cubicBezTo>
                  <a:cubicBezTo>
                    <a:pt x="3752" y="21433"/>
                    <a:pt x="5114" y="20071"/>
                    <a:pt x="6786" y="20071"/>
                  </a:cubicBezTo>
                  <a:cubicBezTo>
                    <a:pt x="7718" y="20071"/>
                    <a:pt x="8567" y="20501"/>
                    <a:pt x="9117" y="21183"/>
                  </a:cubicBezTo>
                  <a:lnTo>
                    <a:pt x="8101" y="5724"/>
                  </a:lnTo>
                  <a:lnTo>
                    <a:pt x="4911" y="2259"/>
                  </a:lnTo>
                  <a:cubicBezTo>
                    <a:pt x="4625" y="1936"/>
                    <a:pt x="4541" y="1482"/>
                    <a:pt x="4708" y="1100"/>
                  </a:cubicBezTo>
                  <a:lnTo>
                    <a:pt x="5186" y="1"/>
                  </a:lnTo>
                  <a:close/>
                </a:path>
              </a:pathLst>
            </a:custGeom>
            <a:solidFill>
              <a:srgbClr val="787FF0"/>
            </a:solidFill>
            <a:ln w="9525" cap="flat" cmpd="sng">
              <a:solidFill>
                <a:srgbClr val="787F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69;p51">
              <a:extLst>
                <a:ext uri="{FF2B5EF4-FFF2-40B4-BE49-F238E27FC236}">
                  <a16:creationId xmlns:a16="http://schemas.microsoft.com/office/drawing/2014/main" id="{A63B51E8-338C-C4F4-F2EA-D566D8ECF73C}"/>
                </a:ext>
              </a:extLst>
            </p:cNvPr>
            <p:cNvSpPr/>
            <p:nvPr/>
          </p:nvSpPr>
          <p:spPr>
            <a:xfrm>
              <a:off x="1066600" y="1859100"/>
              <a:ext cx="483275" cy="397575"/>
            </a:xfrm>
            <a:custGeom>
              <a:avLst/>
              <a:gdLst/>
              <a:ahLst/>
              <a:cxnLst/>
              <a:rect l="l" t="t" r="r" b="b"/>
              <a:pathLst>
                <a:path w="19331" h="15903" extrusionOk="0">
                  <a:moveTo>
                    <a:pt x="10166" y="1"/>
                  </a:moveTo>
                  <a:cubicBezTo>
                    <a:pt x="9591" y="1"/>
                    <a:pt x="8959" y="102"/>
                    <a:pt x="8244" y="342"/>
                  </a:cubicBezTo>
                  <a:cubicBezTo>
                    <a:pt x="7109" y="724"/>
                    <a:pt x="6141" y="1536"/>
                    <a:pt x="5663" y="2648"/>
                  </a:cubicBezTo>
                  <a:cubicBezTo>
                    <a:pt x="5592" y="2803"/>
                    <a:pt x="5544" y="2958"/>
                    <a:pt x="5496" y="3126"/>
                  </a:cubicBezTo>
                  <a:cubicBezTo>
                    <a:pt x="4265" y="3496"/>
                    <a:pt x="3357" y="4045"/>
                    <a:pt x="2701" y="4703"/>
                  </a:cubicBezTo>
                  <a:cubicBezTo>
                    <a:pt x="849" y="5587"/>
                    <a:pt x="1" y="7880"/>
                    <a:pt x="1004" y="9803"/>
                  </a:cubicBezTo>
                  <a:lnTo>
                    <a:pt x="1398" y="10652"/>
                  </a:lnTo>
                  <a:cubicBezTo>
                    <a:pt x="1817" y="12933"/>
                    <a:pt x="2832" y="14893"/>
                    <a:pt x="2999" y="15192"/>
                  </a:cubicBezTo>
                  <a:cubicBezTo>
                    <a:pt x="3286" y="14953"/>
                    <a:pt x="3656" y="14773"/>
                    <a:pt x="4074" y="14690"/>
                  </a:cubicBezTo>
                  <a:cubicBezTo>
                    <a:pt x="4102" y="14685"/>
                    <a:pt x="4130" y="14683"/>
                    <a:pt x="4157" y="14683"/>
                  </a:cubicBezTo>
                  <a:cubicBezTo>
                    <a:pt x="4343" y="14683"/>
                    <a:pt x="4515" y="14786"/>
                    <a:pt x="4588" y="14953"/>
                  </a:cubicBezTo>
                  <a:cubicBezTo>
                    <a:pt x="4768" y="15329"/>
                    <a:pt x="5089" y="15902"/>
                    <a:pt x="5411" y="15902"/>
                  </a:cubicBezTo>
                  <a:cubicBezTo>
                    <a:pt x="5559" y="15902"/>
                    <a:pt x="5707" y="15782"/>
                    <a:pt x="5842" y="15466"/>
                  </a:cubicBezTo>
                  <a:cubicBezTo>
                    <a:pt x="5879" y="15370"/>
                    <a:pt x="5950" y="14714"/>
                    <a:pt x="5974" y="14308"/>
                  </a:cubicBezTo>
                  <a:cubicBezTo>
                    <a:pt x="5986" y="14152"/>
                    <a:pt x="5986" y="14032"/>
                    <a:pt x="5986" y="14009"/>
                  </a:cubicBezTo>
                  <a:cubicBezTo>
                    <a:pt x="5926" y="13591"/>
                    <a:pt x="5855" y="13185"/>
                    <a:pt x="5794" y="12779"/>
                  </a:cubicBezTo>
                  <a:cubicBezTo>
                    <a:pt x="5663" y="11882"/>
                    <a:pt x="5388" y="10963"/>
                    <a:pt x="5496" y="10055"/>
                  </a:cubicBezTo>
                  <a:cubicBezTo>
                    <a:pt x="5508" y="9947"/>
                    <a:pt x="5532" y="9840"/>
                    <a:pt x="5555" y="9732"/>
                  </a:cubicBezTo>
                  <a:cubicBezTo>
                    <a:pt x="5555" y="9708"/>
                    <a:pt x="5568" y="9684"/>
                    <a:pt x="5568" y="9649"/>
                  </a:cubicBezTo>
                  <a:cubicBezTo>
                    <a:pt x="5603" y="9553"/>
                    <a:pt x="5627" y="9457"/>
                    <a:pt x="5663" y="9349"/>
                  </a:cubicBezTo>
                  <a:lnTo>
                    <a:pt x="5699" y="9278"/>
                  </a:lnTo>
                  <a:lnTo>
                    <a:pt x="5807" y="9063"/>
                  </a:lnTo>
                  <a:cubicBezTo>
                    <a:pt x="5818" y="9027"/>
                    <a:pt x="5842" y="8991"/>
                    <a:pt x="5855" y="8956"/>
                  </a:cubicBezTo>
                  <a:cubicBezTo>
                    <a:pt x="5902" y="8884"/>
                    <a:pt x="5950" y="8800"/>
                    <a:pt x="6009" y="8728"/>
                  </a:cubicBezTo>
                  <a:cubicBezTo>
                    <a:pt x="6033" y="8680"/>
                    <a:pt x="6057" y="8645"/>
                    <a:pt x="6081" y="8609"/>
                  </a:cubicBezTo>
                  <a:cubicBezTo>
                    <a:pt x="6117" y="8561"/>
                    <a:pt x="6165" y="8513"/>
                    <a:pt x="6201" y="8478"/>
                  </a:cubicBezTo>
                  <a:cubicBezTo>
                    <a:pt x="6225" y="8441"/>
                    <a:pt x="6261" y="8394"/>
                    <a:pt x="6296" y="8370"/>
                  </a:cubicBezTo>
                  <a:cubicBezTo>
                    <a:pt x="6535" y="8107"/>
                    <a:pt x="6822" y="7880"/>
                    <a:pt x="7132" y="7725"/>
                  </a:cubicBezTo>
                  <a:cubicBezTo>
                    <a:pt x="7455" y="7557"/>
                    <a:pt x="8184" y="7414"/>
                    <a:pt x="9056" y="7307"/>
                  </a:cubicBezTo>
                  <a:cubicBezTo>
                    <a:pt x="9343" y="7857"/>
                    <a:pt x="9808" y="8298"/>
                    <a:pt x="10370" y="8561"/>
                  </a:cubicBezTo>
                  <a:cubicBezTo>
                    <a:pt x="10477" y="8621"/>
                    <a:pt x="10597" y="8669"/>
                    <a:pt x="10716" y="8704"/>
                  </a:cubicBezTo>
                  <a:lnTo>
                    <a:pt x="10740" y="8704"/>
                  </a:lnTo>
                  <a:cubicBezTo>
                    <a:pt x="10848" y="8741"/>
                    <a:pt x="10968" y="8776"/>
                    <a:pt x="11087" y="8800"/>
                  </a:cubicBezTo>
                  <a:lnTo>
                    <a:pt x="11123" y="8800"/>
                  </a:lnTo>
                  <a:cubicBezTo>
                    <a:pt x="11242" y="8824"/>
                    <a:pt x="11362" y="8836"/>
                    <a:pt x="11481" y="8836"/>
                  </a:cubicBezTo>
                  <a:lnTo>
                    <a:pt x="11517" y="8836"/>
                  </a:lnTo>
                  <a:cubicBezTo>
                    <a:pt x="11566" y="8841"/>
                    <a:pt x="11617" y="8844"/>
                    <a:pt x="11669" y="8844"/>
                  </a:cubicBezTo>
                  <a:cubicBezTo>
                    <a:pt x="11744" y="8844"/>
                    <a:pt x="11822" y="8838"/>
                    <a:pt x="11900" y="8824"/>
                  </a:cubicBezTo>
                  <a:cubicBezTo>
                    <a:pt x="12449" y="8776"/>
                    <a:pt x="12938" y="8561"/>
                    <a:pt x="13345" y="8250"/>
                  </a:cubicBezTo>
                  <a:cubicBezTo>
                    <a:pt x="13984" y="8764"/>
                    <a:pt x="14779" y="9056"/>
                    <a:pt x="15641" y="9056"/>
                  </a:cubicBezTo>
                  <a:cubicBezTo>
                    <a:pt x="15763" y="9056"/>
                    <a:pt x="15885" y="9051"/>
                    <a:pt x="16009" y="9039"/>
                  </a:cubicBezTo>
                  <a:cubicBezTo>
                    <a:pt x="16105" y="9027"/>
                    <a:pt x="16212" y="9003"/>
                    <a:pt x="16320" y="8991"/>
                  </a:cubicBezTo>
                  <a:cubicBezTo>
                    <a:pt x="16392" y="8967"/>
                    <a:pt x="16475" y="8956"/>
                    <a:pt x="16546" y="8932"/>
                  </a:cubicBezTo>
                  <a:cubicBezTo>
                    <a:pt x="16893" y="8836"/>
                    <a:pt x="17228" y="8704"/>
                    <a:pt x="17515" y="8526"/>
                  </a:cubicBezTo>
                  <a:lnTo>
                    <a:pt x="17467" y="8263"/>
                  </a:lnTo>
                  <a:lnTo>
                    <a:pt x="17478" y="8263"/>
                  </a:lnTo>
                  <a:lnTo>
                    <a:pt x="17515" y="8526"/>
                  </a:lnTo>
                  <a:lnTo>
                    <a:pt x="17717" y="9625"/>
                  </a:lnTo>
                  <a:cubicBezTo>
                    <a:pt x="18123" y="9195"/>
                    <a:pt x="18601" y="8287"/>
                    <a:pt x="18781" y="7247"/>
                  </a:cubicBezTo>
                  <a:cubicBezTo>
                    <a:pt x="19151" y="6602"/>
                    <a:pt x="19330" y="5837"/>
                    <a:pt x="19246" y="5037"/>
                  </a:cubicBezTo>
                  <a:cubicBezTo>
                    <a:pt x="19056" y="3166"/>
                    <a:pt x="17470" y="1769"/>
                    <a:pt x="15628" y="1769"/>
                  </a:cubicBezTo>
                  <a:cubicBezTo>
                    <a:pt x="15505" y="1769"/>
                    <a:pt x="15381" y="1775"/>
                    <a:pt x="15256" y="1788"/>
                  </a:cubicBezTo>
                  <a:cubicBezTo>
                    <a:pt x="15089" y="1812"/>
                    <a:pt x="14922" y="1835"/>
                    <a:pt x="14767" y="1883"/>
                  </a:cubicBezTo>
                  <a:cubicBezTo>
                    <a:pt x="13226" y="1004"/>
                    <a:pt x="11974" y="1"/>
                    <a:pt x="10166" y="1"/>
                  </a:cubicBezTo>
                  <a:close/>
                </a:path>
              </a:pathLst>
            </a:custGeom>
            <a:solidFill>
              <a:srgbClr val="2D2E27"/>
            </a:solidFill>
            <a:ln w="9525" cap="flat" cmpd="sng">
              <a:solidFill>
                <a:srgbClr val="2D2E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70;p51">
              <a:extLst>
                <a:ext uri="{FF2B5EF4-FFF2-40B4-BE49-F238E27FC236}">
                  <a16:creationId xmlns:a16="http://schemas.microsoft.com/office/drawing/2014/main" id="{65BB89B6-99E2-372E-13B9-3F270F66E195}"/>
                </a:ext>
              </a:extLst>
            </p:cNvPr>
            <p:cNvSpPr/>
            <p:nvPr/>
          </p:nvSpPr>
          <p:spPr>
            <a:xfrm>
              <a:off x="1519675" y="2155850"/>
              <a:ext cx="2400" cy="11675"/>
            </a:xfrm>
            <a:custGeom>
              <a:avLst/>
              <a:gdLst/>
              <a:ahLst/>
              <a:cxnLst/>
              <a:rect l="l" t="t" r="r" b="b"/>
              <a:pathLst>
                <a:path w="96" h="467" extrusionOk="0">
                  <a:moveTo>
                    <a:pt x="0" y="1"/>
                  </a:moveTo>
                  <a:lnTo>
                    <a:pt x="96" y="466"/>
                  </a:lnTo>
                  <a:lnTo>
                    <a:pt x="13" y="12"/>
                  </a:lnTo>
                  <a:lnTo>
                    <a:pt x="0" y="1"/>
                  </a:ln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71;p51">
              <a:extLst>
                <a:ext uri="{FF2B5EF4-FFF2-40B4-BE49-F238E27FC236}">
                  <a16:creationId xmlns:a16="http://schemas.microsoft.com/office/drawing/2014/main" id="{565CAE19-7F66-6E2F-E7C9-00F593649526}"/>
                </a:ext>
              </a:extLst>
            </p:cNvPr>
            <p:cNvSpPr/>
            <p:nvPr/>
          </p:nvSpPr>
          <p:spPr>
            <a:xfrm>
              <a:off x="1503250" y="2065650"/>
              <a:ext cx="1225" cy="6600"/>
            </a:xfrm>
            <a:custGeom>
              <a:avLst/>
              <a:gdLst/>
              <a:ahLst/>
              <a:cxnLst/>
              <a:rect l="l" t="t" r="r" b="b"/>
              <a:pathLst>
                <a:path w="49" h="264" extrusionOk="0">
                  <a:moveTo>
                    <a:pt x="1" y="1"/>
                  </a:moveTo>
                  <a:lnTo>
                    <a:pt x="49" y="264"/>
                  </a:lnTo>
                  <a:lnTo>
                    <a:pt x="12" y="1"/>
                  </a:lnTo>
                  <a:close/>
                </a:path>
              </a:pathLst>
            </a:custGeom>
            <a:solidFill>
              <a:srgbClr val="E17460"/>
            </a:solidFill>
            <a:ln w="9525" cap="flat" cmpd="sng">
              <a:solidFill>
                <a:srgbClr val="2D2E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72;p51">
              <a:extLst>
                <a:ext uri="{FF2B5EF4-FFF2-40B4-BE49-F238E27FC236}">
                  <a16:creationId xmlns:a16="http://schemas.microsoft.com/office/drawing/2014/main" id="{C8332496-4809-CAA5-3394-B191948D15C3}"/>
                </a:ext>
              </a:extLst>
            </p:cNvPr>
            <p:cNvSpPr/>
            <p:nvPr/>
          </p:nvSpPr>
          <p:spPr>
            <a:xfrm>
              <a:off x="1493975" y="2481075"/>
              <a:ext cx="4825" cy="2725"/>
            </a:xfrm>
            <a:custGeom>
              <a:avLst/>
              <a:gdLst/>
              <a:ahLst/>
              <a:cxnLst/>
              <a:rect l="l" t="t" r="r" b="b"/>
              <a:pathLst>
                <a:path w="193" h="109" extrusionOk="0">
                  <a:moveTo>
                    <a:pt x="192" y="1"/>
                  </a:moveTo>
                  <a:cubicBezTo>
                    <a:pt x="133" y="37"/>
                    <a:pt x="61" y="73"/>
                    <a:pt x="1" y="109"/>
                  </a:cubicBezTo>
                  <a:cubicBezTo>
                    <a:pt x="61" y="73"/>
                    <a:pt x="133" y="37"/>
                    <a:pt x="192" y="1"/>
                  </a:cubicBez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73;p51">
              <a:extLst>
                <a:ext uri="{FF2B5EF4-FFF2-40B4-BE49-F238E27FC236}">
                  <a16:creationId xmlns:a16="http://schemas.microsoft.com/office/drawing/2014/main" id="{1259F2EE-1175-242F-7E85-47161BE9AE2A}"/>
                </a:ext>
              </a:extLst>
            </p:cNvPr>
            <p:cNvSpPr/>
            <p:nvPr/>
          </p:nvSpPr>
          <p:spPr>
            <a:xfrm>
              <a:off x="1503850" y="2473925"/>
              <a:ext cx="4800" cy="3600"/>
            </a:xfrm>
            <a:custGeom>
              <a:avLst/>
              <a:gdLst/>
              <a:ahLst/>
              <a:cxnLst/>
              <a:rect l="l" t="t" r="r" b="b"/>
              <a:pathLst>
                <a:path w="192" h="144" extrusionOk="0">
                  <a:moveTo>
                    <a:pt x="192" y="0"/>
                  </a:moveTo>
                  <a:cubicBezTo>
                    <a:pt x="132" y="48"/>
                    <a:pt x="72" y="96"/>
                    <a:pt x="1" y="144"/>
                  </a:cubicBezTo>
                  <a:cubicBezTo>
                    <a:pt x="72" y="96"/>
                    <a:pt x="132" y="48"/>
                    <a:pt x="192" y="0"/>
                  </a:cubicBez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74;p51">
              <a:extLst>
                <a:ext uri="{FF2B5EF4-FFF2-40B4-BE49-F238E27FC236}">
                  <a16:creationId xmlns:a16="http://schemas.microsoft.com/office/drawing/2014/main" id="{4FD1BF92-DB11-B1F0-0E16-3B2B4087D0A8}"/>
                </a:ext>
              </a:extLst>
            </p:cNvPr>
            <p:cNvSpPr/>
            <p:nvPr/>
          </p:nvSpPr>
          <p:spPr>
            <a:xfrm>
              <a:off x="1119175" y="2065350"/>
              <a:ext cx="446525" cy="434775"/>
            </a:xfrm>
            <a:custGeom>
              <a:avLst/>
              <a:gdLst/>
              <a:ahLst/>
              <a:cxnLst/>
              <a:rect l="l" t="t" r="r" b="b"/>
              <a:pathLst>
                <a:path w="17861" h="17391" extrusionOk="0">
                  <a:moveTo>
                    <a:pt x="14217" y="1491"/>
                  </a:moveTo>
                  <a:cubicBezTo>
                    <a:pt x="14646" y="1491"/>
                    <a:pt x="14992" y="1614"/>
                    <a:pt x="15173" y="1768"/>
                  </a:cubicBezTo>
                  <a:cubicBezTo>
                    <a:pt x="15423" y="1983"/>
                    <a:pt x="15399" y="2211"/>
                    <a:pt x="15232" y="2330"/>
                  </a:cubicBezTo>
                  <a:cubicBezTo>
                    <a:pt x="15077" y="2450"/>
                    <a:pt x="14826" y="2485"/>
                    <a:pt x="14599" y="2521"/>
                  </a:cubicBezTo>
                  <a:cubicBezTo>
                    <a:pt x="14360" y="2569"/>
                    <a:pt x="14121" y="2617"/>
                    <a:pt x="13918" y="2665"/>
                  </a:cubicBezTo>
                  <a:cubicBezTo>
                    <a:pt x="13715" y="2713"/>
                    <a:pt x="13476" y="2772"/>
                    <a:pt x="13249" y="2844"/>
                  </a:cubicBezTo>
                  <a:cubicBezTo>
                    <a:pt x="13065" y="2892"/>
                    <a:pt x="12872" y="2949"/>
                    <a:pt x="12698" y="2949"/>
                  </a:cubicBezTo>
                  <a:cubicBezTo>
                    <a:pt x="12657" y="2949"/>
                    <a:pt x="12618" y="2946"/>
                    <a:pt x="12580" y="2939"/>
                  </a:cubicBezTo>
                  <a:cubicBezTo>
                    <a:pt x="12389" y="2904"/>
                    <a:pt x="12269" y="2713"/>
                    <a:pt x="12412" y="2402"/>
                  </a:cubicBezTo>
                  <a:cubicBezTo>
                    <a:pt x="12556" y="2103"/>
                    <a:pt x="12998" y="1709"/>
                    <a:pt x="13679" y="1553"/>
                  </a:cubicBezTo>
                  <a:cubicBezTo>
                    <a:pt x="13867" y="1510"/>
                    <a:pt x="14049" y="1491"/>
                    <a:pt x="14217" y="1491"/>
                  </a:cubicBezTo>
                  <a:close/>
                  <a:moveTo>
                    <a:pt x="8782" y="2174"/>
                  </a:moveTo>
                  <a:cubicBezTo>
                    <a:pt x="9232" y="2174"/>
                    <a:pt x="9600" y="2291"/>
                    <a:pt x="9808" y="2437"/>
                  </a:cubicBezTo>
                  <a:cubicBezTo>
                    <a:pt x="10143" y="2676"/>
                    <a:pt x="10143" y="2952"/>
                    <a:pt x="9951" y="3106"/>
                  </a:cubicBezTo>
                  <a:cubicBezTo>
                    <a:pt x="9773" y="3262"/>
                    <a:pt x="9474" y="3321"/>
                    <a:pt x="9199" y="3393"/>
                  </a:cubicBezTo>
                  <a:cubicBezTo>
                    <a:pt x="8913" y="3453"/>
                    <a:pt x="8626" y="3525"/>
                    <a:pt x="8387" y="3597"/>
                  </a:cubicBezTo>
                  <a:cubicBezTo>
                    <a:pt x="8148" y="3668"/>
                    <a:pt x="7873" y="3764"/>
                    <a:pt x="7598" y="3860"/>
                  </a:cubicBezTo>
                  <a:cubicBezTo>
                    <a:pt x="7360" y="3942"/>
                    <a:pt x="7122" y="4034"/>
                    <a:pt x="6900" y="4034"/>
                  </a:cubicBezTo>
                  <a:cubicBezTo>
                    <a:pt x="6865" y="4034"/>
                    <a:pt x="6831" y="4031"/>
                    <a:pt x="6798" y="4027"/>
                  </a:cubicBezTo>
                  <a:cubicBezTo>
                    <a:pt x="6571" y="4003"/>
                    <a:pt x="6404" y="3775"/>
                    <a:pt x="6547" y="3406"/>
                  </a:cubicBezTo>
                  <a:cubicBezTo>
                    <a:pt x="6678" y="3035"/>
                    <a:pt x="7180" y="2533"/>
                    <a:pt x="7981" y="2294"/>
                  </a:cubicBezTo>
                  <a:cubicBezTo>
                    <a:pt x="8264" y="2209"/>
                    <a:pt x="8535" y="2174"/>
                    <a:pt x="8782" y="2174"/>
                  </a:cubicBezTo>
                  <a:close/>
                  <a:moveTo>
                    <a:pt x="14410" y="4791"/>
                  </a:moveTo>
                  <a:cubicBezTo>
                    <a:pt x="14461" y="4791"/>
                    <a:pt x="14512" y="4799"/>
                    <a:pt x="14563" y="4815"/>
                  </a:cubicBezTo>
                  <a:cubicBezTo>
                    <a:pt x="14826" y="4898"/>
                    <a:pt x="14969" y="5185"/>
                    <a:pt x="14886" y="5448"/>
                  </a:cubicBezTo>
                  <a:cubicBezTo>
                    <a:pt x="14862" y="5520"/>
                    <a:pt x="14826" y="5580"/>
                    <a:pt x="14766" y="5639"/>
                  </a:cubicBezTo>
                  <a:cubicBezTo>
                    <a:pt x="14838" y="5652"/>
                    <a:pt x="14921" y="5687"/>
                    <a:pt x="15005" y="5723"/>
                  </a:cubicBezTo>
                  <a:cubicBezTo>
                    <a:pt x="15053" y="5747"/>
                    <a:pt x="15077" y="5806"/>
                    <a:pt x="15053" y="5867"/>
                  </a:cubicBezTo>
                  <a:cubicBezTo>
                    <a:pt x="15036" y="5902"/>
                    <a:pt x="14999" y="5924"/>
                    <a:pt x="14957" y="5924"/>
                  </a:cubicBezTo>
                  <a:cubicBezTo>
                    <a:pt x="14942" y="5924"/>
                    <a:pt x="14926" y="5921"/>
                    <a:pt x="14910" y="5914"/>
                  </a:cubicBezTo>
                  <a:cubicBezTo>
                    <a:pt x="14774" y="5848"/>
                    <a:pt x="14658" y="5823"/>
                    <a:pt x="14561" y="5823"/>
                  </a:cubicBezTo>
                  <a:cubicBezTo>
                    <a:pt x="14292" y="5823"/>
                    <a:pt x="14169" y="6013"/>
                    <a:pt x="14169" y="6021"/>
                  </a:cubicBezTo>
                  <a:cubicBezTo>
                    <a:pt x="14145" y="6058"/>
                    <a:pt x="14109" y="6069"/>
                    <a:pt x="14073" y="6069"/>
                  </a:cubicBezTo>
                  <a:cubicBezTo>
                    <a:pt x="14061" y="6069"/>
                    <a:pt x="14037" y="6069"/>
                    <a:pt x="14026" y="6058"/>
                  </a:cubicBezTo>
                  <a:cubicBezTo>
                    <a:pt x="13966" y="6021"/>
                    <a:pt x="13954" y="5962"/>
                    <a:pt x="13989" y="5914"/>
                  </a:cubicBezTo>
                  <a:cubicBezTo>
                    <a:pt x="13989" y="5914"/>
                    <a:pt x="14050" y="5806"/>
                    <a:pt x="14181" y="5723"/>
                  </a:cubicBezTo>
                  <a:cubicBezTo>
                    <a:pt x="13966" y="5615"/>
                    <a:pt x="13870" y="5365"/>
                    <a:pt x="13942" y="5137"/>
                  </a:cubicBezTo>
                  <a:cubicBezTo>
                    <a:pt x="14009" y="4925"/>
                    <a:pt x="14201" y="4791"/>
                    <a:pt x="14410" y="4791"/>
                  </a:cubicBezTo>
                  <a:close/>
                  <a:moveTo>
                    <a:pt x="9439" y="5771"/>
                  </a:moveTo>
                  <a:cubicBezTo>
                    <a:pt x="9490" y="5771"/>
                    <a:pt x="9542" y="5779"/>
                    <a:pt x="9593" y="5795"/>
                  </a:cubicBezTo>
                  <a:cubicBezTo>
                    <a:pt x="9856" y="5878"/>
                    <a:pt x="9999" y="6165"/>
                    <a:pt x="9916" y="6428"/>
                  </a:cubicBezTo>
                  <a:cubicBezTo>
                    <a:pt x="9892" y="6512"/>
                    <a:pt x="9844" y="6571"/>
                    <a:pt x="9784" y="6631"/>
                  </a:cubicBezTo>
                  <a:cubicBezTo>
                    <a:pt x="9868" y="6655"/>
                    <a:pt x="9951" y="6679"/>
                    <a:pt x="10047" y="6727"/>
                  </a:cubicBezTo>
                  <a:cubicBezTo>
                    <a:pt x="10107" y="6751"/>
                    <a:pt x="10131" y="6810"/>
                    <a:pt x="10107" y="6870"/>
                  </a:cubicBezTo>
                  <a:cubicBezTo>
                    <a:pt x="10081" y="6905"/>
                    <a:pt x="10042" y="6927"/>
                    <a:pt x="10004" y="6927"/>
                  </a:cubicBezTo>
                  <a:cubicBezTo>
                    <a:pt x="9990" y="6927"/>
                    <a:pt x="9977" y="6924"/>
                    <a:pt x="9964" y="6918"/>
                  </a:cubicBezTo>
                  <a:cubicBezTo>
                    <a:pt x="9821" y="6851"/>
                    <a:pt x="9700" y="6827"/>
                    <a:pt x="9598" y="6827"/>
                  </a:cubicBezTo>
                  <a:cubicBezTo>
                    <a:pt x="9315" y="6827"/>
                    <a:pt x="9184" y="7016"/>
                    <a:pt x="9175" y="7025"/>
                  </a:cubicBezTo>
                  <a:cubicBezTo>
                    <a:pt x="9163" y="7061"/>
                    <a:pt x="9128" y="7085"/>
                    <a:pt x="9091" y="7085"/>
                  </a:cubicBezTo>
                  <a:cubicBezTo>
                    <a:pt x="9067" y="7085"/>
                    <a:pt x="9044" y="7073"/>
                    <a:pt x="9032" y="7061"/>
                  </a:cubicBezTo>
                  <a:cubicBezTo>
                    <a:pt x="8984" y="7037"/>
                    <a:pt x="8972" y="6966"/>
                    <a:pt x="8996" y="6918"/>
                  </a:cubicBezTo>
                  <a:cubicBezTo>
                    <a:pt x="8996" y="6918"/>
                    <a:pt x="9067" y="6810"/>
                    <a:pt x="9211" y="6714"/>
                  </a:cubicBezTo>
                  <a:cubicBezTo>
                    <a:pt x="8996" y="6607"/>
                    <a:pt x="8889" y="6356"/>
                    <a:pt x="8960" y="6117"/>
                  </a:cubicBezTo>
                  <a:cubicBezTo>
                    <a:pt x="9027" y="5905"/>
                    <a:pt x="9227" y="5771"/>
                    <a:pt x="9439" y="5771"/>
                  </a:cubicBezTo>
                  <a:close/>
                  <a:moveTo>
                    <a:pt x="11383" y="3964"/>
                  </a:moveTo>
                  <a:cubicBezTo>
                    <a:pt x="11433" y="3964"/>
                    <a:pt x="11472" y="3998"/>
                    <a:pt x="11493" y="4051"/>
                  </a:cubicBezTo>
                  <a:lnTo>
                    <a:pt x="11839" y="5496"/>
                  </a:lnTo>
                  <a:cubicBezTo>
                    <a:pt x="11899" y="5759"/>
                    <a:pt x="12054" y="5997"/>
                    <a:pt x="12269" y="6141"/>
                  </a:cubicBezTo>
                  <a:cubicBezTo>
                    <a:pt x="12415" y="6244"/>
                    <a:pt x="12586" y="6298"/>
                    <a:pt x="12755" y="6298"/>
                  </a:cubicBezTo>
                  <a:cubicBezTo>
                    <a:pt x="12821" y="6298"/>
                    <a:pt x="12887" y="6289"/>
                    <a:pt x="12951" y="6273"/>
                  </a:cubicBezTo>
                  <a:cubicBezTo>
                    <a:pt x="12998" y="6262"/>
                    <a:pt x="13047" y="6257"/>
                    <a:pt x="13094" y="6257"/>
                  </a:cubicBezTo>
                  <a:cubicBezTo>
                    <a:pt x="13415" y="6257"/>
                    <a:pt x="13715" y="6494"/>
                    <a:pt x="13798" y="6858"/>
                  </a:cubicBezTo>
                  <a:lnTo>
                    <a:pt x="13822" y="6953"/>
                  </a:lnTo>
                  <a:cubicBezTo>
                    <a:pt x="14026" y="7778"/>
                    <a:pt x="13583" y="8590"/>
                    <a:pt x="12855" y="8769"/>
                  </a:cubicBezTo>
                  <a:lnTo>
                    <a:pt x="11911" y="8997"/>
                  </a:lnTo>
                  <a:cubicBezTo>
                    <a:pt x="11899" y="9008"/>
                    <a:pt x="11887" y="9008"/>
                    <a:pt x="11875" y="9008"/>
                  </a:cubicBezTo>
                  <a:cubicBezTo>
                    <a:pt x="11828" y="9008"/>
                    <a:pt x="11791" y="8973"/>
                    <a:pt x="11780" y="8925"/>
                  </a:cubicBezTo>
                  <a:cubicBezTo>
                    <a:pt x="11767" y="8865"/>
                    <a:pt x="11804" y="8805"/>
                    <a:pt x="11851" y="8793"/>
                  </a:cubicBezTo>
                  <a:lnTo>
                    <a:pt x="12795" y="8566"/>
                  </a:lnTo>
                  <a:cubicBezTo>
                    <a:pt x="13428" y="8411"/>
                    <a:pt x="13787" y="7706"/>
                    <a:pt x="13620" y="7001"/>
                  </a:cubicBezTo>
                  <a:lnTo>
                    <a:pt x="13596" y="6905"/>
                  </a:lnTo>
                  <a:cubicBezTo>
                    <a:pt x="13534" y="6650"/>
                    <a:pt x="13332" y="6473"/>
                    <a:pt x="13110" y="6473"/>
                  </a:cubicBezTo>
                  <a:cubicBezTo>
                    <a:pt x="13073" y="6473"/>
                    <a:pt x="13036" y="6478"/>
                    <a:pt x="12998" y="6488"/>
                  </a:cubicBezTo>
                  <a:cubicBezTo>
                    <a:pt x="12927" y="6503"/>
                    <a:pt x="12854" y="6510"/>
                    <a:pt x="12781" y="6510"/>
                  </a:cubicBezTo>
                  <a:cubicBezTo>
                    <a:pt x="12560" y="6510"/>
                    <a:pt x="12338" y="6443"/>
                    <a:pt x="12150" y="6308"/>
                  </a:cubicBezTo>
                  <a:cubicBezTo>
                    <a:pt x="11887" y="6141"/>
                    <a:pt x="11708" y="5867"/>
                    <a:pt x="11624" y="5544"/>
                  </a:cubicBezTo>
                  <a:lnTo>
                    <a:pt x="11278" y="4098"/>
                  </a:lnTo>
                  <a:cubicBezTo>
                    <a:pt x="11266" y="4038"/>
                    <a:pt x="11302" y="3979"/>
                    <a:pt x="11361" y="3967"/>
                  </a:cubicBezTo>
                  <a:cubicBezTo>
                    <a:pt x="11369" y="3965"/>
                    <a:pt x="11376" y="3964"/>
                    <a:pt x="11383" y="3964"/>
                  </a:cubicBezTo>
                  <a:close/>
                  <a:moveTo>
                    <a:pt x="1991" y="7845"/>
                  </a:moveTo>
                  <a:cubicBezTo>
                    <a:pt x="2033" y="7845"/>
                    <a:pt x="2074" y="7866"/>
                    <a:pt x="2103" y="7909"/>
                  </a:cubicBezTo>
                  <a:lnTo>
                    <a:pt x="3035" y="9212"/>
                  </a:lnTo>
                  <a:lnTo>
                    <a:pt x="2175" y="9809"/>
                  </a:lnTo>
                  <a:cubicBezTo>
                    <a:pt x="2151" y="9833"/>
                    <a:pt x="2114" y="9833"/>
                    <a:pt x="2091" y="9833"/>
                  </a:cubicBezTo>
                  <a:cubicBezTo>
                    <a:pt x="2043" y="9833"/>
                    <a:pt x="1995" y="9809"/>
                    <a:pt x="1971" y="9773"/>
                  </a:cubicBezTo>
                  <a:cubicBezTo>
                    <a:pt x="1923" y="9713"/>
                    <a:pt x="1947" y="9618"/>
                    <a:pt x="2007" y="9581"/>
                  </a:cubicBezTo>
                  <a:lnTo>
                    <a:pt x="2640" y="9140"/>
                  </a:lnTo>
                  <a:lnTo>
                    <a:pt x="1876" y="8076"/>
                  </a:lnTo>
                  <a:cubicBezTo>
                    <a:pt x="1828" y="8005"/>
                    <a:pt x="1840" y="7921"/>
                    <a:pt x="1912" y="7874"/>
                  </a:cubicBezTo>
                  <a:cubicBezTo>
                    <a:pt x="1936" y="7854"/>
                    <a:pt x="1964" y="7845"/>
                    <a:pt x="1991" y="7845"/>
                  </a:cubicBezTo>
                  <a:close/>
                  <a:moveTo>
                    <a:pt x="9440" y="9406"/>
                  </a:moveTo>
                  <a:cubicBezTo>
                    <a:pt x="9470" y="9406"/>
                    <a:pt x="9501" y="9409"/>
                    <a:pt x="9534" y="9414"/>
                  </a:cubicBezTo>
                  <a:cubicBezTo>
                    <a:pt x="9534" y="9414"/>
                    <a:pt x="10692" y="9857"/>
                    <a:pt x="11815" y="9988"/>
                  </a:cubicBezTo>
                  <a:cubicBezTo>
                    <a:pt x="12891" y="10114"/>
                    <a:pt x="12355" y="11490"/>
                    <a:pt x="10806" y="11490"/>
                  </a:cubicBezTo>
                  <a:cubicBezTo>
                    <a:pt x="10738" y="11490"/>
                    <a:pt x="10668" y="11487"/>
                    <a:pt x="10597" y="11481"/>
                  </a:cubicBezTo>
                  <a:cubicBezTo>
                    <a:pt x="8949" y="11366"/>
                    <a:pt x="8635" y="9406"/>
                    <a:pt x="9440" y="9406"/>
                  </a:cubicBezTo>
                  <a:close/>
                  <a:moveTo>
                    <a:pt x="13825" y="13390"/>
                  </a:moveTo>
                  <a:cubicBezTo>
                    <a:pt x="13949" y="13390"/>
                    <a:pt x="14081" y="13408"/>
                    <a:pt x="14217" y="13452"/>
                  </a:cubicBezTo>
                  <a:cubicBezTo>
                    <a:pt x="14300" y="13476"/>
                    <a:pt x="14336" y="13560"/>
                    <a:pt x="14312" y="13632"/>
                  </a:cubicBezTo>
                  <a:cubicBezTo>
                    <a:pt x="14293" y="13698"/>
                    <a:pt x="14236" y="13735"/>
                    <a:pt x="14177" y="13735"/>
                  </a:cubicBezTo>
                  <a:cubicBezTo>
                    <a:pt x="14162" y="13735"/>
                    <a:pt x="14147" y="13732"/>
                    <a:pt x="14133" y="13727"/>
                  </a:cubicBezTo>
                  <a:cubicBezTo>
                    <a:pt x="14016" y="13687"/>
                    <a:pt x="13905" y="13670"/>
                    <a:pt x="13803" y="13670"/>
                  </a:cubicBezTo>
                  <a:cubicBezTo>
                    <a:pt x="13299" y="13670"/>
                    <a:pt x="12982" y="14077"/>
                    <a:pt x="12962" y="14097"/>
                  </a:cubicBezTo>
                  <a:cubicBezTo>
                    <a:pt x="12938" y="14134"/>
                    <a:pt x="12903" y="14157"/>
                    <a:pt x="12855" y="14157"/>
                  </a:cubicBezTo>
                  <a:cubicBezTo>
                    <a:pt x="12819" y="14157"/>
                    <a:pt x="12795" y="14145"/>
                    <a:pt x="12771" y="14121"/>
                  </a:cubicBezTo>
                  <a:cubicBezTo>
                    <a:pt x="12712" y="14073"/>
                    <a:pt x="12699" y="13990"/>
                    <a:pt x="12747" y="13930"/>
                  </a:cubicBezTo>
                  <a:cubicBezTo>
                    <a:pt x="12901" y="13718"/>
                    <a:pt x="13304" y="13390"/>
                    <a:pt x="13825" y="13390"/>
                  </a:cubicBezTo>
                  <a:close/>
                  <a:moveTo>
                    <a:pt x="11242" y="0"/>
                  </a:moveTo>
                  <a:cubicBezTo>
                    <a:pt x="10835" y="311"/>
                    <a:pt x="10346" y="526"/>
                    <a:pt x="9797" y="574"/>
                  </a:cubicBezTo>
                  <a:cubicBezTo>
                    <a:pt x="9719" y="588"/>
                    <a:pt x="9641" y="594"/>
                    <a:pt x="9566" y="594"/>
                  </a:cubicBezTo>
                  <a:cubicBezTo>
                    <a:pt x="9514" y="594"/>
                    <a:pt x="9463" y="591"/>
                    <a:pt x="9414" y="586"/>
                  </a:cubicBezTo>
                  <a:lnTo>
                    <a:pt x="9378" y="586"/>
                  </a:lnTo>
                  <a:cubicBezTo>
                    <a:pt x="9259" y="586"/>
                    <a:pt x="9139" y="574"/>
                    <a:pt x="9020" y="550"/>
                  </a:cubicBezTo>
                  <a:lnTo>
                    <a:pt x="8984" y="550"/>
                  </a:lnTo>
                  <a:cubicBezTo>
                    <a:pt x="8865" y="526"/>
                    <a:pt x="8745" y="491"/>
                    <a:pt x="8637" y="454"/>
                  </a:cubicBezTo>
                  <a:lnTo>
                    <a:pt x="8613" y="454"/>
                  </a:lnTo>
                  <a:cubicBezTo>
                    <a:pt x="8494" y="419"/>
                    <a:pt x="8374" y="371"/>
                    <a:pt x="8267" y="311"/>
                  </a:cubicBezTo>
                  <a:cubicBezTo>
                    <a:pt x="7600" y="407"/>
                    <a:pt x="7007" y="448"/>
                    <a:pt x="6481" y="448"/>
                  </a:cubicBezTo>
                  <a:cubicBezTo>
                    <a:pt x="5500" y="448"/>
                    <a:pt x="4753" y="306"/>
                    <a:pt x="4193" y="120"/>
                  </a:cubicBezTo>
                  <a:cubicBezTo>
                    <a:pt x="4158" y="144"/>
                    <a:pt x="4122" y="191"/>
                    <a:pt x="4098" y="228"/>
                  </a:cubicBezTo>
                  <a:cubicBezTo>
                    <a:pt x="4062" y="263"/>
                    <a:pt x="4014" y="311"/>
                    <a:pt x="3978" y="359"/>
                  </a:cubicBezTo>
                  <a:cubicBezTo>
                    <a:pt x="3954" y="395"/>
                    <a:pt x="3930" y="430"/>
                    <a:pt x="3906" y="478"/>
                  </a:cubicBezTo>
                  <a:cubicBezTo>
                    <a:pt x="3847" y="550"/>
                    <a:pt x="3799" y="634"/>
                    <a:pt x="3752" y="706"/>
                  </a:cubicBezTo>
                  <a:cubicBezTo>
                    <a:pt x="3739" y="741"/>
                    <a:pt x="3715" y="777"/>
                    <a:pt x="3704" y="813"/>
                  </a:cubicBezTo>
                  <a:lnTo>
                    <a:pt x="3596" y="1028"/>
                  </a:lnTo>
                  <a:lnTo>
                    <a:pt x="3560" y="1099"/>
                  </a:lnTo>
                  <a:cubicBezTo>
                    <a:pt x="3524" y="1207"/>
                    <a:pt x="3500" y="1303"/>
                    <a:pt x="3465" y="1399"/>
                  </a:cubicBezTo>
                  <a:cubicBezTo>
                    <a:pt x="3465" y="1434"/>
                    <a:pt x="3452" y="1458"/>
                    <a:pt x="3452" y="1482"/>
                  </a:cubicBezTo>
                  <a:cubicBezTo>
                    <a:pt x="3429" y="1590"/>
                    <a:pt x="3405" y="1697"/>
                    <a:pt x="3393" y="1805"/>
                  </a:cubicBezTo>
                  <a:cubicBezTo>
                    <a:pt x="3285" y="2713"/>
                    <a:pt x="3560" y="3632"/>
                    <a:pt x="3691" y="4529"/>
                  </a:cubicBezTo>
                  <a:cubicBezTo>
                    <a:pt x="3752" y="4935"/>
                    <a:pt x="3823" y="5341"/>
                    <a:pt x="3883" y="5759"/>
                  </a:cubicBezTo>
                  <a:cubicBezTo>
                    <a:pt x="3883" y="5795"/>
                    <a:pt x="3883" y="5914"/>
                    <a:pt x="3871" y="6058"/>
                  </a:cubicBezTo>
                  <a:cubicBezTo>
                    <a:pt x="3847" y="6559"/>
                    <a:pt x="3752" y="7503"/>
                    <a:pt x="3704" y="7611"/>
                  </a:cubicBezTo>
                  <a:cubicBezTo>
                    <a:pt x="3604" y="7851"/>
                    <a:pt x="3387" y="7936"/>
                    <a:pt x="3128" y="7936"/>
                  </a:cubicBezTo>
                  <a:cubicBezTo>
                    <a:pt x="2483" y="7936"/>
                    <a:pt x="1577" y="7407"/>
                    <a:pt x="1577" y="7407"/>
                  </a:cubicBezTo>
                  <a:cubicBezTo>
                    <a:pt x="1577" y="7407"/>
                    <a:pt x="1112" y="6986"/>
                    <a:pt x="943" y="6986"/>
                  </a:cubicBezTo>
                  <a:cubicBezTo>
                    <a:pt x="935" y="6986"/>
                    <a:pt x="927" y="6987"/>
                    <a:pt x="920" y="6990"/>
                  </a:cubicBezTo>
                  <a:cubicBezTo>
                    <a:pt x="920" y="6990"/>
                    <a:pt x="908" y="6977"/>
                    <a:pt x="896" y="6942"/>
                  </a:cubicBezTo>
                  <a:cubicBezTo>
                    <a:pt x="263" y="7491"/>
                    <a:pt x="0" y="8375"/>
                    <a:pt x="299" y="9271"/>
                  </a:cubicBezTo>
                  <a:lnTo>
                    <a:pt x="407" y="9581"/>
                  </a:lnTo>
                  <a:cubicBezTo>
                    <a:pt x="751" y="10618"/>
                    <a:pt x="1720" y="11296"/>
                    <a:pt x="2781" y="11296"/>
                  </a:cubicBezTo>
                  <a:cubicBezTo>
                    <a:pt x="2932" y="11296"/>
                    <a:pt x="3084" y="11282"/>
                    <a:pt x="3237" y="11254"/>
                  </a:cubicBezTo>
                  <a:lnTo>
                    <a:pt x="4074" y="11099"/>
                  </a:lnTo>
                  <a:lnTo>
                    <a:pt x="4504" y="13417"/>
                  </a:lnTo>
                  <a:cubicBezTo>
                    <a:pt x="4928" y="15753"/>
                    <a:pt x="6967" y="17390"/>
                    <a:pt x="9261" y="17390"/>
                  </a:cubicBezTo>
                  <a:cubicBezTo>
                    <a:pt x="9548" y="17390"/>
                    <a:pt x="9839" y="17365"/>
                    <a:pt x="10131" y="17311"/>
                  </a:cubicBezTo>
                  <a:lnTo>
                    <a:pt x="13488" y="16690"/>
                  </a:lnTo>
                  <a:cubicBezTo>
                    <a:pt x="16116" y="16212"/>
                    <a:pt x="17860" y="13691"/>
                    <a:pt x="17382" y="11063"/>
                  </a:cubicBezTo>
                  <a:lnTo>
                    <a:pt x="16116" y="4086"/>
                  </a:lnTo>
                  <a:lnTo>
                    <a:pt x="15614" y="1375"/>
                  </a:lnTo>
                  <a:cubicBezTo>
                    <a:pt x="15452" y="1558"/>
                    <a:pt x="15298" y="1663"/>
                    <a:pt x="15177" y="1663"/>
                  </a:cubicBezTo>
                  <a:cubicBezTo>
                    <a:pt x="15093" y="1663"/>
                    <a:pt x="15025" y="1613"/>
                    <a:pt x="14981" y="1506"/>
                  </a:cubicBezTo>
                  <a:cubicBezTo>
                    <a:pt x="14897" y="1279"/>
                    <a:pt x="14682" y="956"/>
                    <a:pt x="14443" y="682"/>
                  </a:cubicBezTo>
                  <a:cubicBezTo>
                    <a:pt x="14372" y="706"/>
                    <a:pt x="14289" y="717"/>
                    <a:pt x="14217" y="741"/>
                  </a:cubicBezTo>
                  <a:cubicBezTo>
                    <a:pt x="14109" y="753"/>
                    <a:pt x="14002" y="777"/>
                    <a:pt x="13906" y="789"/>
                  </a:cubicBezTo>
                  <a:cubicBezTo>
                    <a:pt x="13782" y="801"/>
                    <a:pt x="13660" y="806"/>
                    <a:pt x="13538" y="806"/>
                  </a:cubicBezTo>
                  <a:cubicBezTo>
                    <a:pt x="12676" y="806"/>
                    <a:pt x="11881" y="514"/>
                    <a:pt x="11242" y="0"/>
                  </a:cubicBezTo>
                  <a:close/>
                </a:path>
              </a:pathLst>
            </a:custGeom>
            <a:solidFill>
              <a:srgbClr val="E8A396"/>
            </a:solidFill>
            <a:ln w="9525" cap="flat" cmpd="sng">
              <a:solidFill>
                <a:srgbClr val="E8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75;p51">
              <a:extLst>
                <a:ext uri="{FF2B5EF4-FFF2-40B4-BE49-F238E27FC236}">
                  <a16:creationId xmlns:a16="http://schemas.microsoft.com/office/drawing/2014/main" id="{B2335016-B89A-E76F-18AD-5BEC46F67FDA}"/>
                </a:ext>
              </a:extLst>
            </p:cNvPr>
            <p:cNvSpPr/>
            <p:nvPr/>
          </p:nvSpPr>
          <p:spPr>
            <a:xfrm>
              <a:off x="1509525" y="2099700"/>
              <a:ext cx="10175" cy="56175"/>
            </a:xfrm>
            <a:custGeom>
              <a:avLst/>
              <a:gdLst/>
              <a:ahLst/>
              <a:cxnLst/>
              <a:rect l="l" t="t" r="r" b="b"/>
              <a:pathLst>
                <a:path w="407" h="2247" extrusionOk="0">
                  <a:moveTo>
                    <a:pt x="406" y="2247"/>
                  </a:moveTo>
                  <a:lnTo>
                    <a:pt x="0" y="1"/>
                  </a:ln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76;p51">
              <a:extLst>
                <a:ext uri="{FF2B5EF4-FFF2-40B4-BE49-F238E27FC236}">
                  <a16:creationId xmlns:a16="http://schemas.microsoft.com/office/drawing/2014/main" id="{7459EAAF-6B8E-5FE9-8F87-52CE996B53AD}"/>
                </a:ext>
              </a:extLst>
            </p:cNvPr>
            <p:cNvSpPr/>
            <p:nvPr/>
          </p:nvSpPr>
          <p:spPr>
            <a:xfrm>
              <a:off x="1483225" y="2487050"/>
              <a:ext cx="5125" cy="2125"/>
            </a:xfrm>
            <a:custGeom>
              <a:avLst/>
              <a:gdLst/>
              <a:ahLst/>
              <a:cxnLst/>
              <a:rect l="l" t="t" r="r" b="b"/>
              <a:pathLst>
                <a:path w="205" h="85" extrusionOk="0">
                  <a:moveTo>
                    <a:pt x="204" y="1"/>
                  </a:moveTo>
                  <a:cubicBezTo>
                    <a:pt x="133" y="25"/>
                    <a:pt x="73" y="61"/>
                    <a:pt x="1" y="85"/>
                  </a:cubicBezTo>
                  <a:cubicBezTo>
                    <a:pt x="73" y="61"/>
                    <a:pt x="133" y="25"/>
                    <a:pt x="204" y="1"/>
                  </a:cubicBez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77;p51">
              <a:extLst>
                <a:ext uri="{FF2B5EF4-FFF2-40B4-BE49-F238E27FC236}">
                  <a16:creationId xmlns:a16="http://schemas.microsoft.com/office/drawing/2014/main" id="{7450C384-6BAB-7C29-5E14-6DA57E5291B1}"/>
                </a:ext>
              </a:extLst>
            </p:cNvPr>
            <p:cNvSpPr/>
            <p:nvPr/>
          </p:nvSpPr>
          <p:spPr>
            <a:xfrm>
              <a:off x="1421100" y="2496025"/>
              <a:ext cx="45750" cy="66625"/>
            </a:xfrm>
            <a:custGeom>
              <a:avLst/>
              <a:gdLst/>
              <a:ahLst/>
              <a:cxnLst/>
              <a:rect l="l" t="t" r="r" b="b"/>
              <a:pathLst>
                <a:path w="1830" h="2665" extrusionOk="0">
                  <a:moveTo>
                    <a:pt x="1781" y="0"/>
                  </a:moveTo>
                  <a:cubicBezTo>
                    <a:pt x="1614" y="48"/>
                    <a:pt x="1458" y="84"/>
                    <a:pt x="1291" y="108"/>
                  </a:cubicBezTo>
                  <a:lnTo>
                    <a:pt x="1148" y="144"/>
                  </a:lnTo>
                  <a:cubicBezTo>
                    <a:pt x="1160" y="180"/>
                    <a:pt x="1172" y="228"/>
                    <a:pt x="1184" y="263"/>
                  </a:cubicBezTo>
                  <a:cubicBezTo>
                    <a:pt x="1351" y="1183"/>
                    <a:pt x="861" y="2103"/>
                    <a:pt x="1" y="2665"/>
                  </a:cubicBezTo>
                  <a:lnTo>
                    <a:pt x="1017" y="2581"/>
                  </a:lnTo>
                  <a:lnTo>
                    <a:pt x="1829" y="1637"/>
                  </a:lnTo>
                  <a:lnTo>
                    <a:pt x="1781" y="0"/>
                  </a:ln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78;p51">
              <a:extLst>
                <a:ext uri="{FF2B5EF4-FFF2-40B4-BE49-F238E27FC236}">
                  <a16:creationId xmlns:a16="http://schemas.microsoft.com/office/drawing/2014/main" id="{E599665E-A7B4-41B1-D8E7-B625E1040D90}"/>
                </a:ext>
              </a:extLst>
            </p:cNvPr>
            <p:cNvSpPr/>
            <p:nvPr/>
          </p:nvSpPr>
          <p:spPr>
            <a:xfrm>
              <a:off x="1200100" y="2346675"/>
              <a:ext cx="140100" cy="228825"/>
            </a:xfrm>
            <a:custGeom>
              <a:avLst/>
              <a:gdLst/>
              <a:ahLst/>
              <a:cxnLst/>
              <a:rect l="l" t="t" r="r" b="b"/>
              <a:pathLst>
                <a:path w="5604" h="9153" extrusionOk="0">
                  <a:moveTo>
                    <a:pt x="0" y="1"/>
                  </a:moveTo>
                  <a:lnTo>
                    <a:pt x="144" y="785"/>
                  </a:lnTo>
                  <a:lnTo>
                    <a:pt x="144" y="778"/>
                  </a:lnTo>
                  <a:lnTo>
                    <a:pt x="0" y="1"/>
                  </a:lnTo>
                  <a:close/>
                  <a:moveTo>
                    <a:pt x="144" y="785"/>
                  </a:moveTo>
                  <a:lnTo>
                    <a:pt x="359" y="6990"/>
                  </a:lnTo>
                  <a:lnTo>
                    <a:pt x="3262" y="9152"/>
                  </a:lnTo>
                  <a:lnTo>
                    <a:pt x="5604" y="8937"/>
                  </a:lnTo>
                  <a:cubicBezTo>
                    <a:pt x="4887" y="8615"/>
                    <a:pt x="4361" y="8042"/>
                    <a:pt x="4230" y="7301"/>
                  </a:cubicBezTo>
                  <a:cubicBezTo>
                    <a:pt x="4182" y="7097"/>
                    <a:pt x="4182" y="6882"/>
                    <a:pt x="4206" y="6680"/>
                  </a:cubicBezTo>
                  <a:cubicBezTo>
                    <a:pt x="2354" y="6202"/>
                    <a:pt x="849" y="4696"/>
                    <a:pt x="491" y="2677"/>
                  </a:cubicBezTo>
                  <a:lnTo>
                    <a:pt x="144" y="785"/>
                  </a:ln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79;p51">
              <a:extLst>
                <a:ext uri="{FF2B5EF4-FFF2-40B4-BE49-F238E27FC236}">
                  <a16:creationId xmlns:a16="http://schemas.microsoft.com/office/drawing/2014/main" id="{86254D85-D630-BFB6-5139-197B04D2A138}"/>
                </a:ext>
              </a:extLst>
            </p:cNvPr>
            <p:cNvSpPr/>
            <p:nvPr/>
          </p:nvSpPr>
          <p:spPr>
            <a:xfrm>
              <a:off x="1472200" y="2492150"/>
              <a:ext cx="5075" cy="1500"/>
            </a:xfrm>
            <a:custGeom>
              <a:avLst/>
              <a:gdLst/>
              <a:ahLst/>
              <a:cxnLst/>
              <a:rect l="l" t="t" r="r" b="b"/>
              <a:pathLst>
                <a:path w="203" h="60" extrusionOk="0">
                  <a:moveTo>
                    <a:pt x="203" y="0"/>
                  </a:moveTo>
                  <a:cubicBezTo>
                    <a:pt x="131" y="24"/>
                    <a:pt x="60" y="36"/>
                    <a:pt x="0" y="60"/>
                  </a:cubicBezTo>
                  <a:cubicBezTo>
                    <a:pt x="60" y="36"/>
                    <a:pt x="131" y="24"/>
                    <a:pt x="203" y="0"/>
                  </a:cubicBez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80;p51">
              <a:extLst>
                <a:ext uri="{FF2B5EF4-FFF2-40B4-BE49-F238E27FC236}">
                  <a16:creationId xmlns:a16="http://schemas.microsoft.com/office/drawing/2014/main" id="{12889693-8CCD-4B2B-B906-0D5B86E07316}"/>
                </a:ext>
              </a:extLst>
            </p:cNvPr>
            <p:cNvSpPr/>
            <p:nvPr/>
          </p:nvSpPr>
          <p:spPr>
            <a:xfrm>
              <a:off x="1554625" y="2393600"/>
              <a:ext cx="1225" cy="6575"/>
            </a:xfrm>
            <a:custGeom>
              <a:avLst/>
              <a:gdLst/>
              <a:ahLst/>
              <a:cxnLst/>
              <a:rect l="l" t="t" r="r" b="b"/>
              <a:pathLst>
                <a:path w="49" h="263" extrusionOk="0">
                  <a:moveTo>
                    <a:pt x="48" y="0"/>
                  </a:moveTo>
                  <a:cubicBezTo>
                    <a:pt x="36" y="83"/>
                    <a:pt x="24" y="179"/>
                    <a:pt x="1" y="263"/>
                  </a:cubicBezTo>
                  <a:cubicBezTo>
                    <a:pt x="24" y="179"/>
                    <a:pt x="36" y="83"/>
                    <a:pt x="48" y="0"/>
                  </a:cubicBez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81;p51">
              <a:extLst>
                <a:ext uri="{FF2B5EF4-FFF2-40B4-BE49-F238E27FC236}">
                  <a16:creationId xmlns:a16="http://schemas.microsoft.com/office/drawing/2014/main" id="{A3961C28-E4D7-A3EB-3D48-D523F73004B7}"/>
                </a:ext>
              </a:extLst>
            </p:cNvPr>
            <p:cNvSpPr/>
            <p:nvPr/>
          </p:nvSpPr>
          <p:spPr>
            <a:xfrm>
              <a:off x="1529550" y="2448550"/>
              <a:ext cx="3600" cy="4475"/>
            </a:xfrm>
            <a:custGeom>
              <a:avLst/>
              <a:gdLst/>
              <a:ahLst/>
              <a:cxnLst/>
              <a:rect l="l" t="t" r="r" b="b"/>
              <a:pathLst>
                <a:path w="144" h="179" extrusionOk="0">
                  <a:moveTo>
                    <a:pt x="143" y="0"/>
                  </a:moveTo>
                  <a:lnTo>
                    <a:pt x="0" y="179"/>
                  </a:ln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82;p51">
              <a:extLst>
                <a:ext uri="{FF2B5EF4-FFF2-40B4-BE49-F238E27FC236}">
                  <a16:creationId xmlns:a16="http://schemas.microsoft.com/office/drawing/2014/main" id="{C2B03171-7248-3575-1B68-CFB764A8B103}"/>
                </a:ext>
              </a:extLst>
            </p:cNvPr>
            <p:cNvSpPr/>
            <p:nvPr/>
          </p:nvSpPr>
          <p:spPr>
            <a:xfrm>
              <a:off x="1542375" y="2427925"/>
              <a:ext cx="3000" cy="5700"/>
            </a:xfrm>
            <a:custGeom>
              <a:avLst/>
              <a:gdLst/>
              <a:ahLst/>
              <a:cxnLst/>
              <a:rect l="l" t="t" r="r" b="b"/>
              <a:pathLst>
                <a:path w="120" h="228" extrusionOk="0">
                  <a:moveTo>
                    <a:pt x="120" y="0"/>
                  </a:moveTo>
                  <a:cubicBezTo>
                    <a:pt x="84" y="72"/>
                    <a:pt x="48" y="156"/>
                    <a:pt x="0" y="228"/>
                  </a:cubicBezTo>
                  <a:cubicBezTo>
                    <a:pt x="48" y="156"/>
                    <a:pt x="84" y="72"/>
                    <a:pt x="120" y="0"/>
                  </a:cubicBez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83;p51">
              <a:extLst>
                <a:ext uri="{FF2B5EF4-FFF2-40B4-BE49-F238E27FC236}">
                  <a16:creationId xmlns:a16="http://schemas.microsoft.com/office/drawing/2014/main" id="{CFD28C8F-15B8-F56C-BFE8-E9F8EEA3668F}"/>
                </a:ext>
              </a:extLst>
            </p:cNvPr>
            <p:cNvSpPr/>
            <p:nvPr/>
          </p:nvSpPr>
          <p:spPr>
            <a:xfrm>
              <a:off x="1551650" y="2405525"/>
              <a:ext cx="1800" cy="6300"/>
            </a:xfrm>
            <a:custGeom>
              <a:avLst/>
              <a:gdLst/>
              <a:ahLst/>
              <a:cxnLst/>
              <a:rect l="l" t="t" r="r" b="b"/>
              <a:pathLst>
                <a:path w="72" h="252" extrusionOk="0">
                  <a:moveTo>
                    <a:pt x="72" y="1"/>
                  </a:moveTo>
                  <a:lnTo>
                    <a:pt x="0" y="251"/>
                  </a:ln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84;p51">
              <a:extLst>
                <a:ext uri="{FF2B5EF4-FFF2-40B4-BE49-F238E27FC236}">
                  <a16:creationId xmlns:a16="http://schemas.microsoft.com/office/drawing/2014/main" id="{4E24C40F-F2EC-3EEF-2E95-C76219AE561E}"/>
                </a:ext>
              </a:extLst>
            </p:cNvPr>
            <p:cNvSpPr/>
            <p:nvPr/>
          </p:nvSpPr>
          <p:spPr>
            <a:xfrm>
              <a:off x="1521775" y="2457800"/>
              <a:ext cx="3900" cy="4200"/>
            </a:xfrm>
            <a:custGeom>
              <a:avLst/>
              <a:gdLst/>
              <a:ahLst/>
              <a:cxnLst/>
              <a:rect l="l" t="t" r="r" b="b"/>
              <a:pathLst>
                <a:path w="156" h="168" extrusionOk="0">
                  <a:moveTo>
                    <a:pt x="155" y="0"/>
                  </a:moveTo>
                  <a:cubicBezTo>
                    <a:pt x="107" y="60"/>
                    <a:pt x="60" y="108"/>
                    <a:pt x="0" y="167"/>
                  </a:cubicBezTo>
                  <a:cubicBezTo>
                    <a:pt x="60" y="108"/>
                    <a:pt x="107" y="60"/>
                    <a:pt x="155" y="0"/>
                  </a:cubicBez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85;p51">
              <a:extLst>
                <a:ext uri="{FF2B5EF4-FFF2-40B4-BE49-F238E27FC236}">
                  <a16:creationId xmlns:a16="http://schemas.microsoft.com/office/drawing/2014/main" id="{923B0645-57A6-3594-A2FF-53A2919C895F}"/>
                </a:ext>
              </a:extLst>
            </p:cNvPr>
            <p:cNvSpPr/>
            <p:nvPr/>
          </p:nvSpPr>
          <p:spPr>
            <a:xfrm>
              <a:off x="1536400" y="2438400"/>
              <a:ext cx="3325" cy="5400"/>
            </a:xfrm>
            <a:custGeom>
              <a:avLst/>
              <a:gdLst/>
              <a:ahLst/>
              <a:cxnLst/>
              <a:rect l="l" t="t" r="r" b="b"/>
              <a:pathLst>
                <a:path w="133" h="216" extrusionOk="0">
                  <a:moveTo>
                    <a:pt x="132" y="0"/>
                  </a:moveTo>
                  <a:cubicBezTo>
                    <a:pt x="96" y="72"/>
                    <a:pt x="48" y="143"/>
                    <a:pt x="0" y="215"/>
                  </a:cubicBezTo>
                  <a:cubicBezTo>
                    <a:pt x="48" y="143"/>
                    <a:pt x="96" y="72"/>
                    <a:pt x="132" y="0"/>
                  </a:cubicBez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86;p51">
              <a:extLst>
                <a:ext uri="{FF2B5EF4-FFF2-40B4-BE49-F238E27FC236}">
                  <a16:creationId xmlns:a16="http://schemas.microsoft.com/office/drawing/2014/main" id="{EEC978CE-734A-116D-72AF-DDE8C299CC86}"/>
                </a:ext>
              </a:extLst>
            </p:cNvPr>
            <p:cNvSpPr/>
            <p:nvPr/>
          </p:nvSpPr>
          <p:spPr>
            <a:xfrm>
              <a:off x="1547450" y="2416875"/>
              <a:ext cx="2425" cy="6000"/>
            </a:xfrm>
            <a:custGeom>
              <a:avLst/>
              <a:gdLst/>
              <a:ahLst/>
              <a:cxnLst/>
              <a:rect l="l" t="t" r="r" b="b"/>
              <a:pathLst>
                <a:path w="97" h="240" extrusionOk="0">
                  <a:moveTo>
                    <a:pt x="96" y="1"/>
                  </a:moveTo>
                  <a:cubicBezTo>
                    <a:pt x="73" y="84"/>
                    <a:pt x="36" y="156"/>
                    <a:pt x="1" y="240"/>
                  </a:cubicBezTo>
                  <a:cubicBezTo>
                    <a:pt x="36" y="156"/>
                    <a:pt x="73" y="84"/>
                    <a:pt x="96" y="1"/>
                  </a:cubicBez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87;p51">
              <a:extLst>
                <a:ext uri="{FF2B5EF4-FFF2-40B4-BE49-F238E27FC236}">
                  <a16:creationId xmlns:a16="http://schemas.microsoft.com/office/drawing/2014/main" id="{AC3DA9A2-7009-FF2F-E0E0-154981E8F5CB}"/>
                </a:ext>
              </a:extLst>
            </p:cNvPr>
            <p:cNvSpPr/>
            <p:nvPr/>
          </p:nvSpPr>
          <p:spPr>
            <a:xfrm>
              <a:off x="1556700" y="2381050"/>
              <a:ext cx="625" cy="7200"/>
            </a:xfrm>
            <a:custGeom>
              <a:avLst/>
              <a:gdLst/>
              <a:ahLst/>
              <a:cxnLst/>
              <a:rect l="l" t="t" r="r" b="b"/>
              <a:pathLst>
                <a:path w="25" h="288" extrusionOk="0">
                  <a:moveTo>
                    <a:pt x="25" y="0"/>
                  </a:moveTo>
                  <a:cubicBezTo>
                    <a:pt x="13" y="96"/>
                    <a:pt x="13" y="191"/>
                    <a:pt x="1" y="287"/>
                  </a:cubicBezTo>
                  <a:cubicBezTo>
                    <a:pt x="13" y="191"/>
                    <a:pt x="13" y="96"/>
                    <a:pt x="25" y="0"/>
                  </a:cubicBez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88;p51">
              <a:extLst>
                <a:ext uri="{FF2B5EF4-FFF2-40B4-BE49-F238E27FC236}">
                  <a16:creationId xmlns:a16="http://schemas.microsoft.com/office/drawing/2014/main" id="{CA1652F0-8336-C7B8-387D-414D2024E3A5}"/>
                </a:ext>
              </a:extLst>
            </p:cNvPr>
            <p:cNvSpPr/>
            <p:nvPr/>
          </p:nvSpPr>
          <p:spPr>
            <a:xfrm>
              <a:off x="1557300" y="2367900"/>
              <a:ext cx="350" cy="8075"/>
            </a:xfrm>
            <a:custGeom>
              <a:avLst/>
              <a:gdLst/>
              <a:ahLst/>
              <a:cxnLst/>
              <a:rect l="l" t="t" r="r" b="b"/>
              <a:pathLst>
                <a:path w="14" h="323" extrusionOk="0">
                  <a:moveTo>
                    <a:pt x="1" y="1"/>
                  </a:moveTo>
                  <a:cubicBezTo>
                    <a:pt x="1" y="108"/>
                    <a:pt x="13" y="216"/>
                    <a:pt x="1" y="323"/>
                  </a:cubicBezTo>
                  <a:cubicBezTo>
                    <a:pt x="13" y="216"/>
                    <a:pt x="1" y="108"/>
                    <a:pt x="1" y="1"/>
                  </a:cubicBez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89;p51">
              <a:extLst>
                <a:ext uri="{FF2B5EF4-FFF2-40B4-BE49-F238E27FC236}">
                  <a16:creationId xmlns:a16="http://schemas.microsoft.com/office/drawing/2014/main" id="{858D173E-00C6-2644-E12E-2FE950F4E17E}"/>
                </a:ext>
              </a:extLst>
            </p:cNvPr>
            <p:cNvSpPr/>
            <p:nvPr/>
          </p:nvSpPr>
          <p:spPr>
            <a:xfrm>
              <a:off x="1555500" y="2351175"/>
              <a:ext cx="1550" cy="12575"/>
            </a:xfrm>
            <a:custGeom>
              <a:avLst/>
              <a:gdLst/>
              <a:ahLst/>
              <a:cxnLst/>
              <a:rect l="l" t="t" r="r" b="b"/>
              <a:pathLst>
                <a:path w="62" h="503" extrusionOk="0">
                  <a:moveTo>
                    <a:pt x="1" y="1"/>
                  </a:moveTo>
                  <a:cubicBezTo>
                    <a:pt x="25" y="168"/>
                    <a:pt x="49" y="335"/>
                    <a:pt x="61" y="502"/>
                  </a:cubicBezTo>
                  <a:cubicBezTo>
                    <a:pt x="49" y="335"/>
                    <a:pt x="25" y="168"/>
                    <a:pt x="1" y="1"/>
                  </a:cubicBez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90;p51">
              <a:extLst>
                <a:ext uri="{FF2B5EF4-FFF2-40B4-BE49-F238E27FC236}">
                  <a16:creationId xmlns:a16="http://schemas.microsoft.com/office/drawing/2014/main" id="{F42F9618-62B8-F947-ACB3-5F2B74920277}"/>
                </a:ext>
              </a:extLst>
            </p:cNvPr>
            <p:cNvSpPr/>
            <p:nvPr/>
          </p:nvSpPr>
          <p:spPr>
            <a:xfrm>
              <a:off x="1513400" y="2466150"/>
              <a:ext cx="4225" cy="3925"/>
            </a:xfrm>
            <a:custGeom>
              <a:avLst/>
              <a:gdLst/>
              <a:ahLst/>
              <a:cxnLst/>
              <a:rect l="l" t="t" r="r" b="b"/>
              <a:pathLst>
                <a:path w="169" h="157" extrusionOk="0">
                  <a:moveTo>
                    <a:pt x="168" y="1"/>
                  </a:moveTo>
                  <a:cubicBezTo>
                    <a:pt x="108" y="61"/>
                    <a:pt x="49" y="109"/>
                    <a:pt x="1" y="156"/>
                  </a:cubicBezTo>
                  <a:cubicBezTo>
                    <a:pt x="49" y="109"/>
                    <a:pt x="108" y="61"/>
                    <a:pt x="168" y="1"/>
                  </a:cubicBez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91;p51">
              <a:extLst>
                <a:ext uri="{FF2B5EF4-FFF2-40B4-BE49-F238E27FC236}">
                  <a16:creationId xmlns:a16="http://schemas.microsoft.com/office/drawing/2014/main" id="{2B22AE78-6C7C-6263-94D9-D5E2B2650527}"/>
                </a:ext>
              </a:extLst>
            </p:cNvPr>
            <p:cNvSpPr/>
            <p:nvPr/>
          </p:nvSpPr>
          <p:spPr>
            <a:xfrm>
              <a:off x="1281650" y="2560525"/>
              <a:ext cx="164875" cy="83375"/>
            </a:xfrm>
            <a:custGeom>
              <a:avLst/>
              <a:gdLst/>
              <a:ahLst/>
              <a:cxnLst/>
              <a:rect l="l" t="t" r="r" b="b"/>
              <a:pathLst>
                <a:path w="6595" h="3335" extrusionOk="0">
                  <a:moveTo>
                    <a:pt x="6595" y="1"/>
                  </a:moveTo>
                  <a:lnTo>
                    <a:pt x="5579" y="85"/>
                  </a:lnTo>
                  <a:cubicBezTo>
                    <a:pt x="5209" y="335"/>
                    <a:pt x="4779" y="515"/>
                    <a:pt x="4301" y="598"/>
                  </a:cubicBezTo>
                  <a:cubicBezTo>
                    <a:pt x="4086" y="638"/>
                    <a:pt x="3873" y="657"/>
                    <a:pt x="3664" y="657"/>
                  </a:cubicBezTo>
                  <a:cubicBezTo>
                    <a:pt x="3186" y="657"/>
                    <a:pt x="2732" y="558"/>
                    <a:pt x="2342" y="383"/>
                  </a:cubicBezTo>
                  <a:lnTo>
                    <a:pt x="0" y="598"/>
                  </a:lnTo>
                  <a:lnTo>
                    <a:pt x="3667" y="3334"/>
                  </a:lnTo>
                  <a:lnTo>
                    <a:pt x="6595" y="1"/>
                  </a:ln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92;p51">
              <a:extLst>
                <a:ext uri="{FF2B5EF4-FFF2-40B4-BE49-F238E27FC236}">
                  <a16:creationId xmlns:a16="http://schemas.microsoft.com/office/drawing/2014/main" id="{B05F637C-F10F-2AF4-380D-BDA116CC55F4}"/>
                </a:ext>
              </a:extLst>
            </p:cNvPr>
            <p:cNvSpPr/>
            <p:nvPr/>
          </p:nvSpPr>
          <p:spPr>
            <a:xfrm>
              <a:off x="1376300" y="2660275"/>
              <a:ext cx="3625" cy="2150"/>
            </a:xfrm>
            <a:custGeom>
              <a:avLst/>
              <a:gdLst/>
              <a:ahLst/>
              <a:cxnLst/>
              <a:rect l="l" t="t" r="r" b="b"/>
              <a:pathLst>
                <a:path w="145" h="86" extrusionOk="0">
                  <a:moveTo>
                    <a:pt x="85" y="1"/>
                  </a:moveTo>
                  <a:lnTo>
                    <a:pt x="1" y="85"/>
                  </a:lnTo>
                  <a:cubicBezTo>
                    <a:pt x="49" y="73"/>
                    <a:pt x="97" y="73"/>
                    <a:pt x="144" y="73"/>
                  </a:cubicBezTo>
                  <a:lnTo>
                    <a:pt x="85" y="1"/>
                  </a:ln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93;p51">
              <a:extLst>
                <a:ext uri="{FF2B5EF4-FFF2-40B4-BE49-F238E27FC236}">
                  <a16:creationId xmlns:a16="http://schemas.microsoft.com/office/drawing/2014/main" id="{7963D9FD-C29E-F516-DA96-D20B574E7DCA}"/>
                </a:ext>
              </a:extLst>
            </p:cNvPr>
            <p:cNvSpPr/>
            <p:nvPr/>
          </p:nvSpPr>
          <p:spPr>
            <a:xfrm>
              <a:off x="1205475" y="2100300"/>
              <a:ext cx="325" cy="2100"/>
            </a:xfrm>
            <a:custGeom>
              <a:avLst/>
              <a:gdLst/>
              <a:ahLst/>
              <a:cxnLst/>
              <a:rect l="l" t="t" r="r" b="b"/>
              <a:pathLst>
                <a:path w="13" h="84" extrusionOk="0">
                  <a:moveTo>
                    <a:pt x="13" y="1"/>
                  </a:moveTo>
                  <a:cubicBezTo>
                    <a:pt x="13" y="36"/>
                    <a:pt x="0" y="60"/>
                    <a:pt x="0" y="84"/>
                  </a:cubicBezTo>
                  <a:cubicBezTo>
                    <a:pt x="0" y="60"/>
                    <a:pt x="13" y="36"/>
                    <a:pt x="13" y="1"/>
                  </a:cubicBez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94;p51">
              <a:extLst>
                <a:ext uri="{FF2B5EF4-FFF2-40B4-BE49-F238E27FC236}">
                  <a16:creationId xmlns:a16="http://schemas.microsoft.com/office/drawing/2014/main" id="{CE5AE8E9-69D3-A57A-4693-017D5F720BCD}"/>
                </a:ext>
              </a:extLst>
            </p:cNvPr>
            <p:cNvSpPr/>
            <p:nvPr/>
          </p:nvSpPr>
          <p:spPr>
            <a:xfrm>
              <a:off x="1224000" y="2041750"/>
              <a:ext cx="101875" cy="34800"/>
            </a:xfrm>
            <a:custGeom>
              <a:avLst/>
              <a:gdLst/>
              <a:ahLst/>
              <a:cxnLst/>
              <a:rect l="l" t="t" r="r" b="b"/>
              <a:pathLst>
                <a:path w="4075" h="1392" extrusionOk="0">
                  <a:moveTo>
                    <a:pt x="2760" y="1"/>
                  </a:moveTo>
                  <a:cubicBezTo>
                    <a:pt x="1888" y="108"/>
                    <a:pt x="1159" y="251"/>
                    <a:pt x="836" y="419"/>
                  </a:cubicBezTo>
                  <a:cubicBezTo>
                    <a:pt x="526" y="574"/>
                    <a:pt x="239" y="801"/>
                    <a:pt x="0" y="1064"/>
                  </a:cubicBezTo>
                  <a:cubicBezTo>
                    <a:pt x="560" y="1250"/>
                    <a:pt x="1307" y="1392"/>
                    <a:pt x="2288" y="1392"/>
                  </a:cubicBezTo>
                  <a:cubicBezTo>
                    <a:pt x="2814" y="1392"/>
                    <a:pt x="3407" y="1351"/>
                    <a:pt x="4074" y="1255"/>
                  </a:cubicBezTo>
                  <a:cubicBezTo>
                    <a:pt x="3512" y="992"/>
                    <a:pt x="3047" y="551"/>
                    <a:pt x="2760" y="1"/>
                  </a:cubicBezTo>
                  <a:close/>
                </a:path>
              </a:pathLst>
            </a:custGeom>
            <a:solidFill>
              <a:srgbClr val="E8A396"/>
            </a:solidFill>
            <a:ln w="9525" cap="flat" cmpd="sng">
              <a:solidFill>
                <a:srgbClr val="E8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95;p51">
              <a:extLst>
                <a:ext uri="{FF2B5EF4-FFF2-40B4-BE49-F238E27FC236}">
                  <a16:creationId xmlns:a16="http://schemas.microsoft.com/office/drawing/2014/main" id="{1700AC28-EECB-EE78-C33E-4D5F73D65531}"/>
                </a:ext>
              </a:extLst>
            </p:cNvPr>
            <p:cNvSpPr/>
            <p:nvPr/>
          </p:nvSpPr>
          <p:spPr>
            <a:xfrm>
              <a:off x="1221600" y="2068325"/>
              <a:ext cx="2425" cy="2725"/>
            </a:xfrm>
            <a:custGeom>
              <a:avLst/>
              <a:gdLst/>
              <a:ahLst/>
              <a:cxnLst/>
              <a:rect l="l" t="t" r="r" b="b"/>
              <a:pathLst>
                <a:path w="97" h="109" extrusionOk="0">
                  <a:moveTo>
                    <a:pt x="1" y="109"/>
                  </a:moveTo>
                  <a:cubicBezTo>
                    <a:pt x="25" y="72"/>
                    <a:pt x="61" y="25"/>
                    <a:pt x="96" y="1"/>
                  </a:cubicBezTo>
                  <a:cubicBezTo>
                    <a:pt x="61" y="25"/>
                    <a:pt x="25" y="72"/>
                    <a:pt x="1" y="109"/>
                  </a:cubicBez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96;p51">
              <a:extLst>
                <a:ext uri="{FF2B5EF4-FFF2-40B4-BE49-F238E27FC236}">
                  <a16:creationId xmlns:a16="http://schemas.microsoft.com/office/drawing/2014/main" id="{65B5B55A-4AAE-2A95-CA03-277631CDD3A3}"/>
                </a:ext>
              </a:extLst>
            </p:cNvPr>
            <p:cNvSpPr/>
            <p:nvPr/>
          </p:nvSpPr>
          <p:spPr>
            <a:xfrm>
              <a:off x="1208175" y="2091025"/>
              <a:ext cx="900" cy="1825"/>
            </a:xfrm>
            <a:custGeom>
              <a:avLst/>
              <a:gdLst/>
              <a:ahLst/>
              <a:cxnLst/>
              <a:rect l="l" t="t" r="r" b="b"/>
              <a:pathLst>
                <a:path w="36" h="73" extrusionOk="0">
                  <a:moveTo>
                    <a:pt x="36" y="1"/>
                  </a:moveTo>
                  <a:lnTo>
                    <a:pt x="0" y="72"/>
                  </a:ln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397;p51">
              <a:extLst>
                <a:ext uri="{FF2B5EF4-FFF2-40B4-BE49-F238E27FC236}">
                  <a16:creationId xmlns:a16="http://schemas.microsoft.com/office/drawing/2014/main" id="{30F0A31D-B240-FB28-B80E-F50DB911C16D}"/>
                </a:ext>
              </a:extLst>
            </p:cNvPr>
            <p:cNvSpPr/>
            <p:nvPr/>
          </p:nvSpPr>
          <p:spPr>
            <a:xfrm>
              <a:off x="1216825" y="2074300"/>
              <a:ext cx="1825" cy="3025"/>
            </a:xfrm>
            <a:custGeom>
              <a:avLst/>
              <a:gdLst/>
              <a:ahLst/>
              <a:cxnLst/>
              <a:rect l="l" t="t" r="r" b="b"/>
              <a:pathLst>
                <a:path w="73" h="121" extrusionOk="0">
                  <a:moveTo>
                    <a:pt x="72" y="1"/>
                  </a:moveTo>
                  <a:cubicBezTo>
                    <a:pt x="48" y="37"/>
                    <a:pt x="24" y="72"/>
                    <a:pt x="0" y="120"/>
                  </a:cubicBezTo>
                  <a:cubicBezTo>
                    <a:pt x="24" y="72"/>
                    <a:pt x="48" y="37"/>
                    <a:pt x="72" y="1"/>
                  </a:cubicBez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398;p51">
              <a:extLst>
                <a:ext uri="{FF2B5EF4-FFF2-40B4-BE49-F238E27FC236}">
                  <a16:creationId xmlns:a16="http://schemas.microsoft.com/office/drawing/2014/main" id="{69D763A2-6150-C208-889A-6927A542C898}"/>
                </a:ext>
              </a:extLst>
            </p:cNvPr>
            <p:cNvSpPr/>
            <p:nvPr/>
          </p:nvSpPr>
          <p:spPr>
            <a:xfrm>
              <a:off x="1334500" y="2076700"/>
              <a:ext cx="625" cy="25"/>
            </a:xfrm>
            <a:custGeom>
              <a:avLst/>
              <a:gdLst/>
              <a:ahLst/>
              <a:cxnLst/>
              <a:rect l="l" t="t" r="r" b="b"/>
              <a:pathLst>
                <a:path w="25" h="1" extrusionOk="0">
                  <a:moveTo>
                    <a:pt x="24" y="0"/>
                  </a:moveTo>
                  <a:lnTo>
                    <a:pt x="0" y="0"/>
                  </a:ln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399;p51">
              <a:extLst>
                <a:ext uri="{FF2B5EF4-FFF2-40B4-BE49-F238E27FC236}">
                  <a16:creationId xmlns:a16="http://schemas.microsoft.com/office/drawing/2014/main" id="{D2C5D877-0F9C-A0CF-423F-F10A0D283334}"/>
                </a:ext>
              </a:extLst>
            </p:cNvPr>
            <p:cNvSpPr/>
            <p:nvPr/>
          </p:nvSpPr>
          <p:spPr>
            <a:xfrm>
              <a:off x="1353625" y="2080000"/>
              <a:ext cx="925" cy="25"/>
            </a:xfrm>
            <a:custGeom>
              <a:avLst/>
              <a:gdLst/>
              <a:ahLst/>
              <a:cxnLst/>
              <a:rect l="l" t="t" r="r" b="b"/>
              <a:pathLst>
                <a:path w="37" h="1" extrusionOk="0">
                  <a:moveTo>
                    <a:pt x="36" y="0"/>
                  </a:moveTo>
                  <a:lnTo>
                    <a:pt x="0" y="0"/>
                  </a:ln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400;p51">
              <a:extLst>
                <a:ext uri="{FF2B5EF4-FFF2-40B4-BE49-F238E27FC236}">
                  <a16:creationId xmlns:a16="http://schemas.microsoft.com/office/drawing/2014/main" id="{8B59394F-AA5D-42F0-7638-A7C4A4B940E4}"/>
                </a:ext>
              </a:extLst>
            </p:cNvPr>
            <p:cNvSpPr/>
            <p:nvPr/>
          </p:nvSpPr>
          <p:spPr>
            <a:xfrm>
              <a:off x="1211750" y="2082975"/>
              <a:ext cx="1225" cy="2700"/>
            </a:xfrm>
            <a:custGeom>
              <a:avLst/>
              <a:gdLst/>
              <a:ahLst/>
              <a:cxnLst/>
              <a:rect l="l" t="t" r="r" b="b"/>
              <a:pathLst>
                <a:path w="49" h="108" extrusionOk="0">
                  <a:moveTo>
                    <a:pt x="49" y="1"/>
                  </a:moveTo>
                  <a:cubicBezTo>
                    <a:pt x="36" y="36"/>
                    <a:pt x="12" y="72"/>
                    <a:pt x="1" y="108"/>
                  </a:cubicBezTo>
                  <a:cubicBezTo>
                    <a:pt x="12" y="72"/>
                    <a:pt x="36" y="36"/>
                    <a:pt x="49" y="1"/>
                  </a:cubicBez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401;p51">
              <a:extLst>
                <a:ext uri="{FF2B5EF4-FFF2-40B4-BE49-F238E27FC236}">
                  <a16:creationId xmlns:a16="http://schemas.microsoft.com/office/drawing/2014/main" id="{1821CC19-C3DB-38BC-6D7E-8B2D727E5181}"/>
                </a:ext>
              </a:extLst>
            </p:cNvPr>
            <p:cNvSpPr/>
            <p:nvPr/>
          </p:nvSpPr>
          <p:spPr>
            <a:xfrm>
              <a:off x="1466825" y="2083850"/>
              <a:ext cx="7775" cy="1225"/>
            </a:xfrm>
            <a:custGeom>
              <a:avLst/>
              <a:gdLst/>
              <a:ahLst/>
              <a:cxnLst/>
              <a:rect l="l" t="t" r="r" b="b"/>
              <a:pathLst>
                <a:path w="311" h="49" extrusionOk="0">
                  <a:moveTo>
                    <a:pt x="311" y="1"/>
                  </a:moveTo>
                  <a:cubicBezTo>
                    <a:pt x="203" y="13"/>
                    <a:pt x="96" y="37"/>
                    <a:pt x="0" y="49"/>
                  </a:cubicBezTo>
                  <a:cubicBezTo>
                    <a:pt x="96" y="37"/>
                    <a:pt x="203" y="13"/>
                    <a:pt x="311" y="1"/>
                  </a:cubicBez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402;p51">
              <a:extLst>
                <a:ext uri="{FF2B5EF4-FFF2-40B4-BE49-F238E27FC236}">
                  <a16:creationId xmlns:a16="http://schemas.microsoft.com/office/drawing/2014/main" id="{1412251D-2273-47C2-CFBC-EBCBB62D10CA}"/>
                </a:ext>
              </a:extLst>
            </p:cNvPr>
            <p:cNvSpPr/>
            <p:nvPr/>
          </p:nvSpPr>
          <p:spPr>
            <a:xfrm>
              <a:off x="1343775" y="2079075"/>
              <a:ext cx="900" cy="25"/>
            </a:xfrm>
            <a:custGeom>
              <a:avLst/>
              <a:gdLst/>
              <a:ahLst/>
              <a:cxnLst/>
              <a:rect l="l" t="t" r="r" b="b"/>
              <a:pathLst>
                <a:path w="36" h="1" extrusionOk="0">
                  <a:moveTo>
                    <a:pt x="36" y="1"/>
                  </a:moveTo>
                  <a:lnTo>
                    <a:pt x="0" y="1"/>
                  </a:ln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403;p51">
              <a:extLst>
                <a:ext uri="{FF2B5EF4-FFF2-40B4-BE49-F238E27FC236}">
                  <a16:creationId xmlns:a16="http://schemas.microsoft.com/office/drawing/2014/main" id="{D9233EB8-F2E0-E58E-7F7C-ADBB16581BB6}"/>
                </a:ext>
              </a:extLst>
            </p:cNvPr>
            <p:cNvSpPr/>
            <p:nvPr/>
          </p:nvSpPr>
          <p:spPr>
            <a:xfrm>
              <a:off x="1480250" y="2072225"/>
              <a:ext cx="29300" cy="34700"/>
            </a:xfrm>
            <a:custGeom>
              <a:avLst/>
              <a:gdLst/>
              <a:ahLst/>
              <a:cxnLst/>
              <a:rect l="l" t="t" r="r" b="b"/>
              <a:pathLst>
                <a:path w="1172" h="1388" extrusionOk="0">
                  <a:moveTo>
                    <a:pt x="969" y="1"/>
                  </a:moveTo>
                  <a:cubicBezTo>
                    <a:pt x="682" y="179"/>
                    <a:pt x="347" y="311"/>
                    <a:pt x="0" y="407"/>
                  </a:cubicBezTo>
                  <a:cubicBezTo>
                    <a:pt x="239" y="681"/>
                    <a:pt x="454" y="1004"/>
                    <a:pt x="538" y="1231"/>
                  </a:cubicBezTo>
                  <a:cubicBezTo>
                    <a:pt x="582" y="1338"/>
                    <a:pt x="650" y="1388"/>
                    <a:pt x="734" y="1388"/>
                  </a:cubicBezTo>
                  <a:cubicBezTo>
                    <a:pt x="855" y="1388"/>
                    <a:pt x="1009" y="1283"/>
                    <a:pt x="1171" y="1100"/>
                  </a:cubicBezTo>
                  <a:lnTo>
                    <a:pt x="969" y="1"/>
                  </a:ln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404;p51">
              <a:extLst>
                <a:ext uri="{FF2B5EF4-FFF2-40B4-BE49-F238E27FC236}">
                  <a16:creationId xmlns:a16="http://schemas.microsoft.com/office/drawing/2014/main" id="{1102D422-DF55-E8D5-5CD8-ABF73DA2E95B}"/>
                </a:ext>
              </a:extLst>
            </p:cNvPr>
            <p:cNvSpPr/>
            <p:nvPr/>
          </p:nvSpPr>
          <p:spPr>
            <a:xfrm>
              <a:off x="1141550" y="2216775"/>
              <a:ext cx="74425" cy="47000"/>
            </a:xfrm>
            <a:custGeom>
              <a:avLst/>
              <a:gdLst/>
              <a:ahLst/>
              <a:cxnLst/>
              <a:rect l="l" t="t" r="r" b="b"/>
              <a:pathLst>
                <a:path w="2977" h="1880" extrusionOk="0">
                  <a:moveTo>
                    <a:pt x="2976" y="1"/>
                  </a:moveTo>
                  <a:lnTo>
                    <a:pt x="2976" y="1"/>
                  </a:lnTo>
                  <a:cubicBezTo>
                    <a:pt x="2952" y="407"/>
                    <a:pt x="2881" y="1063"/>
                    <a:pt x="2844" y="1159"/>
                  </a:cubicBezTo>
                  <a:cubicBezTo>
                    <a:pt x="2709" y="1475"/>
                    <a:pt x="2561" y="1595"/>
                    <a:pt x="2413" y="1595"/>
                  </a:cubicBezTo>
                  <a:cubicBezTo>
                    <a:pt x="2091" y="1595"/>
                    <a:pt x="1770" y="1022"/>
                    <a:pt x="1590" y="646"/>
                  </a:cubicBezTo>
                  <a:cubicBezTo>
                    <a:pt x="1517" y="479"/>
                    <a:pt x="1345" y="376"/>
                    <a:pt x="1159" y="376"/>
                  </a:cubicBezTo>
                  <a:cubicBezTo>
                    <a:pt x="1132" y="376"/>
                    <a:pt x="1104" y="378"/>
                    <a:pt x="1076" y="383"/>
                  </a:cubicBezTo>
                  <a:cubicBezTo>
                    <a:pt x="658" y="466"/>
                    <a:pt x="288" y="646"/>
                    <a:pt x="1" y="885"/>
                  </a:cubicBezTo>
                  <a:cubicBezTo>
                    <a:pt x="13" y="920"/>
                    <a:pt x="25" y="933"/>
                    <a:pt x="25" y="933"/>
                  </a:cubicBezTo>
                  <a:cubicBezTo>
                    <a:pt x="32" y="930"/>
                    <a:pt x="40" y="929"/>
                    <a:pt x="48" y="929"/>
                  </a:cubicBezTo>
                  <a:cubicBezTo>
                    <a:pt x="217" y="929"/>
                    <a:pt x="682" y="1350"/>
                    <a:pt x="682" y="1350"/>
                  </a:cubicBezTo>
                  <a:cubicBezTo>
                    <a:pt x="682" y="1350"/>
                    <a:pt x="1588" y="1879"/>
                    <a:pt x="2233" y="1879"/>
                  </a:cubicBezTo>
                  <a:cubicBezTo>
                    <a:pt x="2492" y="1879"/>
                    <a:pt x="2709" y="1794"/>
                    <a:pt x="2809" y="1554"/>
                  </a:cubicBezTo>
                  <a:cubicBezTo>
                    <a:pt x="2857" y="1446"/>
                    <a:pt x="2952" y="502"/>
                    <a:pt x="2976" y="1"/>
                  </a:cubicBezTo>
                  <a:close/>
                </a:path>
              </a:pathLst>
            </a:custGeom>
            <a:solidFill>
              <a:srgbClr val="E8A396"/>
            </a:solidFill>
            <a:ln w="9525" cap="flat" cmpd="sng">
              <a:solidFill>
                <a:srgbClr val="E8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405;p51">
              <a:extLst>
                <a:ext uri="{FF2B5EF4-FFF2-40B4-BE49-F238E27FC236}">
                  <a16:creationId xmlns:a16="http://schemas.microsoft.com/office/drawing/2014/main" id="{56DD7DEF-71BA-5D14-D1FF-3AC55731A4DA}"/>
                </a:ext>
              </a:extLst>
            </p:cNvPr>
            <p:cNvSpPr/>
            <p:nvPr/>
          </p:nvSpPr>
          <p:spPr>
            <a:xfrm>
              <a:off x="1504450" y="2072225"/>
              <a:ext cx="5100" cy="27500"/>
            </a:xfrm>
            <a:custGeom>
              <a:avLst/>
              <a:gdLst/>
              <a:ahLst/>
              <a:cxnLst/>
              <a:rect l="l" t="t" r="r" b="b"/>
              <a:pathLst>
                <a:path w="204" h="1100" extrusionOk="0">
                  <a:moveTo>
                    <a:pt x="1" y="1"/>
                  </a:moveTo>
                  <a:lnTo>
                    <a:pt x="203" y="1100"/>
                  </a:ln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406;p51">
              <a:extLst>
                <a:ext uri="{FF2B5EF4-FFF2-40B4-BE49-F238E27FC236}">
                  <a16:creationId xmlns:a16="http://schemas.microsoft.com/office/drawing/2014/main" id="{26AAD92E-3FF3-97D0-2E96-3ED3764A40D7}"/>
                </a:ext>
              </a:extLst>
            </p:cNvPr>
            <p:cNvSpPr/>
            <p:nvPr/>
          </p:nvSpPr>
          <p:spPr>
            <a:xfrm>
              <a:off x="1509525" y="2099700"/>
              <a:ext cx="12550" cy="67825"/>
            </a:xfrm>
            <a:custGeom>
              <a:avLst/>
              <a:gdLst/>
              <a:ahLst/>
              <a:cxnLst/>
              <a:rect l="l" t="t" r="r" b="b"/>
              <a:pathLst>
                <a:path w="502" h="2713" extrusionOk="0">
                  <a:moveTo>
                    <a:pt x="0" y="1"/>
                  </a:moveTo>
                  <a:lnTo>
                    <a:pt x="406" y="2247"/>
                  </a:lnTo>
                  <a:lnTo>
                    <a:pt x="418" y="2257"/>
                  </a:lnTo>
                  <a:lnTo>
                    <a:pt x="418" y="2257"/>
                  </a:lnTo>
                  <a:lnTo>
                    <a:pt x="0" y="1"/>
                  </a:lnTo>
                  <a:close/>
                  <a:moveTo>
                    <a:pt x="418" y="2257"/>
                  </a:moveTo>
                  <a:lnTo>
                    <a:pt x="502" y="2712"/>
                  </a:lnTo>
                  <a:lnTo>
                    <a:pt x="419" y="2258"/>
                  </a:lnTo>
                  <a:lnTo>
                    <a:pt x="418" y="2257"/>
                  </a:ln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407;p51">
              <a:extLst>
                <a:ext uri="{FF2B5EF4-FFF2-40B4-BE49-F238E27FC236}">
                  <a16:creationId xmlns:a16="http://schemas.microsoft.com/office/drawing/2014/main" id="{3F140050-EA6A-7EF8-45AB-053D9D36912F}"/>
                </a:ext>
              </a:extLst>
            </p:cNvPr>
            <p:cNvSpPr/>
            <p:nvPr/>
          </p:nvSpPr>
          <p:spPr>
            <a:xfrm>
              <a:off x="1504450" y="2072225"/>
              <a:ext cx="5100" cy="27500"/>
            </a:xfrm>
            <a:custGeom>
              <a:avLst/>
              <a:gdLst/>
              <a:ahLst/>
              <a:cxnLst/>
              <a:rect l="l" t="t" r="r" b="b"/>
              <a:pathLst>
                <a:path w="204" h="1100" extrusionOk="0">
                  <a:moveTo>
                    <a:pt x="1" y="1"/>
                  </a:moveTo>
                  <a:lnTo>
                    <a:pt x="1" y="1"/>
                  </a:lnTo>
                  <a:lnTo>
                    <a:pt x="203" y="1100"/>
                  </a:lnTo>
                  <a:lnTo>
                    <a:pt x="203" y="1100"/>
                  </a:lnTo>
                  <a:close/>
                </a:path>
              </a:pathLst>
            </a:custGeom>
            <a:solidFill>
              <a:srgbClr val="E8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408;p51">
              <a:extLst>
                <a:ext uri="{FF2B5EF4-FFF2-40B4-BE49-F238E27FC236}">
                  <a16:creationId xmlns:a16="http://schemas.microsoft.com/office/drawing/2014/main" id="{66857320-2B4E-EEA7-1B3D-94A8BB8A9558}"/>
                </a:ext>
              </a:extLst>
            </p:cNvPr>
            <p:cNvSpPr/>
            <p:nvPr/>
          </p:nvSpPr>
          <p:spPr>
            <a:xfrm>
              <a:off x="1557300" y="2375950"/>
              <a:ext cx="25" cy="5125"/>
            </a:xfrm>
            <a:custGeom>
              <a:avLst/>
              <a:gdLst/>
              <a:ahLst/>
              <a:cxnLst/>
              <a:rect l="l" t="t" r="r" b="b"/>
              <a:pathLst>
                <a:path w="1" h="205" extrusionOk="0">
                  <a:moveTo>
                    <a:pt x="1" y="1"/>
                  </a:moveTo>
                  <a:lnTo>
                    <a:pt x="1" y="204"/>
                  </a:ln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409;p51">
              <a:extLst>
                <a:ext uri="{FF2B5EF4-FFF2-40B4-BE49-F238E27FC236}">
                  <a16:creationId xmlns:a16="http://schemas.microsoft.com/office/drawing/2014/main" id="{DEABEB25-17A7-8101-4B2F-B8EF3F7F2DED}"/>
                </a:ext>
              </a:extLst>
            </p:cNvPr>
            <p:cNvSpPr/>
            <p:nvPr/>
          </p:nvSpPr>
          <p:spPr>
            <a:xfrm>
              <a:off x="1488325" y="2483775"/>
              <a:ext cx="5675" cy="3300"/>
            </a:xfrm>
            <a:custGeom>
              <a:avLst/>
              <a:gdLst/>
              <a:ahLst/>
              <a:cxnLst/>
              <a:rect l="l" t="t" r="r" b="b"/>
              <a:pathLst>
                <a:path w="227" h="132" extrusionOk="0">
                  <a:moveTo>
                    <a:pt x="227" y="1"/>
                  </a:moveTo>
                  <a:cubicBezTo>
                    <a:pt x="155" y="49"/>
                    <a:pt x="72" y="84"/>
                    <a:pt x="0" y="132"/>
                  </a:cubicBezTo>
                  <a:cubicBezTo>
                    <a:pt x="72" y="84"/>
                    <a:pt x="155" y="49"/>
                    <a:pt x="227" y="1"/>
                  </a:cubicBez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410;p51">
              <a:extLst>
                <a:ext uri="{FF2B5EF4-FFF2-40B4-BE49-F238E27FC236}">
                  <a16:creationId xmlns:a16="http://schemas.microsoft.com/office/drawing/2014/main" id="{FEDF58F5-BD71-1AC1-A2AE-1A26A52362F6}"/>
                </a:ext>
              </a:extLst>
            </p:cNvPr>
            <p:cNvSpPr/>
            <p:nvPr/>
          </p:nvSpPr>
          <p:spPr>
            <a:xfrm>
              <a:off x="1549850" y="2411800"/>
              <a:ext cx="1825" cy="5100"/>
            </a:xfrm>
            <a:custGeom>
              <a:avLst/>
              <a:gdLst/>
              <a:ahLst/>
              <a:cxnLst/>
              <a:rect l="l" t="t" r="r" b="b"/>
              <a:pathLst>
                <a:path w="73" h="204" extrusionOk="0">
                  <a:moveTo>
                    <a:pt x="72" y="0"/>
                  </a:moveTo>
                  <a:cubicBezTo>
                    <a:pt x="48" y="72"/>
                    <a:pt x="24" y="132"/>
                    <a:pt x="0" y="204"/>
                  </a:cubicBezTo>
                  <a:cubicBezTo>
                    <a:pt x="24" y="132"/>
                    <a:pt x="48" y="72"/>
                    <a:pt x="72" y="0"/>
                  </a:cubicBez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411;p51">
              <a:extLst>
                <a:ext uri="{FF2B5EF4-FFF2-40B4-BE49-F238E27FC236}">
                  <a16:creationId xmlns:a16="http://schemas.microsoft.com/office/drawing/2014/main" id="{9C73C080-3EAE-1076-5D03-4C9799307A8B}"/>
                </a:ext>
              </a:extLst>
            </p:cNvPr>
            <p:cNvSpPr/>
            <p:nvPr/>
          </p:nvSpPr>
          <p:spPr>
            <a:xfrm>
              <a:off x="1465625" y="2493625"/>
              <a:ext cx="6600" cy="2425"/>
            </a:xfrm>
            <a:custGeom>
              <a:avLst/>
              <a:gdLst/>
              <a:ahLst/>
              <a:cxnLst/>
              <a:rect l="l" t="t" r="r" b="b"/>
              <a:pathLst>
                <a:path w="264" h="97" extrusionOk="0">
                  <a:moveTo>
                    <a:pt x="0" y="96"/>
                  </a:moveTo>
                  <a:cubicBezTo>
                    <a:pt x="84" y="72"/>
                    <a:pt x="168" y="37"/>
                    <a:pt x="263" y="1"/>
                  </a:cubicBezTo>
                  <a:cubicBezTo>
                    <a:pt x="168" y="37"/>
                    <a:pt x="84" y="72"/>
                    <a:pt x="0" y="96"/>
                  </a:cubicBez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412;p51">
              <a:extLst>
                <a:ext uri="{FF2B5EF4-FFF2-40B4-BE49-F238E27FC236}">
                  <a16:creationId xmlns:a16="http://schemas.microsoft.com/office/drawing/2014/main" id="{1D36FB38-7AED-70CA-8683-58476501384B}"/>
                </a:ext>
              </a:extLst>
            </p:cNvPr>
            <p:cNvSpPr/>
            <p:nvPr/>
          </p:nvSpPr>
          <p:spPr>
            <a:xfrm>
              <a:off x="1517600" y="2461975"/>
              <a:ext cx="4200" cy="4200"/>
            </a:xfrm>
            <a:custGeom>
              <a:avLst/>
              <a:gdLst/>
              <a:ahLst/>
              <a:cxnLst/>
              <a:rect l="l" t="t" r="r" b="b"/>
              <a:pathLst>
                <a:path w="168" h="168" extrusionOk="0">
                  <a:moveTo>
                    <a:pt x="167" y="0"/>
                  </a:moveTo>
                  <a:cubicBezTo>
                    <a:pt x="120" y="61"/>
                    <a:pt x="59" y="120"/>
                    <a:pt x="0" y="168"/>
                  </a:cubicBezTo>
                  <a:cubicBezTo>
                    <a:pt x="59" y="120"/>
                    <a:pt x="120" y="61"/>
                    <a:pt x="167" y="0"/>
                  </a:cubicBez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413;p51">
              <a:extLst>
                <a:ext uri="{FF2B5EF4-FFF2-40B4-BE49-F238E27FC236}">
                  <a16:creationId xmlns:a16="http://schemas.microsoft.com/office/drawing/2014/main" id="{9C6FA2ED-220D-753F-EC81-5D15713180B1}"/>
                </a:ext>
              </a:extLst>
            </p:cNvPr>
            <p:cNvSpPr/>
            <p:nvPr/>
          </p:nvSpPr>
          <p:spPr>
            <a:xfrm>
              <a:off x="1498775" y="2477500"/>
              <a:ext cx="5100" cy="3600"/>
            </a:xfrm>
            <a:custGeom>
              <a:avLst/>
              <a:gdLst/>
              <a:ahLst/>
              <a:cxnLst/>
              <a:rect l="l" t="t" r="r" b="b"/>
              <a:pathLst>
                <a:path w="204" h="144" extrusionOk="0">
                  <a:moveTo>
                    <a:pt x="204" y="1"/>
                  </a:moveTo>
                  <a:cubicBezTo>
                    <a:pt x="143" y="48"/>
                    <a:pt x="72" y="96"/>
                    <a:pt x="0" y="144"/>
                  </a:cubicBezTo>
                  <a:cubicBezTo>
                    <a:pt x="72" y="96"/>
                    <a:pt x="143" y="48"/>
                    <a:pt x="204" y="1"/>
                  </a:cubicBez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414;p51">
              <a:extLst>
                <a:ext uri="{FF2B5EF4-FFF2-40B4-BE49-F238E27FC236}">
                  <a16:creationId xmlns:a16="http://schemas.microsoft.com/office/drawing/2014/main" id="{5FA90A26-F021-65C6-057B-4E4138FE1381}"/>
                </a:ext>
              </a:extLst>
            </p:cNvPr>
            <p:cNvSpPr/>
            <p:nvPr/>
          </p:nvSpPr>
          <p:spPr>
            <a:xfrm>
              <a:off x="1508625" y="2470050"/>
              <a:ext cx="4800" cy="3900"/>
            </a:xfrm>
            <a:custGeom>
              <a:avLst/>
              <a:gdLst/>
              <a:ahLst/>
              <a:cxnLst/>
              <a:rect l="l" t="t" r="r" b="b"/>
              <a:pathLst>
                <a:path w="192" h="156" extrusionOk="0">
                  <a:moveTo>
                    <a:pt x="192" y="0"/>
                  </a:moveTo>
                  <a:cubicBezTo>
                    <a:pt x="120" y="60"/>
                    <a:pt x="60" y="107"/>
                    <a:pt x="1" y="155"/>
                  </a:cubicBezTo>
                  <a:cubicBezTo>
                    <a:pt x="60" y="107"/>
                    <a:pt x="120" y="60"/>
                    <a:pt x="192" y="0"/>
                  </a:cubicBez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415;p51">
              <a:extLst>
                <a:ext uri="{FF2B5EF4-FFF2-40B4-BE49-F238E27FC236}">
                  <a16:creationId xmlns:a16="http://schemas.microsoft.com/office/drawing/2014/main" id="{FD521687-32D9-CA3C-4325-A0C0E15C9D96}"/>
                </a:ext>
              </a:extLst>
            </p:cNvPr>
            <p:cNvSpPr/>
            <p:nvPr/>
          </p:nvSpPr>
          <p:spPr>
            <a:xfrm>
              <a:off x="1555825" y="2388225"/>
              <a:ext cx="900" cy="5400"/>
            </a:xfrm>
            <a:custGeom>
              <a:avLst/>
              <a:gdLst/>
              <a:ahLst/>
              <a:cxnLst/>
              <a:rect l="l" t="t" r="r" b="b"/>
              <a:pathLst>
                <a:path w="36" h="216" extrusionOk="0">
                  <a:moveTo>
                    <a:pt x="36" y="0"/>
                  </a:moveTo>
                  <a:lnTo>
                    <a:pt x="0" y="215"/>
                  </a:ln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416;p51">
              <a:extLst>
                <a:ext uri="{FF2B5EF4-FFF2-40B4-BE49-F238E27FC236}">
                  <a16:creationId xmlns:a16="http://schemas.microsoft.com/office/drawing/2014/main" id="{BCE5064A-3416-FA28-C009-1BBD74C124A4}"/>
                </a:ext>
              </a:extLst>
            </p:cNvPr>
            <p:cNvSpPr/>
            <p:nvPr/>
          </p:nvSpPr>
          <p:spPr>
            <a:xfrm>
              <a:off x="1525650" y="2453000"/>
              <a:ext cx="3925" cy="4825"/>
            </a:xfrm>
            <a:custGeom>
              <a:avLst/>
              <a:gdLst/>
              <a:ahLst/>
              <a:cxnLst/>
              <a:rect l="l" t="t" r="r" b="b"/>
              <a:pathLst>
                <a:path w="157" h="193" extrusionOk="0">
                  <a:moveTo>
                    <a:pt x="156" y="1"/>
                  </a:moveTo>
                  <a:cubicBezTo>
                    <a:pt x="108" y="73"/>
                    <a:pt x="60" y="133"/>
                    <a:pt x="0" y="192"/>
                  </a:cubicBezTo>
                  <a:cubicBezTo>
                    <a:pt x="60" y="133"/>
                    <a:pt x="108" y="73"/>
                    <a:pt x="156" y="1"/>
                  </a:cubicBez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417;p51">
              <a:extLst>
                <a:ext uri="{FF2B5EF4-FFF2-40B4-BE49-F238E27FC236}">
                  <a16:creationId xmlns:a16="http://schemas.microsoft.com/office/drawing/2014/main" id="{59EA0895-F53D-FC51-1BC6-DF2E7DA4BFAC}"/>
                </a:ext>
              </a:extLst>
            </p:cNvPr>
            <p:cNvSpPr/>
            <p:nvPr/>
          </p:nvSpPr>
          <p:spPr>
            <a:xfrm>
              <a:off x="1545350" y="2422850"/>
              <a:ext cx="2125" cy="5100"/>
            </a:xfrm>
            <a:custGeom>
              <a:avLst/>
              <a:gdLst/>
              <a:ahLst/>
              <a:cxnLst/>
              <a:rect l="l" t="t" r="r" b="b"/>
              <a:pathLst>
                <a:path w="85" h="204" extrusionOk="0">
                  <a:moveTo>
                    <a:pt x="85" y="1"/>
                  </a:moveTo>
                  <a:cubicBezTo>
                    <a:pt x="61" y="73"/>
                    <a:pt x="25" y="132"/>
                    <a:pt x="1" y="203"/>
                  </a:cubicBezTo>
                  <a:cubicBezTo>
                    <a:pt x="25" y="132"/>
                    <a:pt x="61" y="73"/>
                    <a:pt x="85" y="1"/>
                  </a:cubicBez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418;p51">
              <a:extLst>
                <a:ext uri="{FF2B5EF4-FFF2-40B4-BE49-F238E27FC236}">
                  <a16:creationId xmlns:a16="http://schemas.microsoft.com/office/drawing/2014/main" id="{3DA8EC1B-61C5-232F-0EB5-0FE494BB3EE2}"/>
                </a:ext>
              </a:extLst>
            </p:cNvPr>
            <p:cNvSpPr/>
            <p:nvPr/>
          </p:nvSpPr>
          <p:spPr>
            <a:xfrm>
              <a:off x="1533125" y="2443775"/>
              <a:ext cx="3300" cy="4800"/>
            </a:xfrm>
            <a:custGeom>
              <a:avLst/>
              <a:gdLst/>
              <a:ahLst/>
              <a:cxnLst/>
              <a:rect l="l" t="t" r="r" b="b"/>
              <a:pathLst>
                <a:path w="132" h="192" extrusionOk="0">
                  <a:moveTo>
                    <a:pt x="131" y="0"/>
                  </a:moveTo>
                  <a:cubicBezTo>
                    <a:pt x="96" y="59"/>
                    <a:pt x="48" y="120"/>
                    <a:pt x="0" y="191"/>
                  </a:cubicBezTo>
                  <a:cubicBezTo>
                    <a:pt x="48" y="120"/>
                    <a:pt x="96" y="59"/>
                    <a:pt x="131" y="0"/>
                  </a:cubicBez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419;p51">
              <a:extLst>
                <a:ext uri="{FF2B5EF4-FFF2-40B4-BE49-F238E27FC236}">
                  <a16:creationId xmlns:a16="http://schemas.microsoft.com/office/drawing/2014/main" id="{5C763396-4DE7-7880-8F5F-43844565B4C8}"/>
                </a:ext>
              </a:extLst>
            </p:cNvPr>
            <p:cNvSpPr/>
            <p:nvPr/>
          </p:nvSpPr>
          <p:spPr>
            <a:xfrm>
              <a:off x="1539700" y="2433600"/>
              <a:ext cx="2700" cy="4825"/>
            </a:xfrm>
            <a:custGeom>
              <a:avLst/>
              <a:gdLst/>
              <a:ahLst/>
              <a:cxnLst/>
              <a:rect l="l" t="t" r="r" b="b"/>
              <a:pathLst>
                <a:path w="108" h="193" extrusionOk="0">
                  <a:moveTo>
                    <a:pt x="107" y="1"/>
                  </a:moveTo>
                  <a:cubicBezTo>
                    <a:pt x="72" y="60"/>
                    <a:pt x="36" y="132"/>
                    <a:pt x="0" y="192"/>
                  </a:cubicBezTo>
                  <a:cubicBezTo>
                    <a:pt x="36" y="132"/>
                    <a:pt x="72" y="60"/>
                    <a:pt x="107" y="1"/>
                  </a:cubicBez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420;p51">
              <a:extLst>
                <a:ext uri="{FF2B5EF4-FFF2-40B4-BE49-F238E27FC236}">
                  <a16:creationId xmlns:a16="http://schemas.microsoft.com/office/drawing/2014/main" id="{BE2F1515-0EE8-4796-24FD-0C3ABCD8D4D7}"/>
                </a:ext>
              </a:extLst>
            </p:cNvPr>
            <p:cNvSpPr/>
            <p:nvPr/>
          </p:nvSpPr>
          <p:spPr>
            <a:xfrm>
              <a:off x="1477250" y="2489150"/>
              <a:ext cx="6000" cy="3025"/>
            </a:xfrm>
            <a:custGeom>
              <a:avLst/>
              <a:gdLst/>
              <a:ahLst/>
              <a:cxnLst/>
              <a:rect l="l" t="t" r="r" b="b"/>
              <a:pathLst>
                <a:path w="240" h="121" extrusionOk="0">
                  <a:moveTo>
                    <a:pt x="240" y="1"/>
                  </a:moveTo>
                  <a:cubicBezTo>
                    <a:pt x="157" y="36"/>
                    <a:pt x="85" y="84"/>
                    <a:pt x="1" y="120"/>
                  </a:cubicBezTo>
                  <a:cubicBezTo>
                    <a:pt x="85" y="84"/>
                    <a:pt x="157" y="36"/>
                    <a:pt x="240" y="1"/>
                  </a:cubicBez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421;p51">
              <a:extLst>
                <a:ext uri="{FF2B5EF4-FFF2-40B4-BE49-F238E27FC236}">
                  <a16:creationId xmlns:a16="http://schemas.microsoft.com/office/drawing/2014/main" id="{C2404168-06EA-4476-F019-DD58A27019A1}"/>
                </a:ext>
              </a:extLst>
            </p:cNvPr>
            <p:cNvSpPr/>
            <p:nvPr/>
          </p:nvSpPr>
          <p:spPr>
            <a:xfrm>
              <a:off x="1553425" y="2400150"/>
              <a:ext cx="1225" cy="5400"/>
            </a:xfrm>
            <a:custGeom>
              <a:avLst/>
              <a:gdLst/>
              <a:ahLst/>
              <a:cxnLst/>
              <a:rect l="l" t="t" r="r" b="b"/>
              <a:pathLst>
                <a:path w="49" h="216" extrusionOk="0">
                  <a:moveTo>
                    <a:pt x="49" y="1"/>
                  </a:moveTo>
                  <a:cubicBezTo>
                    <a:pt x="36" y="73"/>
                    <a:pt x="12" y="144"/>
                    <a:pt x="1" y="216"/>
                  </a:cubicBezTo>
                  <a:cubicBezTo>
                    <a:pt x="12" y="144"/>
                    <a:pt x="36" y="73"/>
                    <a:pt x="49" y="1"/>
                  </a:cubicBez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422;p51">
              <a:extLst>
                <a:ext uri="{FF2B5EF4-FFF2-40B4-BE49-F238E27FC236}">
                  <a16:creationId xmlns:a16="http://schemas.microsoft.com/office/drawing/2014/main" id="{E7B3BF45-677F-3DD5-63F9-FDAB8ABBAB08}"/>
                </a:ext>
              </a:extLst>
            </p:cNvPr>
            <p:cNvSpPr/>
            <p:nvPr/>
          </p:nvSpPr>
          <p:spPr>
            <a:xfrm>
              <a:off x="1557025" y="2363725"/>
              <a:ext cx="300" cy="4200"/>
            </a:xfrm>
            <a:custGeom>
              <a:avLst/>
              <a:gdLst/>
              <a:ahLst/>
              <a:cxnLst/>
              <a:rect l="l" t="t" r="r" b="b"/>
              <a:pathLst>
                <a:path w="12" h="168" extrusionOk="0">
                  <a:moveTo>
                    <a:pt x="0" y="0"/>
                  </a:moveTo>
                  <a:cubicBezTo>
                    <a:pt x="12" y="60"/>
                    <a:pt x="0" y="107"/>
                    <a:pt x="12" y="168"/>
                  </a:cubicBezTo>
                  <a:cubicBezTo>
                    <a:pt x="0" y="107"/>
                    <a:pt x="12" y="60"/>
                    <a:pt x="0" y="0"/>
                  </a:cubicBez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423;p51">
              <a:extLst>
                <a:ext uri="{FF2B5EF4-FFF2-40B4-BE49-F238E27FC236}">
                  <a16:creationId xmlns:a16="http://schemas.microsoft.com/office/drawing/2014/main" id="{2E002915-5B0D-C32E-7EDB-F9B5B1E2DEB7}"/>
                </a:ext>
              </a:extLst>
            </p:cNvPr>
            <p:cNvSpPr/>
            <p:nvPr/>
          </p:nvSpPr>
          <p:spPr>
            <a:xfrm>
              <a:off x="1553725" y="2341900"/>
              <a:ext cx="1800" cy="9300"/>
            </a:xfrm>
            <a:custGeom>
              <a:avLst/>
              <a:gdLst/>
              <a:ahLst/>
              <a:cxnLst/>
              <a:rect l="l" t="t" r="r" b="b"/>
              <a:pathLst>
                <a:path w="72" h="372" extrusionOk="0">
                  <a:moveTo>
                    <a:pt x="0" y="1"/>
                  </a:moveTo>
                  <a:lnTo>
                    <a:pt x="0" y="1"/>
                  </a:lnTo>
                  <a:lnTo>
                    <a:pt x="72" y="372"/>
                  </a:ln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424;p51">
              <a:extLst>
                <a:ext uri="{FF2B5EF4-FFF2-40B4-BE49-F238E27FC236}">
                  <a16:creationId xmlns:a16="http://schemas.microsoft.com/office/drawing/2014/main" id="{5ACC28D4-5697-EB90-0F21-D131B8B01B29}"/>
                </a:ext>
              </a:extLst>
            </p:cNvPr>
            <p:cNvSpPr/>
            <p:nvPr/>
          </p:nvSpPr>
          <p:spPr>
            <a:xfrm>
              <a:off x="1200100" y="2341900"/>
              <a:ext cx="365600" cy="228225"/>
            </a:xfrm>
            <a:custGeom>
              <a:avLst/>
              <a:gdLst/>
              <a:ahLst/>
              <a:cxnLst/>
              <a:rect l="l" t="t" r="r" b="b"/>
              <a:pathLst>
                <a:path w="14624" h="9129" extrusionOk="0">
                  <a:moveTo>
                    <a:pt x="14145" y="1"/>
                  </a:moveTo>
                  <a:cubicBezTo>
                    <a:pt x="14623" y="2629"/>
                    <a:pt x="12879" y="5150"/>
                    <a:pt x="10251" y="5628"/>
                  </a:cubicBezTo>
                  <a:lnTo>
                    <a:pt x="6894" y="6249"/>
                  </a:lnTo>
                  <a:cubicBezTo>
                    <a:pt x="6602" y="6303"/>
                    <a:pt x="6311" y="6328"/>
                    <a:pt x="6024" y="6328"/>
                  </a:cubicBezTo>
                  <a:cubicBezTo>
                    <a:pt x="3730" y="6328"/>
                    <a:pt x="1691" y="4691"/>
                    <a:pt x="1267" y="2355"/>
                  </a:cubicBezTo>
                  <a:lnTo>
                    <a:pt x="837" y="37"/>
                  </a:lnTo>
                  <a:lnTo>
                    <a:pt x="0" y="192"/>
                  </a:lnTo>
                  <a:lnTo>
                    <a:pt x="491" y="2868"/>
                  </a:lnTo>
                  <a:cubicBezTo>
                    <a:pt x="849" y="4887"/>
                    <a:pt x="2354" y="6393"/>
                    <a:pt x="4206" y="6871"/>
                  </a:cubicBezTo>
                  <a:cubicBezTo>
                    <a:pt x="4182" y="7073"/>
                    <a:pt x="4182" y="7288"/>
                    <a:pt x="4230" y="7492"/>
                  </a:cubicBezTo>
                  <a:cubicBezTo>
                    <a:pt x="4361" y="8233"/>
                    <a:pt x="4887" y="8806"/>
                    <a:pt x="5604" y="9128"/>
                  </a:cubicBezTo>
                  <a:lnTo>
                    <a:pt x="8841" y="8830"/>
                  </a:lnTo>
                  <a:cubicBezTo>
                    <a:pt x="9701" y="8268"/>
                    <a:pt x="10191" y="7348"/>
                    <a:pt x="10024" y="6428"/>
                  </a:cubicBezTo>
                  <a:cubicBezTo>
                    <a:pt x="10012" y="6393"/>
                    <a:pt x="10000" y="6345"/>
                    <a:pt x="9988" y="6309"/>
                  </a:cubicBezTo>
                  <a:lnTo>
                    <a:pt x="10131" y="6273"/>
                  </a:lnTo>
                  <a:cubicBezTo>
                    <a:pt x="10298" y="6249"/>
                    <a:pt x="10454" y="6213"/>
                    <a:pt x="10621" y="6165"/>
                  </a:cubicBezTo>
                  <a:cubicBezTo>
                    <a:pt x="10705" y="6141"/>
                    <a:pt x="10789" y="6106"/>
                    <a:pt x="10884" y="6070"/>
                  </a:cubicBezTo>
                  <a:cubicBezTo>
                    <a:pt x="10944" y="6046"/>
                    <a:pt x="11015" y="6034"/>
                    <a:pt x="11087" y="6010"/>
                  </a:cubicBezTo>
                  <a:cubicBezTo>
                    <a:pt x="11171" y="5974"/>
                    <a:pt x="11243" y="5926"/>
                    <a:pt x="11326" y="5891"/>
                  </a:cubicBezTo>
                  <a:cubicBezTo>
                    <a:pt x="11398" y="5867"/>
                    <a:pt x="11458" y="5831"/>
                    <a:pt x="11529" y="5807"/>
                  </a:cubicBezTo>
                  <a:cubicBezTo>
                    <a:pt x="11601" y="5759"/>
                    <a:pt x="11684" y="5724"/>
                    <a:pt x="11756" y="5676"/>
                  </a:cubicBezTo>
                  <a:cubicBezTo>
                    <a:pt x="11816" y="5640"/>
                    <a:pt x="11888" y="5604"/>
                    <a:pt x="11947" y="5568"/>
                  </a:cubicBezTo>
                  <a:cubicBezTo>
                    <a:pt x="12019" y="5520"/>
                    <a:pt x="12090" y="5472"/>
                    <a:pt x="12151" y="5425"/>
                  </a:cubicBezTo>
                  <a:cubicBezTo>
                    <a:pt x="12222" y="5377"/>
                    <a:pt x="12282" y="5329"/>
                    <a:pt x="12342" y="5281"/>
                  </a:cubicBezTo>
                  <a:cubicBezTo>
                    <a:pt x="12401" y="5233"/>
                    <a:pt x="12461" y="5186"/>
                    <a:pt x="12533" y="5126"/>
                  </a:cubicBezTo>
                  <a:cubicBezTo>
                    <a:pt x="12581" y="5079"/>
                    <a:pt x="12640" y="5031"/>
                    <a:pt x="12700" y="4971"/>
                  </a:cubicBezTo>
                  <a:cubicBezTo>
                    <a:pt x="12759" y="4923"/>
                    <a:pt x="12820" y="4864"/>
                    <a:pt x="12867" y="4803"/>
                  </a:cubicBezTo>
                  <a:cubicBezTo>
                    <a:pt x="12927" y="4744"/>
                    <a:pt x="12974" y="4696"/>
                    <a:pt x="13022" y="4636"/>
                  </a:cubicBezTo>
                  <a:cubicBezTo>
                    <a:pt x="13082" y="4577"/>
                    <a:pt x="13130" y="4517"/>
                    <a:pt x="13178" y="4445"/>
                  </a:cubicBezTo>
                  <a:lnTo>
                    <a:pt x="13321" y="4266"/>
                  </a:lnTo>
                  <a:cubicBezTo>
                    <a:pt x="13369" y="4195"/>
                    <a:pt x="13417" y="4134"/>
                    <a:pt x="13452" y="4075"/>
                  </a:cubicBezTo>
                  <a:cubicBezTo>
                    <a:pt x="13500" y="4003"/>
                    <a:pt x="13548" y="3932"/>
                    <a:pt x="13584" y="3860"/>
                  </a:cubicBezTo>
                  <a:cubicBezTo>
                    <a:pt x="13620" y="3800"/>
                    <a:pt x="13656" y="3728"/>
                    <a:pt x="13691" y="3669"/>
                  </a:cubicBezTo>
                  <a:cubicBezTo>
                    <a:pt x="13739" y="3597"/>
                    <a:pt x="13775" y="3513"/>
                    <a:pt x="13811" y="3441"/>
                  </a:cubicBezTo>
                  <a:cubicBezTo>
                    <a:pt x="13835" y="3370"/>
                    <a:pt x="13871" y="3311"/>
                    <a:pt x="13895" y="3239"/>
                  </a:cubicBezTo>
                  <a:cubicBezTo>
                    <a:pt x="13930" y="3155"/>
                    <a:pt x="13967" y="3083"/>
                    <a:pt x="13990" y="3000"/>
                  </a:cubicBezTo>
                  <a:cubicBezTo>
                    <a:pt x="14014" y="2928"/>
                    <a:pt x="14038" y="2868"/>
                    <a:pt x="14062" y="2796"/>
                  </a:cubicBezTo>
                  <a:lnTo>
                    <a:pt x="14134" y="2546"/>
                  </a:lnTo>
                  <a:cubicBezTo>
                    <a:pt x="14145" y="2474"/>
                    <a:pt x="14169" y="2403"/>
                    <a:pt x="14182" y="2331"/>
                  </a:cubicBezTo>
                  <a:cubicBezTo>
                    <a:pt x="14205" y="2247"/>
                    <a:pt x="14217" y="2151"/>
                    <a:pt x="14229" y="2068"/>
                  </a:cubicBezTo>
                  <a:lnTo>
                    <a:pt x="14265" y="1853"/>
                  </a:lnTo>
                  <a:cubicBezTo>
                    <a:pt x="14277" y="1757"/>
                    <a:pt x="14277" y="1662"/>
                    <a:pt x="14289" y="1566"/>
                  </a:cubicBezTo>
                  <a:lnTo>
                    <a:pt x="14289" y="1363"/>
                  </a:lnTo>
                  <a:cubicBezTo>
                    <a:pt x="14301" y="1256"/>
                    <a:pt x="14289" y="1148"/>
                    <a:pt x="14289" y="1041"/>
                  </a:cubicBezTo>
                  <a:cubicBezTo>
                    <a:pt x="14277" y="980"/>
                    <a:pt x="14289" y="933"/>
                    <a:pt x="14277" y="873"/>
                  </a:cubicBezTo>
                  <a:cubicBezTo>
                    <a:pt x="14265" y="706"/>
                    <a:pt x="14241" y="539"/>
                    <a:pt x="14217" y="372"/>
                  </a:cubicBezTo>
                  <a:lnTo>
                    <a:pt x="14145" y="1"/>
                  </a:lnTo>
                  <a:close/>
                </a:path>
              </a:pathLst>
            </a:custGeom>
            <a:solidFill>
              <a:srgbClr val="E17460"/>
            </a:solidFill>
            <a:ln w="9525" cap="flat" cmpd="sng">
              <a:solidFill>
                <a:srgbClr val="E174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425;p51">
              <a:extLst>
                <a:ext uri="{FF2B5EF4-FFF2-40B4-BE49-F238E27FC236}">
                  <a16:creationId xmlns:a16="http://schemas.microsoft.com/office/drawing/2014/main" id="{74DA03F1-3005-D7BC-ED7B-6206DCE4B228}"/>
                </a:ext>
              </a:extLst>
            </p:cNvPr>
            <p:cNvSpPr/>
            <p:nvPr/>
          </p:nvSpPr>
          <p:spPr>
            <a:xfrm>
              <a:off x="1340175" y="2562625"/>
              <a:ext cx="80950" cy="14350"/>
            </a:xfrm>
            <a:custGeom>
              <a:avLst/>
              <a:gdLst/>
              <a:ahLst/>
              <a:cxnLst/>
              <a:rect l="l" t="t" r="r" b="b"/>
              <a:pathLst>
                <a:path w="3238" h="574" extrusionOk="0">
                  <a:moveTo>
                    <a:pt x="3238" y="1"/>
                  </a:moveTo>
                  <a:lnTo>
                    <a:pt x="1" y="299"/>
                  </a:lnTo>
                  <a:cubicBezTo>
                    <a:pt x="391" y="474"/>
                    <a:pt x="845" y="573"/>
                    <a:pt x="1323" y="573"/>
                  </a:cubicBezTo>
                  <a:cubicBezTo>
                    <a:pt x="1532" y="573"/>
                    <a:pt x="1745" y="554"/>
                    <a:pt x="1960" y="514"/>
                  </a:cubicBezTo>
                  <a:cubicBezTo>
                    <a:pt x="2438" y="431"/>
                    <a:pt x="2868" y="251"/>
                    <a:pt x="3238" y="1"/>
                  </a:cubicBez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426;p51">
              <a:extLst>
                <a:ext uri="{FF2B5EF4-FFF2-40B4-BE49-F238E27FC236}">
                  <a16:creationId xmlns:a16="http://schemas.microsoft.com/office/drawing/2014/main" id="{B1187313-3EAE-E077-3FCE-41F13B1375FA}"/>
                </a:ext>
              </a:extLst>
            </p:cNvPr>
            <p:cNvSpPr/>
            <p:nvPr/>
          </p:nvSpPr>
          <p:spPr>
            <a:xfrm>
              <a:off x="1436650" y="2400075"/>
              <a:ext cx="40950" cy="19225"/>
            </a:xfrm>
            <a:custGeom>
              <a:avLst/>
              <a:gdLst/>
              <a:ahLst/>
              <a:cxnLst/>
              <a:rect l="l" t="t" r="r" b="b"/>
              <a:pathLst>
                <a:path w="1638" h="769" extrusionOk="0">
                  <a:moveTo>
                    <a:pt x="1126" y="1"/>
                  </a:moveTo>
                  <a:cubicBezTo>
                    <a:pt x="605" y="1"/>
                    <a:pt x="202" y="329"/>
                    <a:pt x="48" y="541"/>
                  </a:cubicBezTo>
                  <a:cubicBezTo>
                    <a:pt x="0" y="601"/>
                    <a:pt x="13" y="684"/>
                    <a:pt x="72" y="732"/>
                  </a:cubicBezTo>
                  <a:cubicBezTo>
                    <a:pt x="96" y="756"/>
                    <a:pt x="120" y="768"/>
                    <a:pt x="156" y="768"/>
                  </a:cubicBezTo>
                  <a:cubicBezTo>
                    <a:pt x="204" y="768"/>
                    <a:pt x="239" y="745"/>
                    <a:pt x="263" y="708"/>
                  </a:cubicBezTo>
                  <a:cubicBezTo>
                    <a:pt x="283" y="688"/>
                    <a:pt x="600" y="281"/>
                    <a:pt x="1104" y="281"/>
                  </a:cubicBezTo>
                  <a:cubicBezTo>
                    <a:pt x="1206" y="281"/>
                    <a:pt x="1317" y="298"/>
                    <a:pt x="1434" y="338"/>
                  </a:cubicBezTo>
                  <a:cubicBezTo>
                    <a:pt x="1448" y="343"/>
                    <a:pt x="1463" y="346"/>
                    <a:pt x="1478" y="346"/>
                  </a:cubicBezTo>
                  <a:cubicBezTo>
                    <a:pt x="1537" y="346"/>
                    <a:pt x="1594" y="309"/>
                    <a:pt x="1613" y="243"/>
                  </a:cubicBezTo>
                  <a:cubicBezTo>
                    <a:pt x="1637" y="171"/>
                    <a:pt x="1601" y="87"/>
                    <a:pt x="1518" y="63"/>
                  </a:cubicBezTo>
                  <a:cubicBezTo>
                    <a:pt x="1382" y="19"/>
                    <a:pt x="1250" y="1"/>
                    <a:pt x="1126" y="1"/>
                  </a:cubicBez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427;p51">
              <a:extLst>
                <a:ext uri="{FF2B5EF4-FFF2-40B4-BE49-F238E27FC236}">
                  <a16:creationId xmlns:a16="http://schemas.microsoft.com/office/drawing/2014/main" id="{B17DFADD-9F6E-9A3B-CF31-A2CF85DA65A4}"/>
                </a:ext>
              </a:extLst>
            </p:cNvPr>
            <p:cNvSpPr/>
            <p:nvPr/>
          </p:nvSpPr>
          <p:spPr>
            <a:xfrm>
              <a:off x="1279250" y="2119700"/>
              <a:ext cx="93500" cy="46500"/>
            </a:xfrm>
            <a:custGeom>
              <a:avLst/>
              <a:gdLst/>
              <a:ahLst/>
              <a:cxnLst/>
              <a:rect l="l" t="t" r="r" b="b"/>
              <a:pathLst>
                <a:path w="3740" h="1860" extrusionOk="0">
                  <a:moveTo>
                    <a:pt x="2379" y="0"/>
                  </a:moveTo>
                  <a:cubicBezTo>
                    <a:pt x="2132" y="0"/>
                    <a:pt x="1861" y="35"/>
                    <a:pt x="1578" y="120"/>
                  </a:cubicBezTo>
                  <a:cubicBezTo>
                    <a:pt x="777" y="359"/>
                    <a:pt x="275" y="861"/>
                    <a:pt x="144" y="1232"/>
                  </a:cubicBezTo>
                  <a:cubicBezTo>
                    <a:pt x="1" y="1601"/>
                    <a:pt x="168" y="1829"/>
                    <a:pt x="395" y="1853"/>
                  </a:cubicBezTo>
                  <a:cubicBezTo>
                    <a:pt x="428" y="1857"/>
                    <a:pt x="462" y="1860"/>
                    <a:pt x="497" y="1860"/>
                  </a:cubicBezTo>
                  <a:cubicBezTo>
                    <a:pt x="719" y="1860"/>
                    <a:pt x="957" y="1768"/>
                    <a:pt x="1195" y="1686"/>
                  </a:cubicBezTo>
                  <a:cubicBezTo>
                    <a:pt x="1470" y="1590"/>
                    <a:pt x="1745" y="1494"/>
                    <a:pt x="1984" y="1423"/>
                  </a:cubicBezTo>
                  <a:cubicBezTo>
                    <a:pt x="2223" y="1351"/>
                    <a:pt x="2510" y="1279"/>
                    <a:pt x="2796" y="1219"/>
                  </a:cubicBezTo>
                  <a:cubicBezTo>
                    <a:pt x="3071" y="1147"/>
                    <a:pt x="3370" y="1088"/>
                    <a:pt x="3548" y="932"/>
                  </a:cubicBezTo>
                  <a:cubicBezTo>
                    <a:pt x="3740" y="778"/>
                    <a:pt x="3740" y="502"/>
                    <a:pt x="3405" y="263"/>
                  </a:cubicBezTo>
                  <a:cubicBezTo>
                    <a:pt x="3197" y="117"/>
                    <a:pt x="2829" y="0"/>
                    <a:pt x="2379" y="0"/>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428;p51">
              <a:extLst>
                <a:ext uri="{FF2B5EF4-FFF2-40B4-BE49-F238E27FC236}">
                  <a16:creationId xmlns:a16="http://schemas.microsoft.com/office/drawing/2014/main" id="{6571AE77-15B2-9CCE-6C10-FFC65287D693}"/>
                </a:ext>
              </a:extLst>
            </p:cNvPr>
            <p:cNvSpPr/>
            <p:nvPr/>
          </p:nvSpPr>
          <p:spPr>
            <a:xfrm>
              <a:off x="1425900" y="2102600"/>
              <a:ext cx="78850" cy="36475"/>
            </a:xfrm>
            <a:custGeom>
              <a:avLst/>
              <a:gdLst/>
              <a:ahLst/>
              <a:cxnLst/>
              <a:rect l="l" t="t" r="r" b="b"/>
              <a:pathLst>
                <a:path w="3154" h="1459" extrusionOk="0">
                  <a:moveTo>
                    <a:pt x="1948" y="1"/>
                  </a:moveTo>
                  <a:cubicBezTo>
                    <a:pt x="1780" y="1"/>
                    <a:pt x="1598" y="20"/>
                    <a:pt x="1410" y="63"/>
                  </a:cubicBezTo>
                  <a:cubicBezTo>
                    <a:pt x="729" y="219"/>
                    <a:pt x="287" y="613"/>
                    <a:pt x="143" y="912"/>
                  </a:cubicBezTo>
                  <a:cubicBezTo>
                    <a:pt x="0" y="1223"/>
                    <a:pt x="120" y="1414"/>
                    <a:pt x="311" y="1449"/>
                  </a:cubicBezTo>
                  <a:cubicBezTo>
                    <a:pt x="349" y="1456"/>
                    <a:pt x="388" y="1459"/>
                    <a:pt x="429" y="1459"/>
                  </a:cubicBezTo>
                  <a:cubicBezTo>
                    <a:pt x="603" y="1459"/>
                    <a:pt x="796" y="1402"/>
                    <a:pt x="980" y="1354"/>
                  </a:cubicBezTo>
                  <a:cubicBezTo>
                    <a:pt x="1207" y="1282"/>
                    <a:pt x="1446" y="1223"/>
                    <a:pt x="1649" y="1175"/>
                  </a:cubicBezTo>
                  <a:cubicBezTo>
                    <a:pt x="1852" y="1127"/>
                    <a:pt x="2091" y="1079"/>
                    <a:pt x="2330" y="1031"/>
                  </a:cubicBezTo>
                  <a:cubicBezTo>
                    <a:pt x="2557" y="995"/>
                    <a:pt x="2808" y="960"/>
                    <a:pt x="2963" y="840"/>
                  </a:cubicBezTo>
                  <a:cubicBezTo>
                    <a:pt x="3130" y="721"/>
                    <a:pt x="3154" y="493"/>
                    <a:pt x="2904" y="278"/>
                  </a:cubicBezTo>
                  <a:cubicBezTo>
                    <a:pt x="2723" y="124"/>
                    <a:pt x="2377" y="1"/>
                    <a:pt x="1948" y="1"/>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429;p51">
              <a:extLst>
                <a:ext uri="{FF2B5EF4-FFF2-40B4-BE49-F238E27FC236}">
                  <a16:creationId xmlns:a16="http://schemas.microsoft.com/office/drawing/2014/main" id="{B75607FC-1699-7B21-BC70-FADE2356E2B5}"/>
                </a:ext>
              </a:extLst>
            </p:cNvPr>
            <p:cNvSpPr/>
            <p:nvPr/>
          </p:nvSpPr>
          <p:spPr>
            <a:xfrm>
              <a:off x="1164850" y="2261450"/>
              <a:ext cx="30200" cy="49725"/>
            </a:xfrm>
            <a:custGeom>
              <a:avLst/>
              <a:gdLst/>
              <a:ahLst/>
              <a:cxnLst/>
              <a:rect l="l" t="t" r="r" b="b"/>
              <a:pathLst>
                <a:path w="1208" h="1989" extrusionOk="0">
                  <a:moveTo>
                    <a:pt x="164" y="1"/>
                  </a:moveTo>
                  <a:cubicBezTo>
                    <a:pt x="137" y="1"/>
                    <a:pt x="109" y="10"/>
                    <a:pt x="85" y="30"/>
                  </a:cubicBezTo>
                  <a:cubicBezTo>
                    <a:pt x="13" y="77"/>
                    <a:pt x="1" y="161"/>
                    <a:pt x="49" y="232"/>
                  </a:cubicBezTo>
                  <a:lnTo>
                    <a:pt x="813" y="1296"/>
                  </a:lnTo>
                  <a:lnTo>
                    <a:pt x="180" y="1737"/>
                  </a:lnTo>
                  <a:cubicBezTo>
                    <a:pt x="120" y="1774"/>
                    <a:pt x="96" y="1869"/>
                    <a:pt x="144" y="1929"/>
                  </a:cubicBezTo>
                  <a:cubicBezTo>
                    <a:pt x="168" y="1965"/>
                    <a:pt x="216" y="1989"/>
                    <a:pt x="264" y="1989"/>
                  </a:cubicBezTo>
                  <a:cubicBezTo>
                    <a:pt x="287" y="1989"/>
                    <a:pt x="324" y="1989"/>
                    <a:pt x="348" y="1965"/>
                  </a:cubicBezTo>
                  <a:lnTo>
                    <a:pt x="1208" y="1368"/>
                  </a:lnTo>
                  <a:lnTo>
                    <a:pt x="276" y="65"/>
                  </a:lnTo>
                  <a:cubicBezTo>
                    <a:pt x="247" y="22"/>
                    <a:pt x="206" y="1"/>
                    <a:pt x="164" y="1"/>
                  </a:cubicBez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430;p51">
              <a:extLst>
                <a:ext uri="{FF2B5EF4-FFF2-40B4-BE49-F238E27FC236}">
                  <a16:creationId xmlns:a16="http://schemas.microsoft.com/office/drawing/2014/main" id="{50AC3308-EFDD-E20D-83A7-8105124423AD}"/>
                </a:ext>
              </a:extLst>
            </p:cNvPr>
            <p:cNvSpPr/>
            <p:nvPr/>
          </p:nvSpPr>
          <p:spPr>
            <a:xfrm>
              <a:off x="1465900" y="2185125"/>
              <a:ext cx="27525" cy="23325"/>
            </a:xfrm>
            <a:custGeom>
              <a:avLst/>
              <a:gdLst/>
              <a:ahLst/>
              <a:cxnLst/>
              <a:rect l="l" t="t" r="r" b="b"/>
              <a:pathLst>
                <a:path w="1101" h="933" extrusionOk="0">
                  <a:moveTo>
                    <a:pt x="541" y="0"/>
                  </a:moveTo>
                  <a:cubicBezTo>
                    <a:pt x="332" y="0"/>
                    <a:pt x="140" y="134"/>
                    <a:pt x="73" y="346"/>
                  </a:cubicBezTo>
                  <a:cubicBezTo>
                    <a:pt x="1" y="574"/>
                    <a:pt x="97" y="824"/>
                    <a:pt x="312" y="932"/>
                  </a:cubicBezTo>
                  <a:cubicBezTo>
                    <a:pt x="397" y="872"/>
                    <a:pt x="527" y="824"/>
                    <a:pt x="690" y="824"/>
                  </a:cubicBezTo>
                  <a:cubicBezTo>
                    <a:pt x="754" y="824"/>
                    <a:pt x="823" y="831"/>
                    <a:pt x="897" y="848"/>
                  </a:cubicBezTo>
                  <a:cubicBezTo>
                    <a:pt x="957" y="789"/>
                    <a:pt x="993" y="729"/>
                    <a:pt x="1017" y="657"/>
                  </a:cubicBezTo>
                  <a:cubicBezTo>
                    <a:pt x="1100" y="394"/>
                    <a:pt x="957" y="107"/>
                    <a:pt x="694" y="24"/>
                  </a:cubicBezTo>
                  <a:cubicBezTo>
                    <a:pt x="643" y="8"/>
                    <a:pt x="592" y="0"/>
                    <a:pt x="541" y="0"/>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431;p51">
              <a:extLst>
                <a:ext uri="{FF2B5EF4-FFF2-40B4-BE49-F238E27FC236}">
                  <a16:creationId xmlns:a16="http://schemas.microsoft.com/office/drawing/2014/main" id="{FE0FF931-BF98-D822-51D0-5FB562B6676A}"/>
                </a:ext>
              </a:extLst>
            </p:cNvPr>
            <p:cNvSpPr/>
            <p:nvPr/>
          </p:nvSpPr>
          <p:spPr>
            <a:xfrm>
              <a:off x="1341375" y="2209600"/>
              <a:ext cx="27800" cy="23625"/>
            </a:xfrm>
            <a:custGeom>
              <a:avLst/>
              <a:gdLst/>
              <a:ahLst/>
              <a:cxnLst/>
              <a:rect l="l" t="t" r="r" b="b"/>
              <a:pathLst>
                <a:path w="1112" h="945" extrusionOk="0">
                  <a:moveTo>
                    <a:pt x="551" y="1"/>
                  </a:moveTo>
                  <a:cubicBezTo>
                    <a:pt x="339" y="1"/>
                    <a:pt x="139" y="135"/>
                    <a:pt x="72" y="347"/>
                  </a:cubicBezTo>
                  <a:cubicBezTo>
                    <a:pt x="1" y="586"/>
                    <a:pt x="108" y="837"/>
                    <a:pt x="323" y="944"/>
                  </a:cubicBezTo>
                  <a:cubicBezTo>
                    <a:pt x="422" y="891"/>
                    <a:pt x="554" y="844"/>
                    <a:pt x="719" y="844"/>
                  </a:cubicBezTo>
                  <a:cubicBezTo>
                    <a:pt x="774" y="844"/>
                    <a:pt x="833" y="849"/>
                    <a:pt x="896" y="861"/>
                  </a:cubicBezTo>
                  <a:cubicBezTo>
                    <a:pt x="956" y="801"/>
                    <a:pt x="1004" y="742"/>
                    <a:pt x="1028" y="658"/>
                  </a:cubicBezTo>
                  <a:cubicBezTo>
                    <a:pt x="1111" y="395"/>
                    <a:pt x="968" y="108"/>
                    <a:pt x="705" y="25"/>
                  </a:cubicBezTo>
                  <a:cubicBezTo>
                    <a:pt x="654" y="9"/>
                    <a:pt x="602" y="1"/>
                    <a:pt x="551" y="1"/>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432;p51">
              <a:extLst>
                <a:ext uri="{FF2B5EF4-FFF2-40B4-BE49-F238E27FC236}">
                  <a16:creationId xmlns:a16="http://schemas.microsoft.com/office/drawing/2014/main" id="{74F0488F-8C5D-117A-16F5-B80C42D4A8B1}"/>
                </a:ext>
              </a:extLst>
            </p:cNvPr>
            <p:cNvSpPr/>
            <p:nvPr/>
          </p:nvSpPr>
          <p:spPr>
            <a:xfrm>
              <a:off x="1468025" y="2206325"/>
              <a:ext cx="28100" cy="10775"/>
            </a:xfrm>
            <a:custGeom>
              <a:avLst/>
              <a:gdLst/>
              <a:ahLst/>
              <a:cxnLst/>
              <a:rect l="l" t="t" r="r" b="b"/>
              <a:pathLst>
                <a:path w="1124" h="431" extrusionOk="0">
                  <a:moveTo>
                    <a:pt x="812" y="0"/>
                  </a:moveTo>
                  <a:cubicBezTo>
                    <a:pt x="724" y="97"/>
                    <a:pt x="591" y="155"/>
                    <a:pt x="455" y="155"/>
                  </a:cubicBezTo>
                  <a:cubicBezTo>
                    <a:pt x="407" y="155"/>
                    <a:pt x="358" y="148"/>
                    <a:pt x="311" y="132"/>
                  </a:cubicBezTo>
                  <a:cubicBezTo>
                    <a:pt x="274" y="120"/>
                    <a:pt x="250" y="108"/>
                    <a:pt x="227" y="84"/>
                  </a:cubicBezTo>
                  <a:cubicBezTo>
                    <a:pt x="96" y="167"/>
                    <a:pt x="35" y="275"/>
                    <a:pt x="35" y="275"/>
                  </a:cubicBezTo>
                  <a:cubicBezTo>
                    <a:pt x="0" y="323"/>
                    <a:pt x="12" y="382"/>
                    <a:pt x="72" y="419"/>
                  </a:cubicBezTo>
                  <a:cubicBezTo>
                    <a:pt x="83" y="430"/>
                    <a:pt x="107" y="430"/>
                    <a:pt x="119" y="430"/>
                  </a:cubicBezTo>
                  <a:cubicBezTo>
                    <a:pt x="155" y="430"/>
                    <a:pt x="191" y="419"/>
                    <a:pt x="215" y="382"/>
                  </a:cubicBezTo>
                  <a:cubicBezTo>
                    <a:pt x="215" y="374"/>
                    <a:pt x="338" y="184"/>
                    <a:pt x="607" y="184"/>
                  </a:cubicBezTo>
                  <a:cubicBezTo>
                    <a:pt x="704" y="184"/>
                    <a:pt x="820" y="209"/>
                    <a:pt x="956" y="275"/>
                  </a:cubicBezTo>
                  <a:cubicBezTo>
                    <a:pt x="972" y="282"/>
                    <a:pt x="988" y="285"/>
                    <a:pt x="1003" y="285"/>
                  </a:cubicBezTo>
                  <a:cubicBezTo>
                    <a:pt x="1045" y="285"/>
                    <a:pt x="1082" y="263"/>
                    <a:pt x="1099" y="228"/>
                  </a:cubicBezTo>
                  <a:cubicBezTo>
                    <a:pt x="1123" y="167"/>
                    <a:pt x="1099" y="108"/>
                    <a:pt x="1051" y="84"/>
                  </a:cubicBezTo>
                  <a:cubicBezTo>
                    <a:pt x="967" y="48"/>
                    <a:pt x="884" y="13"/>
                    <a:pt x="812" y="0"/>
                  </a:cubicBez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433;p51">
              <a:extLst>
                <a:ext uri="{FF2B5EF4-FFF2-40B4-BE49-F238E27FC236}">
                  <a16:creationId xmlns:a16="http://schemas.microsoft.com/office/drawing/2014/main" id="{2D849FDA-6E95-4E17-F37B-9A2FD9F38F87}"/>
                </a:ext>
              </a:extLst>
            </p:cNvPr>
            <p:cNvSpPr/>
            <p:nvPr/>
          </p:nvSpPr>
          <p:spPr>
            <a:xfrm>
              <a:off x="1473675" y="2205725"/>
              <a:ext cx="14675" cy="4475"/>
            </a:xfrm>
            <a:custGeom>
              <a:avLst/>
              <a:gdLst/>
              <a:ahLst/>
              <a:cxnLst/>
              <a:rect l="l" t="t" r="r" b="b"/>
              <a:pathLst>
                <a:path w="587" h="179" extrusionOk="0">
                  <a:moveTo>
                    <a:pt x="379" y="0"/>
                  </a:moveTo>
                  <a:cubicBezTo>
                    <a:pt x="216" y="0"/>
                    <a:pt x="86" y="48"/>
                    <a:pt x="1" y="108"/>
                  </a:cubicBezTo>
                  <a:cubicBezTo>
                    <a:pt x="24" y="132"/>
                    <a:pt x="48" y="144"/>
                    <a:pt x="85" y="156"/>
                  </a:cubicBezTo>
                  <a:cubicBezTo>
                    <a:pt x="132" y="172"/>
                    <a:pt x="181" y="179"/>
                    <a:pt x="229" y="179"/>
                  </a:cubicBezTo>
                  <a:cubicBezTo>
                    <a:pt x="365" y="179"/>
                    <a:pt x="498" y="121"/>
                    <a:pt x="586" y="24"/>
                  </a:cubicBezTo>
                  <a:cubicBezTo>
                    <a:pt x="512" y="7"/>
                    <a:pt x="443" y="0"/>
                    <a:pt x="379" y="0"/>
                  </a:cubicBez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434;p51">
              <a:extLst>
                <a:ext uri="{FF2B5EF4-FFF2-40B4-BE49-F238E27FC236}">
                  <a16:creationId xmlns:a16="http://schemas.microsoft.com/office/drawing/2014/main" id="{86812C1B-48E0-7F59-66F9-AEE78833C52E}"/>
                </a:ext>
              </a:extLst>
            </p:cNvPr>
            <p:cNvSpPr/>
            <p:nvPr/>
          </p:nvSpPr>
          <p:spPr>
            <a:xfrm>
              <a:off x="1343450" y="2231125"/>
              <a:ext cx="29025" cy="11375"/>
            </a:xfrm>
            <a:custGeom>
              <a:avLst/>
              <a:gdLst/>
              <a:ahLst/>
              <a:cxnLst/>
              <a:rect l="l" t="t" r="r" b="b"/>
              <a:pathLst>
                <a:path w="1161" h="455" extrusionOk="0">
                  <a:moveTo>
                    <a:pt x="813" y="0"/>
                  </a:moveTo>
                  <a:cubicBezTo>
                    <a:pt x="717" y="88"/>
                    <a:pt x="589" y="143"/>
                    <a:pt x="457" y="143"/>
                  </a:cubicBezTo>
                  <a:cubicBezTo>
                    <a:pt x="408" y="143"/>
                    <a:pt x="360" y="135"/>
                    <a:pt x="311" y="120"/>
                  </a:cubicBezTo>
                  <a:lnTo>
                    <a:pt x="240" y="83"/>
                  </a:lnTo>
                  <a:cubicBezTo>
                    <a:pt x="96" y="179"/>
                    <a:pt x="25" y="287"/>
                    <a:pt x="25" y="287"/>
                  </a:cubicBezTo>
                  <a:cubicBezTo>
                    <a:pt x="1" y="335"/>
                    <a:pt x="13" y="406"/>
                    <a:pt x="61" y="430"/>
                  </a:cubicBezTo>
                  <a:cubicBezTo>
                    <a:pt x="73" y="442"/>
                    <a:pt x="96" y="454"/>
                    <a:pt x="120" y="454"/>
                  </a:cubicBezTo>
                  <a:cubicBezTo>
                    <a:pt x="157" y="454"/>
                    <a:pt x="192" y="430"/>
                    <a:pt x="204" y="394"/>
                  </a:cubicBezTo>
                  <a:cubicBezTo>
                    <a:pt x="213" y="385"/>
                    <a:pt x="344" y="196"/>
                    <a:pt x="627" y="196"/>
                  </a:cubicBezTo>
                  <a:cubicBezTo>
                    <a:pt x="729" y="196"/>
                    <a:pt x="850" y="220"/>
                    <a:pt x="993" y="287"/>
                  </a:cubicBezTo>
                  <a:cubicBezTo>
                    <a:pt x="1006" y="293"/>
                    <a:pt x="1019" y="296"/>
                    <a:pt x="1033" y="296"/>
                  </a:cubicBezTo>
                  <a:cubicBezTo>
                    <a:pt x="1071" y="296"/>
                    <a:pt x="1110" y="274"/>
                    <a:pt x="1136" y="239"/>
                  </a:cubicBezTo>
                  <a:cubicBezTo>
                    <a:pt x="1160" y="179"/>
                    <a:pt x="1136" y="120"/>
                    <a:pt x="1076" y="96"/>
                  </a:cubicBezTo>
                  <a:cubicBezTo>
                    <a:pt x="980" y="48"/>
                    <a:pt x="897" y="24"/>
                    <a:pt x="813" y="0"/>
                  </a:cubicBez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435;p51">
              <a:extLst>
                <a:ext uri="{FF2B5EF4-FFF2-40B4-BE49-F238E27FC236}">
                  <a16:creationId xmlns:a16="http://schemas.microsoft.com/office/drawing/2014/main" id="{D0061C57-D50E-6DD6-E51D-A881A4C4A1D7}"/>
                </a:ext>
              </a:extLst>
            </p:cNvPr>
            <p:cNvSpPr/>
            <p:nvPr/>
          </p:nvSpPr>
          <p:spPr>
            <a:xfrm>
              <a:off x="1349425" y="2230675"/>
              <a:ext cx="14375" cy="4025"/>
            </a:xfrm>
            <a:custGeom>
              <a:avLst/>
              <a:gdLst/>
              <a:ahLst/>
              <a:cxnLst/>
              <a:rect l="l" t="t" r="r" b="b"/>
              <a:pathLst>
                <a:path w="575" h="161" extrusionOk="0">
                  <a:moveTo>
                    <a:pt x="397" y="1"/>
                  </a:moveTo>
                  <a:cubicBezTo>
                    <a:pt x="232" y="1"/>
                    <a:pt x="100" y="48"/>
                    <a:pt x="1" y="101"/>
                  </a:cubicBezTo>
                  <a:lnTo>
                    <a:pt x="72" y="138"/>
                  </a:lnTo>
                  <a:cubicBezTo>
                    <a:pt x="121" y="153"/>
                    <a:pt x="169" y="161"/>
                    <a:pt x="218" y="161"/>
                  </a:cubicBezTo>
                  <a:cubicBezTo>
                    <a:pt x="350" y="161"/>
                    <a:pt x="478" y="106"/>
                    <a:pt x="574" y="18"/>
                  </a:cubicBezTo>
                  <a:cubicBezTo>
                    <a:pt x="511" y="6"/>
                    <a:pt x="452" y="1"/>
                    <a:pt x="397" y="1"/>
                  </a:cubicBez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436;p51">
              <a:extLst>
                <a:ext uri="{FF2B5EF4-FFF2-40B4-BE49-F238E27FC236}">
                  <a16:creationId xmlns:a16="http://schemas.microsoft.com/office/drawing/2014/main" id="{3BDCE9D6-D579-7773-B195-556864C60A27}"/>
                </a:ext>
              </a:extLst>
            </p:cNvPr>
            <p:cNvSpPr/>
            <p:nvPr/>
          </p:nvSpPr>
          <p:spPr>
            <a:xfrm>
              <a:off x="1400800" y="2164450"/>
              <a:ext cx="69025" cy="126125"/>
            </a:xfrm>
            <a:custGeom>
              <a:avLst/>
              <a:gdLst/>
              <a:ahLst/>
              <a:cxnLst/>
              <a:rect l="l" t="t" r="r" b="b"/>
              <a:pathLst>
                <a:path w="2761" h="5045" extrusionOk="0">
                  <a:moveTo>
                    <a:pt x="118" y="0"/>
                  </a:moveTo>
                  <a:cubicBezTo>
                    <a:pt x="111" y="0"/>
                    <a:pt x="104" y="1"/>
                    <a:pt x="96" y="3"/>
                  </a:cubicBezTo>
                  <a:cubicBezTo>
                    <a:pt x="37" y="15"/>
                    <a:pt x="1" y="74"/>
                    <a:pt x="13" y="134"/>
                  </a:cubicBezTo>
                  <a:lnTo>
                    <a:pt x="359" y="1580"/>
                  </a:lnTo>
                  <a:cubicBezTo>
                    <a:pt x="443" y="1903"/>
                    <a:pt x="622" y="2177"/>
                    <a:pt x="885" y="2344"/>
                  </a:cubicBezTo>
                  <a:cubicBezTo>
                    <a:pt x="1073" y="2479"/>
                    <a:pt x="1295" y="2546"/>
                    <a:pt x="1516" y="2546"/>
                  </a:cubicBezTo>
                  <a:cubicBezTo>
                    <a:pt x="1589" y="2546"/>
                    <a:pt x="1662" y="2539"/>
                    <a:pt x="1733" y="2524"/>
                  </a:cubicBezTo>
                  <a:cubicBezTo>
                    <a:pt x="1771" y="2514"/>
                    <a:pt x="1808" y="2509"/>
                    <a:pt x="1845" y="2509"/>
                  </a:cubicBezTo>
                  <a:cubicBezTo>
                    <a:pt x="2067" y="2509"/>
                    <a:pt x="2269" y="2686"/>
                    <a:pt x="2331" y="2941"/>
                  </a:cubicBezTo>
                  <a:lnTo>
                    <a:pt x="2355" y="3037"/>
                  </a:lnTo>
                  <a:cubicBezTo>
                    <a:pt x="2522" y="3742"/>
                    <a:pt x="2163" y="4447"/>
                    <a:pt x="1530" y="4602"/>
                  </a:cubicBezTo>
                  <a:lnTo>
                    <a:pt x="586" y="4829"/>
                  </a:lnTo>
                  <a:cubicBezTo>
                    <a:pt x="539" y="4841"/>
                    <a:pt x="502" y="4901"/>
                    <a:pt x="515" y="4961"/>
                  </a:cubicBezTo>
                  <a:cubicBezTo>
                    <a:pt x="526" y="5009"/>
                    <a:pt x="563" y="5044"/>
                    <a:pt x="610" y="5044"/>
                  </a:cubicBezTo>
                  <a:cubicBezTo>
                    <a:pt x="622" y="5044"/>
                    <a:pt x="634" y="5044"/>
                    <a:pt x="646" y="5033"/>
                  </a:cubicBezTo>
                  <a:lnTo>
                    <a:pt x="1590" y="4805"/>
                  </a:lnTo>
                  <a:cubicBezTo>
                    <a:pt x="2318" y="4626"/>
                    <a:pt x="2761" y="3814"/>
                    <a:pt x="2557" y="2989"/>
                  </a:cubicBezTo>
                  <a:lnTo>
                    <a:pt x="2533" y="2894"/>
                  </a:lnTo>
                  <a:cubicBezTo>
                    <a:pt x="2450" y="2530"/>
                    <a:pt x="2150" y="2293"/>
                    <a:pt x="1829" y="2293"/>
                  </a:cubicBezTo>
                  <a:cubicBezTo>
                    <a:pt x="1782" y="2293"/>
                    <a:pt x="1733" y="2298"/>
                    <a:pt x="1686" y="2309"/>
                  </a:cubicBezTo>
                  <a:cubicBezTo>
                    <a:pt x="1622" y="2325"/>
                    <a:pt x="1556" y="2334"/>
                    <a:pt x="1490" y="2334"/>
                  </a:cubicBezTo>
                  <a:cubicBezTo>
                    <a:pt x="1321" y="2334"/>
                    <a:pt x="1150" y="2280"/>
                    <a:pt x="1004" y="2177"/>
                  </a:cubicBezTo>
                  <a:cubicBezTo>
                    <a:pt x="789" y="2033"/>
                    <a:pt x="634" y="1795"/>
                    <a:pt x="574" y="1532"/>
                  </a:cubicBezTo>
                  <a:lnTo>
                    <a:pt x="228" y="87"/>
                  </a:lnTo>
                  <a:cubicBezTo>
                    <a:pt x="207" y="34"/>
                    <a:pt x="168" y="0"/>
                    <a:pt x="118" y="0"/>
                  </a:cubicBezTo>
                  <a:close/>
                </a:path>
              </a:pathLst>
            </a:custGeom>
            <a:solidFill>
              <a:srgbClr val="E17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437;p51">
              <a:extLst>
                <a:ext uri="{FF2B5EF4-FFF2-40B4-BE49-F238E27FC236}">
                  <a16:creationId xmlns:a16="http://schemas.microsoft.com/office/drawing/2014/main" id="{4FAF8BFA-7A73-969B-E3A9-0E521B5BE973}"/>
                </a:ext>
              </a:extLst>
            </p:cNvPr>
            <p:cNvSpPr/>
            <p:nvPr/>
          </p:nvSpPr>
          <p:spPr>
            <a:xfrm>
              <a:off x="1335025" y="2300500"/>
              <a:ext cx="106425" cy="52100"/>
            </a:xfrm>
            <a:custGeom>
              <a:avLst/>
              <a:gdLst/>
              <a:ahLst/>
              <a:cxnLst/>
              <a:rect l="l" t="t" r="r" b="b"/>
              <a:pathLst>
                <a:path w="4257" h="2084" extrusionOk="0">
                  <a:moveTo>
                    <a:pt x="806" y="0"/>
                  </a:moveTo>
                  <a:cubicBezTo>
                    <a:pt x="1" y="0"/>
                    <a:pt x="315" y="1960"/>
                    <a:pt x="1963" y="2075"/>
                  </a:cubicBezTo>
                  <a:cubicBezTo>
                    <a:pt x="2034" y="2081"/>
                    <a:pt x="2104" y="2084"/>
                    <a:pt x="2172" y="2084"/>
                  </a:cubicBezTo>
                  <a:cubicBezTo>
                    <a:pt x="3721" y="2084"/>
                    <a:pt x="4257" y="708"/>
                    <a:pt x="3181" y="582"/>
                  </a:cubicBezTo>
                  <a:cubicBezTo>
                    <a:pt x="2058" y="451"/>
                    <a:pt x="900" y="8"/>
                    <a:pt x="900" y="8"/>
                  </a:cubicBezTo>
                  <a:cubicBezTo>
                    <a:pt x="867" y="3"/>
                    <a:pt x="836" y="0"/>
                    <a:pt x="806" y="0"/>
                  </a:cubicBez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438;p51">
              <a:extLst>
                <a:ext uri="{FF2B5EF4-FFF2-40B4-BE49-F238E27FC236}">
                  <a16:creationId xmlns:a16="http://schemas.microsoft.com/office/drawing/2014/main" id="{BDE4E087-BF7D-2CD4-2630-001C1186E51C}"/>
                </a:ext>
              </a:extLst>
            </p:cNvPr>
            <p:cNvSpPr/>
            <p:nvPr/>
          </p:nvSpPr>
          <p:spPr>
            <a:xfrm>
              <a:off x="1466825" y="2512150"/>
              <a:ext cx="59450" cy="52900"/>
            </a:xfrm>
            <a:custGeom>
              <a:avLst/>
              <a:gdLst/>
              <a:ahLst/>
              <a:cxnLst/>
              <a:rect l="l" t="t" r="r" b="b"/>
              <a:pathLst>
                <a:path w="2378" h="2116" extrusionOk="0">
                  <a:moveTo>
                    <a:pt x="1114" y="0"/>
                  </a:moveTo>
                  <a:cubicBezTo>
                    <a:pt x="964" y="0"/>
                    <a:pt x="813" y="64"/>
                    <a:pt x="693" y="204"/>
                  </a:cubicBezTo>
                  <a:lnTo>
                    <a:pt x="0" y="992"/>
                  </a:lnTo>
                  <a:lnTo>
                    <a:pt x="36" y="1853"/>
                  </a:lnTo>
                  <a:lnTo>
                    <a:pt x="872" y="1781"/>
                  </a:lnTo>
                  <a:lnTo>
                    <a:pt x="1577" y="2115"/>
                  </a:lnTo>
                  <a:lnTo>
                    <a:pt x="1577" y="2115"/>
                  </a:lnTo>
                  <a:lnTo>
                    <a:pt x="1553" y="1733"/>
                  </a:lnTo>
                  <a:lnTo>
                    <a:pt x="2377" y="2055"/>
                  </a:lnTo>
                  <a:lnTo>
                    <a:pt x="1756" y="658"/>
                  </a:lnTo>
                  <a:cubicBezTo>
                    <a:pt x="1708" y="252"/>
                    <a:pt x="1412" y="0"/>
                    <a:pt x="1114" y="0"/>
                  </a:cubicBez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439;p51">
              <a:extLst>
                <a:ext uri="{FF2B5EF4-FFF2-40B4-BE49-F238E27FC236}">
                  <a16:creationId xmlns:a16="http://schemas.microsoft.com/office/drawing/2014/main" id="{1EFF3F8D-B18F-5946-A9A4-E09401954DB4}"/>
                </a:ext>
              </a:extLst>
            </p:cNvPr>
            <p:cNvSpPr/>
            <p:nvPr/>
          </p:nvSpPr>
          <p:spPr>
            <a:xfrm>
              <a:off x="1379900" y="2556650"/>
              <a:ext cx="132350" cy="180875"/>
            </a:xfrm>
            <a:custGeom>
              <a:avLst/>
              <a:gdLst/>
              <a:ahLst/>
              <a:cxnLst/>
              <a:rect l="l" t="t" r="r" b="b"/>
              <a:pathLst>
                <a:path w="5294" h="7235" extrusionOk="0">
                  <a:moveTo>
                    <a:pt x="4349" y="1"/>
                  </a:moveTo>
                  <a:lnTo>
                    <a:pt x="3513" y="73"/>
                  </a:lnTo>
                  <a:lnTo>
                    <a:pt x="3513" y="299"/>
                  </a:lnTo>
                  <a:cubicBezTo>
                    <a:pt x="3584" y="2342"/>
                    <a:pt x="2020" y="4063"/>
                    <a:pt x="0" y="4218"/>
                  </a:cubicBezTo>
                  <a:lnTo>
                    <a:pt x="2461" y="6989"/>
                  </a:lnTo>
                  <a:cubicBezTo>
                    <a:pt x="2584" y="7155"/>
                    <a:pt x="2750" y="7235"/>
                    <a:pt x="2915" y="7235"/>
                  </a:cubicBezTo>
                  <a:cubicBezTo>
                    <a:pt x="3119" y="7235"/>
                    <a:pt x="3322" y="7113"/>
                    <a:pt x="3441" y="6882"/>
                  </a:cubicBezTo>
                  <a:lnTo>
                    <a:pt x="5293" y="4552"/>
                  </a:lnTo>
                  <a:lnTo>
                    <a:pt x="5054" y="335"/>
                  </a:lnTo>
                  <a:lnTo>
                    <a:pt x="4349" y="1"/>
                  </a:ln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440;p51">
              <a:extLst>
                <a:ext uri="{FF2B5EF4-FFF2-40B4-BE49-F238E27FC236}">
                  <a16:creationId xmlns:a16="http://schemas.microsoft.com/office/drawing/2014/main" id="{6DF3BF22-4E7C-DACD-B297-F343B275A138}"/>
                </a:ext>
              </a:extLst>
            </p:cNvPr>
            <p:cNvSpPr/>
            <p:nvPr/>
          </p:nvSpPr>
          <p:spPr>
            <a:xfrm>
              <a:off x="1505650" y="2555475"/>
              <a:ext cx="43625" cy="115000"/>
            </a:xfrm>
            <a:custGeom>
              <a:avLst/>
              <a:gdLst/>
              <a:ahLst/>
              <a:cxnLst/>
              <a:rect l="l" t="t" r="r" b="b"/>
              <a:pathLst>
                <a:path w="1745" h="4600" extrusionOk="0">
                  <a:moveTo>
                    <a:pt x="0" y="0"/>
                  </a:moveTo>
                  <a:lnTo>
                    <a:pt x="24" y="382"/>
                  </a:lnTo>
                  <a:lnTo>
                    <a:pt x="263" y="4599"/>
                  </a:lnTo>
                  <a:lnTo>
                    <a:pt x="1434" y="3142"/>
                  </a:lnTo>
                  <a:cubicBezTo>
                    <a:pt x="1684" y="2820"/>
                    <a:pt x="1745" y="2401"/>
                    <a:pt x="1577" y="2031"/>
                  </a:cubicBezTo>
                  <a:lnTo>
                    <a:pt x="824" y="322"/>
                  </a:lnTo>
                  <a:lnTo>
                    <a:pt x="0" y="0"/>
                  </a:ln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441;p51">
              <a:extLst>
                <a:ext uri="{FF2B5EF4-FFF2-40B4-BE49-F238E27FC236}">
                  <a16:creationId xmlns:a16="http://schemas.microsoft.com/office/drawing/2014/main" id="{55A958CF-6D2B-2134-FA9A-947FE3717023}"/>
                </a:ext>
              </a:extLst>
            </p:cNvPr>
            <p:cNvSpPr/>
            <p:nvPr/>
          </p:nvSpPr>
          <p:spPr>
            <a:xfrm>
              <a:off x="1446500" y="2536950"/>
              <a:ext cx="21225" cy="23600"/>
            </a:xfrm>
            <a:custGeom>
              <a:avLst/>
              <a:gdLst/>
              <a:ahLst/>
              <a:cxnLst/>
              <a:rect l="l" t="t" r="r" b="b"/>
              <a:pathLst>
                <a:path w="849" h="944" extrusionOk="0">
                  <a:moveTo>
                    <a:pt x="813" y="0"/>
                  </a:moveTo>
                  <a:lnTo>
                    <a:pt x="1" y="944"/>
                  </a:lnTo>
                  <a:lnTo>
                    <a:pt x="849" y="861"/>
                  </a:lnTo>
                  <a:lnTo>
                    <a:pt x="813" y="0"/>
                  </a:ln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442;p51">
              <a:extLst>
                <a:ext uri="{FF2B5EF4-FFF2-40B4-BE49-F238E27FC236}">
                  <a16:creationId xmlns:a16="http://schemas.microsoft.com/office/drawing/2014/main" id="{795F5715-52B2-7D4F-6943-41C52E88381F}"/>
                </a:ext>
              </a:extLst>
            </p:cNvPr>
            <p:cNvSpPr/>
            <p:nvPr/>
          </p:nvSpPr>
          <p:spPr>
            <a:xfrm>
              <a:off x="1373325" y="2558450"/>
              <a:ext cx="96200" cy="103650"/>
            </a:xfrm>
            <a:custGeom>
              <a:avLst/>
              <a:gdLst/>
              <a:ahLst/>
              <a:cxnLst/>
              <a:rect l="l" t="t" r="r" b="b"/>
              <a:pathLst>
                <a:path w="3848" h="4146" extrusionOk="0">
                  <a:moveTo>
                    <a:pt x="3776" y="1"/>
                  </a:moveTo>
                  <a:lnTo>
                    <a:pt x="2928" y="84"/>
                  </a:lnTo>
                  <a:lnTo>
                    <a:pt x="0" y="3417"/>
                  </a:lnTo>
                  <a:lnTo>
                    <a:pt x="526" y="3800"/>
                  </a:lnTo>
                  <a:lnTo>
                    <a:pt x="204" y="4074"/>
                  </a:lnTo>
                  <a:lnTo>
                    <a:pt x="263" y="4146"/>
                  </a:lnTo>
                  <a:cubicBezTo>
                    <a:pt x="2283" y="3991"/>
                    <a:pt x="3847" y="2270"/>
                    <a:pt x="3776" y="227"/>
                  </a:cubicBezTo>
                  <a:lnTo>
                    <a:pt x="3776" y="1"/>
                  </a:ln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443;p51">
              <a:extLst>
                <a:ext uri="{FF2B5EF4-FFF2-40B4-BE49-F238E27FC236}">
                  <a16:creationId xmlns:a16="http://schemas.microsoft.com/office/drawing/2014/main" id="{17041E15-1EA2-0E4F-DA85-EA9A2C1F6B94}"/>
                </a:ext>
              </a:extLst>
            </p:cNvPr>
            <p:cNvSpPr/>
            <p:nvPr/>
          </p:nvSpPr>
          <p:spPr>
            <a:xfrm>
              <a:off x="1148725" y="2509325"/>
              <a:ext cx="60950" cy="73325"/>
            </a:xfrm>
            <a:custGeom>
              <a:avLst/>
              <a:gdLst/>
              <a:ahLst/>
              <a:cxnLst/>
              <a:rect l="l" t="t" r="r" b="b"/>
              <a:pathLst>
                <a:path w="2438" h="2933" extrusionOk="0">
                  <a:moveTo>
                    <a:pt x="1591" y="1"/>
                  </a:moveTo>
                  <a:cubicBezTo>
                    <a:pt x="1408" y="1"/>
                    <a:pt x="1228" y="97"/>
                    <a:pt x="1160" y="257"/>
                  </a:cubicBezTo>
                  <a:lnTo>
                    <a:pt x="1" y="2933"/>
                  </a:lnTo>
                  <a:lnTo>
                    <a:pt x="1" y="2933"/>
                  </a:lnTo>
                  <a:lnTo>
                    <a:pt x="2426" y="1212"/>
                  </a:lnTo>
                  <a:lnTo>
                    <a:pt x="2438" y="1344"/>
                  </a:lnTo>
                  <a:lnTo>
                    <a:pt x="2414" y="484"/>
                  </a:lnTo>
                  <a:lnTo>
                    <a:pt x="1888" y="102"/>
                  </a:lnTo>
                  <a:cubicBezTo>
                    <a:pt x="1801" y="32"/>
                    <a:pt x="1695" y="1"/>
                    <a:pt x="1591" y="1"/>
                  </a:cubicBez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444;p51">
              <a:extLst>
                <a:ext uri="{FF2B5EF4-FFF2-40B4-BE49-F238E27FC236}">
                  <a16:creationId xmlns:a16="http://schemas.microsoft.com/office/drawing/2014/main" id="{B24D4CD1-3C3B-21A1-49D5-C7B00C922430}"/>
                </a:ext>
              </a:extLst>
            </p:cNvPr>
            <p:cNvSpPr/>
            <p:nvPr/>
          </p:nvSpPr>
          <p:spPr>
            <a:xfrm>
              <a:off x="1212650" y="2588600"/>
              <a:ext cx="25" cy="350"/>
            </a:xfrm>
            <a:custGeom>
              <a:avLst/>
              <a:gdLst/>
              <a:ahLst/>
              <a:cxnLst/>
              <a:rect l="l" t="t" r="r" b="b"/>
              <a:pathLst>
                <a:path w="1" h="14" extrusionOk="0">
                  <a:moveTo>
                    <a:pt x="0" y="13"/>
                  </a:moveTo>
                  <a:lnTo>
                    <a:pt x="0" y="13"/>
                  </a:lnTo>
                  <a:lnTo>
                    <a:pt x="0" y="1"/>
                  </a:ln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445;p51">
              <a:extLst>
                <a:ext uri="{FF2B5EF4-FFF2-40B4-BE49-F238E27FC236}">
                  <a16:creationId xmlns:a16="http://schemas.microsoft.com/office/drawing/2014/main" id="{54805F52-C7B3-A65D-B0AD-1F6677CFB231}"/>
                </a:ext>
              </a:extLst>
            </p:cNvPr>
            <p:cNvSpPr/>
            <p:nvPr/>
          </p:nvSpPr>
          <p:spPr>
            <a:xfrm>
              <a:off x="1212650" y="2588925"/>
              <a:ext cx="163675" cy="165400"/>
            </a:xfrm>
            <a:custGeom>
              <a:avLst/>
              <a:gdLst/>
              <a:ahLst/>
              <a:cxnLst/>
              <a:rect l="l" t="t" r="r" b="b"/>
              <a:pathLst>
                <a:path w="6547" h="6616" extrusionOk="0">
                  <a:moveTo>
                    <a:pt x="0" y="0"/>
                  </a:moveTo>
                  <a:lnTo>
                    <a:pt x="359" y="5472"/>
                  </a:lnTo>
                  <a:lnTo>
                    <a:pt x="1147" y="6319"/>
                  </a:lnTo>
                  <a:cubicBezTo>
                    <a:pt x="1332" y="6517"/>
                    <a:pt x="1603" y="6616"/>
                    <a:pt x="1877" y="6616"/>
                  </a:cubicBezTo>
                  <a:cubicBezTo>
                    <a:pt x="2133" y="6616"/>
                    <a:pt x="2390" y="6529"/>
                    <a:pt x="2581" y="6356"/>
                  </a:cubicBezTo>
                  <a:lnTo>
                    <a:pt x="6547" y="2939"/>
                  </a:lnTo>
                  <a:lnTo>
                    <a:pt x="6535" y="2939"/>
                  </a:lnTo>
                  <a:lnTo>
                    <a:pt x="3859" y="3022"/>
                  </a:lnTo>
                  <a:cubicBezTo>
                    <a:pt x="3811" y="3024"/>
                    <a:pt x="3762" y="3025"/>
                    <a:pt x="3713" y="3025"/>
                  </a:cubicBezTo>
                  <a:cubicBezTo>
                    <a:pt x="1900" y="3025"/>
                    <a:pt x="361" y="1733"/>
                    <a:pt x="0" y="0"/>
                  </a:cubicBez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446;p51">
              <a:extLst>
                <a:ext uri="{FF2B5EF4-FFF2-40B4-BE49-F238E27FC236}">
                  <a16:creationId xmlns:a16="http://schemas.microsoft.com/office/drawing/2014/main" id="{54122E63-ACAB-CDE2-A5CD-A315325C89A5}"/>
                </a:ext>
              </a:extLst>
            </p:cNvPr>
            <p:cNvSpPr/>
            <p:nvPr/>
          </p:nvSpPr>
          <p:spPr>
            <a:xfrm>
              <a:off x="1132600" y="2539625"/>
              <a:ext cx="89025" cy="186100"/>
            </a:xfrm>
            <a:custGeom>
              <a:avLst/>
              <a:gdLst/>
              <a:ahLst/>
              <a:cxnLst/>
              <a:rect l="l" t="t" r="r" b="b"/>
              <a:pathLst>
                <a:path w="3561" h="7444" extrusionOk="0">
                  <a:moveTo>
                    <a:pt x="3071" y="0"/>
                  </a:moveTo>
                  <a:lnTo>
                    <a:pt x="646" y="1721"/>
                  </a:lnTo>
                  <a:lnTo>
                    <a:pt x="168" y="2820"/>
                  </a:lnTo>
                  <a:cubicBezTo>
                    <a:pt x="1" y="3202"/>
                    <a:pt x="85" y="3656"/>
                    <a:pt x="371" y="3979"/>
                  </a:cubicBezTo>
                  <a:lnTo>
                    <a:pt x="3561" y="7444"/>
                  </a:lnTo>
                  <a:lnTo>
                    <a:pt x="3202" y="1972"/>
                  </a:lnTo>
                  <a:lnTo>
                    <a:pt x="3202" y="1960"/>
                  </a:lnTo>
                  <a:cubicBezTo>
                    <a:pt x="3167" y="1757"/>
                    <a:pt x="3131" y="1542"/>
                    <a:pt x="3131" y="1327"/>
                  </a:cubicBezTo>
                  <a:lnTo>
                    <a:pt x="3083" y="132"/>
                  </a:lnTo>
                  <a:lnTo>
                    <a:pt x="3071" y="0"/>
                  </a:ln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447;p51">
              <a:extLst>
                <a:ext uri="{FF2B5EF4-FFF2-40B4-BE49-F238E27FC236}">
                  <a16:creationId xmlns:a16="http://schemas.microsoft.com/office/drawing/2014/main" id="{3ACE8332-BBC9-737B-C4A2-FCCF3A85E4EF}"/>
                </a:ext>
              </a:extLst>
            </p:cNvPr>
            <p:cNvSpPr/>
            <p:nvPr/>
          </p:nvSpPr>
          <p:spPr>
            <a:xfrm>
              <a:off x="1209050" y="2521425"/>
              <a:ext cx="72625" cy="67525"/>
            </a:xfrm>
            <a:custGeom>
              <a:avLst/>
              <a:gdLst/>
              <a:ahLst/>
              <a:cxnLst/>
              <a:rect l="l" t="t" r="r" b="b"/>
              <a:pathLst>
                <a:path w="2905" h="2701" extrusionOk="0">
                  <a:moveTo>
                    <a:pt x="1" y="0"/>
                  </a:moveTo>
                  <a:lnTo>
                    <a:pt x="25" y="860"/>
                  </a:lnTo>
                  <a:lnTo>
                    <a:pt x="144" y="2688"/>
                  </a:lnTo>
                  <a:lnTo>
                    <a:pt x="144" y="2700"/>
                  </a:lnTo>
                  <a:lnTo>
                    <a:pt x="706" y="2366"/>
                  </a:lnTo>
                  <a:lnTo>
                    <a:pt x="2904" y="2162"/>
                  </a:lnTo>
                  <a:lnTo>
                    <a:pt x="1" y="0"/>
                  </a:ln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448;p51">
              <a:extLst>
                <a:ext uri="{FF2B5EF4-FFF2-40B4-BE49-F238E27FC236}">
                  <a16:creationId xmlns:a16="http://schemas.microsoft.com/office/drawing/2014/main" id="{4F6C70D3-EE04-EF8F-0F12-0EB13E22520C}"/>
                </a:ext>
              </a:extLst>
            </p:cNvPr>
            <p:cNvSpPr/>
            <p:nvPr/>
          </p:nvSpPr>
          <p:spPr>
            <a:xfrm>
              <a:off x="1212650" y="2575475"/>
              <a:ext cx="165800" cy="89075"/>
            </a:xfrm>
            <a:custGeom>
              <a:avLst/>
              <a:gdLst/>
              <a:ahLst/>
              <a:cxnLst/>
              <a:rect l="l" t="t" r="r" b="b"/>
              <a:pathLst>
                <a:path w="6632" h="3563" extrusionOk="0">
                  <a:moveTo>
                    <a:pt x="2760" y="0"/>
                  </a:moveTo>
                  <a:lnTo>
                    <a:pt x="562" y="204"/>
                  </a:lnTo>
                  <a:lnTo>
                    <a:pt x="0" y="538"/>
                  </a:lnTo>
                  <a:cubicBezTo>
                    <a:pt x="361" y="2271"/>
                    <a:pt x="1900" y="3563"/>
                    <a:pt x="3713" y="3563"/>
                  </a:cubicBezTo>
                  <a:cubicBezTo>
                    <a:pt x="3762" y="3563"/>
                    <a:pt x="3811" y="3562"/>
                    <a:pt x="3859" y="3560"/>
                  </a:cubicBezTo>
                  <a:lnTo>
                    <a:pt x="6535" y="3477"/>
                  </a:lnTo>
                  <a:lnTo>
                    <a:pt x="6547" y="3477"/>
                  </a:lnTo>
                  <a:lnTo>
                    <a:pt x="6631" y="3393"/>
                  </a:lnTo>
                  <a:lnTo>
                    <a:pt x="6249" y="2963"/>
                  </a:lnTo>
                  <a:lnTo>
                    <a:pt x="6427" y="2736"/>
                  </a:lnTo>
                  <a:lnTo>
                    <a:pt x="2760" y="0"/>
                  </a:ln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449;p51">
              <a:extLst>
                <a:ext uri="{FF2B5EF4-FFF2-40B4-BE49-F238E27FC236}">
                  <a16:creationId xmlns:a16="http://schemas.microsoft.com/office/drawing/2014/main" id="{7AA34A20-0A0A-B7AE-9585-7FD8CCD3FF63}"/>
                </a:ext>
              </a:extLst>
            </p:cNvPr>
            <p:cNvSpPr/>
            <p:nvPr/>
          </p:nvSpPr>
          <p:spPr>
            <a:xfrm>
              <a:off x="1209650" y="2542925"/>
              <a:ext cx="3025" cy="45700"/>
            </a:xfrm>
            <a:custGeom>
              <a:avLst/>
              <a:gdLst/>
              <a:ahLst/>
              <a:cxnLst/>
              <a:rect l="l" t="t" r="r" b="b"/>
              <a:pathLst>
                <a:path w="121" h="1828" extrusionOk="0">
                  <a:moveTo>
                    <a:pt x="1" y="0"/>
                  </a:moveTo>
                  <a:lnTo>
                    <a:pt x="49" y="1195"/>
                  </a:lnTo>
                  <a:cubicBezTo>
                    <a:pt x="49" y="1410"/>
                    <a:pt x="85" y="1625"/>
                    <a:pt x="120" y="1828"/>
                  </a:cubicBezTo>
                  <a:lnTo>
                    <a:pt x="1" y="0"/>
                  </a:ln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450;p51">
              <a:extLst>
                <a:ext uri="{FF2B5EF4-FFF2-40B4-BE49-F238E27FC236}">
                  <a16:creationId xmlns:a16="http://schemas.microsoft.com/office/drawing/2014/main" id="{B21709C3-37D4-F61F-D8E6-8B18044A4DAB}"/>
                </a:ext>
              </a:extLst>
            </p:cNvPr>
            <p:cNvSpPr/>
            <p:nvPr/>
          </p:nvSpPr>
          <p:spPr>
            <a:xfrm>
              <a:off x="1368850" y="2643875"/>
              <a:ext cx="17650" cy="16425"/>
            </a:xfrm>
            <a:custGeom>
              <a:avLst/>
              <a:gdLst/>
              <a:ahLst/>
              <a:cxnLst/>
              <a:rect l="l" t="t" r="r" b="b"/>
              <a:pathLst>
                <a:path w="706" h="657" extrusionOk="0">
                  <a:moveTo>
                    <a:pt x="179" y="0"/>
                  </a:moveTo>
                  <a:lnTo>
                    <a:pt x="1" y="227"/>
                  </a:lnTo>
                  <a:lnTo>
                    <a:pt x="383" y="657"/>
                  </a:lnTo>
                  <a:lnTo>
                    <a:pt x="705" y="383"/>
                  </a:lnTo>
                  <a:lnTo>
                    <a:pt x="179" y="0"/>
                  </a:ln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451;p51">
              <a:extLst>
                <a:ext uri="{FF2B5EF4-FFF2-40B4-BE49-F238E27FC236}">
                  <a16:creationId xmlns:a16="http://schemas.microsoft.com/office/drawing/2014/main" id="{D3B42442-256B-D780-EBCC-16177DFCD955}"/>
                </a:ext>
              </a:extLst>
            </p:cNvPr>
            <p:cNvSpPr/>
            <p:nvPr/>
          </p:nvSpPr>
          <p:spPr>
            <a:xfrm>
              <a:off x="1821925" y="2204425"/>
              <a:ext cx="121000" cy="388100"/>
            </a:xfrm>
            <a:custGeom>
              <a:avLst/>
              <a:gdLst/>
              <a:ahLst/>
              <a:cxnLst/>
              <a:rect l="l" t="t" r="r" b="b"/>
              <a:pathLst>
                <a:path w="4840" h="15524" extrusionOk="0">
                  <a:moveTo>
                    <a:pt x="1906" y="0"/>
                  </a:moveTo>
                  <a:cubicBezTo>
                    <a:pt x="1806" y="0"/>
                    <a:pt x="1703" y="17"/>
                    <a:pt x="1601" y="52"/>
                  </a:cubicBezTo>
                  <a:cubicBezTo>
                    <a:pt x="1160" y="208"/>
                    <a:pt x="932" y="710"/>
                    <a:pt x="1052" y="1164"/>
                  </a:cubicBezTo>
                  <a:lnTo>
                    <a:pt x="1601" y="3421"/>
                  </a:lnTo>
                  <a:cubicBezTo>
                    <a:pt x="1678" y="3729"/>
                    <a:pt x="1423" y="3998"/>
                    <a:pt x="1133" y="3998"/>
                  </a:cubicBezTo>
                  <a:cubicBezTo>
                    <a:pt x="1063" y="3998"/>
                    <a:pt x="991" y="3982"/>
                    <a:pt x="921" y="3947"/>
                  </a:cubicBezTo>
                  <a:cubicBezTo>
                    <a:pt x="621" y="3792"/>
                    <a:pt x="371" y="3541"/>
                    <a:pt x="228" y="3230"/>
                  </a:cubicBezTo>
                  <a:lnTo>
                    <a:pt x="0" y="2788"/>
                  </a:lnTo>
                  <a:lnTo>
                    <a:pt x="0" y="15524"/>
                  </a:lnTo>
                  <a:lnTo>
                    <a:pt x="4839" y="13862"/>
                  </a:lnTo>
                  <a:lnTo>
                    <a:pt x="4839" y="8045"/>
                  </a:lnTo>
                  <a:cubicBezTo>
                    <a:pt x="4636" y="7280"/>
                    <a:pt x="4385" y="6456"/>
                    <a:pt x="4086" y="5572"/>
                  </a:cubicBezTo>
                  <a:lnTo>
                    <a:pt x="2784" y="686"/>
                  </a:lnTo>
                  <a:cubicBezTo>
                    <a:pt x="2679" y="274"/>
                    <a:pt x="2312" y="0"/>
                    <a:pt x="1906" y="0"/>
                  </a:cubicBezTo>
                  <a:close/>
                </a:path>
              </a:pathLst>
            </a:custGeom>
            <a:solidFill>
              <a:srgbClr val="E8A396"/>
            </a:solidFill>
            <a:ln w="9525" cap="flat" cmpd="sng">
              <a:solidFill>
                <a:srgbClr val="E8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452;p51">
              <a:extLst>
                <a:ext uri="{FF2B5EF4-FFF2-40B4-BE49-F238E27FC236}">
                  <a16:creationId xmlns:a16="http://schemas.microsoft.com/office/drawing/2014/main" id="{0618318D-5977-B5E3-64F7-A5A0A4B719B8}"/>
                </a:ext>
              </a:extLst>
            </p:cNvPr>
            <p:cNvSpPr/>
            <p:nvPr/>
          </p:nvSpPr>
          <p:spPr>
            <a:xfrm>
              <a:off x="1575525" y="2157175"/>
              <a:ext cx="246425" cy="435350"/>
            </a:xfrm>
            <a:custGeom>
              <a:avLst/>
              <a:gdLst/>
              <a:ahLst/>
              <a:cxnLst/>
              <a:rect l="l" t="t" r="r" b="b"/>
              <a:pathLst>
                <a:path w="9857" h="17414" extrusionOk="0">
                  <a:moveTo>
                    <a:pt x="7005" y="1"/>
                  </a:moveTo>
                  <a:cubicBezTo>
                    <a:pt x="6842" y="1"/>
                    <a:pt x="6676" y="45"/>
                    <a:pt x="6524" y="139"/>
                  </a:cubicBezTo>
                  <a:cubicBezTo>
                    <a:pt x="6129" y="389"/>
                    <a:pt x="6009" y="915"/>
                    <a:pt x="6225" y="1345"/>
                  </a:cubicBezTo>
                  <a:lnTo>
                    <a:pt x="8399" y="5789"/>
                  </a:lnTo>
                  <a:cubicBezTo>
                    <a:pt x="8566" y="6123"/>
                    <a:pt x="8423" y="6518"/>
                    <a:pt x="8101" y="6685"/>
                  </a:cubicBezTo>
                  <a:cubicBezTo>
                    <a:pt x="8017" y="6724"/>
                    <a:pt x="7928" y="6742"/>
                    <a:pt x="7841" y="6742"/>
                  </a:cubicBezTo>
                  <a:cubicBezTo>
                    <a:pt x="7654" y="6742"/>
                    <a:pt x="7474" y="6657"/>
                    <a:pt x="7360" y="6494"/>
                  </a:cubicBezTo>
                  <a:lnTo>
                    <a:pt x="4170" y="1955"/>
                  </a:lnTo>
                  <a:cubicBezTo>
                    <a:pt x="3998" y="1707"/>
                    <a:pt x="3720" y="1574"/>
                    <a:pt x="3437" y="1574"/>
                  </a:cubicBezTo>
                  <a:cubicBezTo>
                    <a:pt x="3228" y="1574"/>
                    <a:pt x="3017" y="1647"/>
                    <a:pt x="2844" y="1799"/>
                  </a:cubicBezTo>
                  <a:cubicBezTo>
                    <a:pt x="2486" y="2098"/>
                    <a:pt x="2462" y="2648"/>
                    <a:pt x="2725" y="3030"/>
                  </a:cubicBezTo>
                  <a:lnTo>
                    <a:pt x="5998" y="7700"/>
                  </a:lnTo>
                  <a:cubicBezTo>
                    <a:pt x="6141" y="7892"/>
                    <a:pt x="6105" y="8154"/>
                    <a:pt x="5914" y="8298"/>
                  </a:cubicBezTo>
                  <a:lnTo>
                    <a:pt x="5807" y="8393"/>
                  </a:lnTo>
                  <a:cubicBezTo>
                    <a:pt x="5729" y="8453"/>
                    <a:pt x="5633" y="8483"/>
                    <a:pt x="5538" y="8483"/>
                  </a:cubicBezTo>
                  <a:cubicBezTo>
                    <a:pt x="5442" y="8483"/>
                    <a:pt x="5347" y="8453"/>
                    <a:pt x="5269" y="8393"/>
                  </a:cubicBezTo>
                  <a:lnTo>
                    <a:pt x="1745" y="5526"/>
                  </a:lnTo>
                  <a:cubicBezTo>
                    <a:pt x="1546" y="5364"/>
                    <a:pt x="1283" y="5283"/>
                    <a:pt x="1021" y="5283"/>
                  </a:cubicBezTo>
                  <a:cubicBezTo>
                    <a:pt x="763" y="5283"/>
                    <a:pt x="507" y="5361"/>
                    <a:pt x="311" y="5515"/>
                  </a:cubicBezTo>
                  <a:cubicBezTo>
                    <a:pt x="1" y="5908"/>
                    <a:pt x="60" y="6470"/>
                    <a:pt x="442" y="6781"/>
                  </a:cubicBezTo>
                  <a:cubicBezTo>
                    <a:pt x="442" y="6781"/>
                    <a:pt x="5508" y="10902"/>
                    <a:pt x="5532" y="10915"/>
                  </a:cubicBezTo>
                  <a:cubicBezTo>
                    <a:pt x="5783" y="11153"/>
                    <a:pt x="6046" y="11464"/>
                    <a:pt x="6237" y="11822"/>
                  </a:cubicBezTo>
                  <a:cubicBezTo>
                    <a:pt x="6306" y="11811"/>
                    <a:pt x="6479" y="11788"/>
                    <a:pt x="6716" y="11788"/>
                  </a:cubicBezTo>
                  <a:cubicBezTo>
                    <a:pt x="7427" y="11788"/>
                    <a:pt x="8713" y="11990"/>
                    <a:pt x="9474" y="13280"/>
                  </a:cubicBezTo>
                  <a:cubicBezTo>
                    <a:pt x="9558" y="13411"/>
                    <a:pt x="9510" y="13578"/>
                    <a:pt x="9378" y="13662"/>
                  </a:cubicBezTo>
                  <a:cubicBezTo>
                    <a:pt x="9331" y="13686"/>
                    <a:pt x="9283" y="13698"/>
                    <a:pt x="9235" y="13698"/>
                  </a:cubicBezTo>
                  <a:cubicBezTo>
                    <a:pt x="9139" y="13698"/>
                    <a:pt x="9044" y="13650"/>
                    <a:pt x="8996" y="13567"/>
                  </a:cubicBezTo>
                  <a:cubicBezTo>
                    <a:pt x="8358" y="12506"/>
                    <a:pt x="7285" y="12351"/>
                    <a:pt x="6702" y="12351"/>
                  </a:cubicBezTo>
                  <a:cubicBezTo>
                    <a:pt x="6609" y="12351"/>
                    <a:pt x="6528" y="12355"/>
                    <a:pt x="6463" y="12360"/>
                  </a:cubicBezTo>
                  <a:cubicBezTo>
                    <a:pt x="6546" y="12660"/>
                    <a:pt x="6302" y="12904"/>
                    <a:pt x="6034" y="12904"/>
                  </a:cubicBezTo>
                  <a:cubicBezTo>
                    <a:pt x="5950" y="12904"/>
                    <a:pt x="5863" y="12880"/>
                    <a:pt x="5783" y="12826"/>
                  </a:cubicBezTo>
                  <a:cubicBezTo>
                    <a:pt x="4971" y="12288"/>
                    <a:pt x="3716" y="11464"/>
                    <a:pt x="3716" y="11464"/>
                  </a:cubicBezTo>
                  <a:cubicBezTo>
                    <a:pt x="3567" y="11365"/>
                    <a:pt x="3396" y="11317"/>
                    <a:pt x="3226" y="11317"/>
                  </a:cubicBezTo>
                  <a:cubicBezTo>
                    <a:pt x="2906" y="11317"/>
                    <a:pt x="2590" y="11486"/>
                    <a:pt x="2425" y="11799"/>
                  </a:cubicBezTo>
                  <a:cubicBezTo>
                    <a:pt x="2210" y="12216"/>
                    <a:pt x="2378" y="12730"/>
                    <a:pt x="2772" y="12993"/>
                  </a:cubicBezTo>
                  <a:lnTo>
                    <a:pt x="4947" y="14427"/>
                  </a:lnTo>
                  <a:cubicBezTo>
                    <a:pt x="4934" y="14427"/>
                    <a:pt x="7527" y="16995"/>
                    <a:pt x="9832" y="17294"/>
                  </a:cubicBezTo>
                  <a:lnTo>
                    <a:pt x="9845" y="17414"/>
                  </a:lnTo>
                  <a:lnTo>
                    <a:pt x="9856" y="17414"/>
                  </a:lnTo>
                  <a:lnTo>
                    <a:pt x="9856" y="4678"/>
                  </a:lnTo>
                  <a:lnTo>
                    <a:pt x="7814" y="509"/>
                  </a:lnTo>
                  <a:cubicBezTo>
                    <a:pt x="7661" y="187"/>
                    <a:pt x="7340" y="1"/>
                    <a:pt x="7005" y="1"/>
                  </a:cubicBezTo>
                  <a:close/>
                </a:path>
              </a:pathLst>
            </a:custGeom>
            <a:solidFill>
              <a:srgbClr val="E8A396"/>
            </a:solidFill>
            <a:ln w="9525" cap="flat" cmpd="sng">
              <a:solidFill>
                <a:srgbClr val="E8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453;p51">
              <a:extLst>
                <a:ext uri="{FF2B5EF4-FFF2-40B4-BE49-F238E27FC236}">
                  <a16:creationId xmlns:a16="http://schemas.microsoft.com/office/drawing/2014/main" id="{25EF6671-E61B-5ED3-8BF9-270942FA87E5}"/>
                </a:ext>
              </a:extLst>
            </p:cNvPr>
            <p:cNvSpPr/>
            <p:nvPr/>
          </p:nvSpPr>
          <p:spPr>
            <a:xfrm>
              <a:off x="1724275" y="2452725"/>
              <a:ext cx="12850" cy="14125"/>
            </a:xfrm>
            <a:custGeom>
              <a:avLst/>
              <a:gdLst/>
              <a:ahLst/>
              <a:cxnLst/>
              <a:rect l="l" t="t" r="r" b="b"/>
              <a:pathLst>
                <a:path w="514" h="565" extrusionOk="0">
                  <a:moveTo>
                    <a:pt x="263" y="0"/>
                  </a:moveTo>
                  <a:cubicBezTo>
                    <a:pt x="107" y="24"/>
                    <a:pt x="0" y="168"/>
                    <a:pt x="24" y="323"/>
                  </a:cubicBezTo>
                  <a:cubicBezTo>
                    <a:pt x="56" y="464"/>
                    <a:pt x="177" y="565"/>
                    <a:pt x="315" y="565"/>
                  </a:cubicBezTo>
                  <a:cubicBezTo>
                    <a:pt x="329" y="565"/>
                    <a:pt x="344" y="564"/>
                    <a:pt x="359" y="562"/>
                  </a:cubicBezTo>
                  <a:cubicBezTo>
                    <a:pt x="370" y="550"/>
                    <a:pt x="430" y="550"/>
                    <a:pt x="513" y="538"/>
                  </a:cubicBezTo>
                  <a:lnTo>
                    <a:pt x="513" y="526"/>
                  </a:lnTo>
                  <a:cubicBezTo>
                    <a:pt x="466" y="335"/>
                    <a:pt x="383" y="168"/>
                    <a:pt x="287" y="0"/>
                  </a:cubicBezTo>
                  <a:close/>
                </a:path>
              </a:pathLst>
            </a:custGeom>
            <a:solidFill>
              <a:srgbClr val="E27F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454;p51">
              <a:extLst>
                <a:ext uri="{FF2B5EF4-FFF2-40B4-BE49-F238E27FC236}">
                  <a16:creationId xmlns:a16="http://schemas.microsoft.com/office/drawing/2014/main" id="{56B688CC-5A29-84B4-2978-44F833BF7984}"/>
                </a:ext>
              </a:extLst>
            </p:cNvPr>
            <p:cNvSpPr/>
            <p:nvPr/>
          </p:nvSpPr>
          <p:spPr>
            <a:xfrm>
              <a:off x="1731425" y="2451875"/>
              <a:ext cx="83075" cy="47750"/>
            </a:xfrm>
            <a:custGeom>
              <a:avLst/>
              <a:gdLst/>
              <a:ahLst/>
              <a:cxnLst/>
              <a:rect l="l" t="t" r="r" b="b"/>
              <a:pathLst>
                <a:path w="3323" h="1910" extrusionOk="0">
                  <a:moveTo>
                    <a:pt x="480" y="0"/>
                  </a:moveTo>
                  <a:cubicBezTo>
                    <a:pt x="243" y="0"/>
                    <a:pt x="70" y="23"/>
                    <a:pt x="1" y="34"/>
                  </a:cubicBezTo>
                  <a:cubicBezTo>
                    <a:pt x="97" y="202"/>
                    <a:pt x="180" y="369"/>
                    <a:pt x="227" y="560"/>
                  </a:cubicBezTo>
                  <a:lnTo>
                    <a:pt x="227" y="572"/>
                  </a:lnTo>
                  <a:cubicBezTo>
                    <a:pt x="292" y="567"/>
                    <a:pt x="373" y="563"/>
                    <a:pt x="466" y="563"/>
                  </a:cubicBezTo>
                  <a:cubicBezTo>
                    <a:pt x="1049" y="563"/>
                    <a:pt x="2122" y="718"/>
                    <a:pt x="2760" y="1779"/>
                  </a:cubicBezTo>
                  <a:cubicBezTo>
                    <a:pt x="2808" y="1862"/>
                    <a:pt x="2903" y="1910"/>
                    <a:pt x="2999" y="1910"/>
                  </a:cubicBezTo>
                  <a:cubicBezTo>
                    <a:pt x="3047" y="1910"/>
                    <a:pt x="3095" y="1898"/>
                    <a:pt x="3142" y="1874"/>
                  </a:cubicBezTo>
                  <a:cubicBezTo>
                    <a:pt x="3274" y="1790"/>
                    <a:pt x="3322" y="1623"/>
                    <a:pt x="3238" y="1492"/>
                  </a:cubicBezTo>
                  <a:cubicBezTo>
                    <a:pt x="2477" y="202"/>
                    <a:pt x="1191" y="0"/>
                    <a:pt x="480" y="0"/>
                  </a:cubicBezTo>
                  <a:close/>
                </a:path>
              </a:pathLst>
            </a:custGeom>
            <a:solidFill>
              <a:srgbClr val="E27F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455;p51">
              <a:extLst>
                <a:ext uri="{FF2B5EF4-FFF2-40B4-BE49-F238E27FC236}">
                  <a16:creationId xmlns:a16="http://schemas.microsoft.com/office/drawing/2014/main" id="{DD6448D9-377D-7BE1-4B3B-980608896C64}"/>
                </a:ext>
              </a:extLst>
            </p:cNvPr>
            <p:cNvSpPr/>
            <p:nvPr/>
          </p:nvSpPr>
          <p:spPr>
            <a:xfrm>
              <a:off x="1715300" y="2639100"/>
              <a:ext cx="17950" cy="7175"/>
            </a:xfrm>
            <a:custGeom>
              <a:avLst/>
              <a:gdLst/>
              <a:ahLst/>
              <a:cxnLst/>
              <a:rect l="l" t="t" r="r" b="b"/>
              <a:pathLst>
                <a:path w="718" h="287" extrusionOk="0">
                  <a:moveTo>
                    <a:pt x="718" y="287"/>
                  </a:moveTo>
                  <a:lnTo>
                    <a:pt x="1" y="0"/>
                  </a:lnTo>
                  <a:lnTo>
                    <a:pt x="1" y="0"/>
                  </a:lnTo>
                  <a:close/>
                </a:path>
              </a:pathLst>
            </a:custGeom>
            <a:solidFill>
              <a:srgbClr val="5870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456;p51">
              <a:extLst>
                <a:ext uri="{FF2B5EF4-FFF2-40B4-BE49-F238E27FC236}">
                  <a16:creationId xmlns:a16="http://schemas.microsoft.com/office/drawing/2014/main" id="{B8B7BA26-FC3E-5EEA-C6C2-256A4C63EFE0}"/>
                </a:ext>
              </a:extLst>
            </p:cNvPr>
            <p:cNvSpPr/>
            <p:nvPr/>
          </p:nvSpPr>
          <p:spPr>
            <a:xfrm>
              <a:off x="1814750" y="3078725"/>
              <a:ext cx="62150" cy="239850"/>
            </a:xfrm>
            <a:custGeom>
              <a:avLst/>
              <a:gdLst/>
              <a:ahLst/>
              <a:cxnLst/>
              <a:rect l="l" t="t" r="r" b="b"/>
              <a:pathLst>
                <a:path w="2486" h="9594" extrusionOk="0">
                  <a:moveTo>
                    <a:pt x="287" y="1"/>
                  </a:moveTo>
                  <a:lnTo>
                    <a:pt x="287" y="5006"/>
                  </a:lnTo>
                  <a:lnTo>
                    <a:pt x="1" y="5006"/>
                  </a:lnTo>
                  <a:lnTo>
                    <a:pt x="1052" y="9593"/>
                  </a:lnTo>
                  <a:lnTo>
                    <a:pt x="2485" y="9593"/>
                  </a:lnTo>
                  <a:cubicBezTo>
                    <a:pt x="2485" y="9569"/>
                    <a:pt x="2474" y="9545"/>
                    <a:pt x="2474" y="9522"/>
                  </a:cubicBezTo>
                  <a:lnTo>
                    <a:pt x="287" y="1"/>
                  </a:ln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457;p51">
              <a:extLst>
                <a:ext uri="{FF2B5EF4-FFF2-40B4-BE49-F238E27FC236}">
                  <a16:creationId xmlns:a16="http://schemas.microsoft.com/office/drawing/2014/main" id="{4965DCA9-46B4-6356-EB56-96C60C95FB3F}"/>
                </a:ext>
              </a:extLst>
            </p:cNvPr>
            <p:cNvSpPr/>
            <p:nvPr/>
          </p:nvSpPr>
          <p:spPr>
            <a:xfrm>
              <a:off x="1693500" y="2639100"/>
              <a:ext cx="128450" cy="564775"/>
            </a:xfrm>
            <a:custGeom>
              <a:avLst/>
              <a:gdLst/>
              <a:ahLst/>
              <a:cxnLst/>
              <a:rect l="l" t="t" r="r" b="b"/>
              <a:pathLst>
                <a:path w="5138" h="22591" extrusionOk="0">
                  <a:moveTo>
                    <a:pt x="873" y="0"/>
                  </a:moveTo>
                  <a:cubicBezTo>
                    <a:pt x="287" y="574"/>
                    <a:pt x="0" y="1421"/>
                    <a:pt x="191" y="2270"/>
                  </a:cubicBezTo>
                  <a:lnTo>
                    <a:pt x="4851" y="22591"/>
                  </a:lnTo>
                  <a:lnTo>
                    <a:pt x="5137" y="22591"/>
                  </a:lnTo>
                  <a:lnTo>
                    <a:pt x="5137" y="17586"/>
                  </a:lnTo>
                  <a:lnTo>
                    <a:pt x="1494" y="1673"/>
                  </a:lnTo>
                  <a:cubicBezTo>
                    <a:pt x="1386" y="1195"/>
                    <a:pt x="1422" y="717"/>
                    <a:pt x="1590" y="287"/>
                  </a:cubicBezTo>
                  <a:lnTo>
                    <a:pt x="873" y="0"/>
                  </a:lnTo>
                  <a:close/>
                </a:path>
              </a:pathLst>
            </a:custGeom>
            <a:solidFill>
              <a:srgbClr val="FCF4E6"/>
            </a:solidFill>
            <a:ln w="9525" cap="flat" cmpd="sng">
              <a:solidFill>
                <a:srgbClr val="FCF4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458;p51">
              <a:extLst>
                <a:ext uri="{FF2B5EF4-FFF2-40B4-BE49-F238E27FC236}">
                  <a16:creationId xmlns:a16="http://schemas.microsoft.com/office/drawing/2014/main" id="{56945AA5-9FEF-E9CF-33B6-5A9A946C3065}"/>
                </a:ext>
              </a:extLst>
            </p:cNvPr>
            <p:cNvSpPr/>
            <p:nvPr/>
          </p:nvSpPr>
          <p:spPr>
            <a:xfrm>
              <a:off x="1821925" y="2595175"/>
              <a:ext cx="121000" cy="723400"/>
            </a:xfrm>
            <a:custGeom>
              <a:avLst/>
              <a:gdLst/>
              <a:ahLst/>
              <a:cxnLst/>
              <a:rect l="l" t="t" r="r" b="b"/>
              <a:pathLst>
                <a:path w="4840" h="28936" extrusionOk="0">
                  <a:moveTo>
                    <a:pt x="0" y="1"/>
                  </a:moveTo>
                  <a:lnTo>
                    <a:pt x="0" y="9427"/>
                  </a:lnTo>
                  <a:lnTo>
                    <a:pt x="4051" y="28935"/>
                  </a:lnTo>
                  <a:lnTo>
                    <a:pt x="4839" y="28935"/>
                  </a:lnTo>
                  <a:lnTo>
                    <a:pt x="4839" y="3871"/>
                  </a:lnTo>
                  <a:lnTo>
                    <a:pt x="693" y="5150"/>
                  </a:lnTo>
                  <a:lnTo>
                    <a:pt x="669" y="5150"/>
                  </a:lnTo>
                  <a:lnTo>
                    <a:pt x="538" y="4015"/>
                  </a:lnTo>
                  <a:lnTo>
                    <a:pt x="0" y="1"/>
                  </a:lnTo>
                  <a:close/>
                </a:path>
              </a:pathLst>
            </a:custGeom>
            <a:solidFill>
              <a:srgbClr val="787FF0"/>
            </a:solidFill>
            <a:ln w="9525" cap="flat" cmpd="sng">
              <a:solidFill>
                <a:srgbClr val="787F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459;p51">
              <a:extLst>
                <a:ext uri="{FF2B5EF4-FFF2-40B4-BE49-F238E27FC236}">
                  <a16:creationId xmlns:a16="http://schemas.microsoft.com/office/drawing/2014/main" id="{08D037B3-9DD2-FBA8-8A5D-D57669D8E668}"/>
                </a:ext>
              </a:extLst>
            </p:cNvPr>
            <p:cNvSpPr/>
            <p:nvPr/>
          </p:nvSpPr>
          <p:spPr>
            <a:xfrm>
              <a:off x="1733225" y="2592500"/>
              <a:ext cx="88725" cy="238350"/>
            </a:xfrm>
            <a:custGeom>
              <a:avLst/>
              <a:gdLst/>
              <a:ahLst/>
              <a:cxnLst/>
              <a:rect l="l" t="t" r="r" b="b"/>
              <a:pathLst>
                <a:path w="3549" h="9534" extrusionOk="0">
                  <a:moveTo>
                    <a:pt x="3537" y="1"/>
                  </a:moveTo>
                  <a:lnTo>
                    <a:pt x="1470" y="717"/>
                  </a:lnTo>
                  <a:cubicBezTo>
                    <a:pt x="765" y="956"/>
                    <a:pt x="240" y="1506"/>
                    <a:pt x="1" y="2151"/>
                  </a:cubicBezTo>
                  <a:lnTo>
                    <a:pt x="2210" y="3035"/>
                  </a:lnTo>
                  <a:lnTo>
                    <a:pt x="3548" y="9534"/>
                  </a:lnTo>
                  <a:lnTo>
                    <a:pt x="3548" y="108"/>
                  </a:lnTo>
                  <a:lnTo>
                    <a:pt x="3537" y="1"/>
                  </a:lnTo>
                  <a:close/>
                </a:path>
              </a:pathLst>
            </a:custGeom>
            <a:solidFill>
              <a:srgbClr val="787FF0"/>
            </a:solidFill>
            <a:ln w="9525" cap="flat" cmpd="sng">
              <a:solidFill>
                <a:srgbClr val="787F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460;p51">
              <a:extLst>
                <a:ext uri="{FF2B5EF4-FFF2-40B4-BE49-F238E27FC236}">
                  <a16:creationId xmlns:a16="http://schemas.microsoft.com/office/drawing/2014/main" id="{EE0CAD10-9DE1-269B-7B0C-CDA45104830B}"/>
                </a:ext>
              </a:extLst>
            </p:cNvPr>
            <p:cNvSpPr/>
            <p:nvPr/>
          </p:nvSpPr>
          <p:spPr>
            <a:xfrm>
              <a:off x="1821925" y="2550975"/>
              <a:ext cx="121000" cy="172975"/>
            </a:xfrm>
            <a:custGeom>
              <a:avLst/>
              <a:gdLst/>
              <a:ahLst/>
              <a:cxnLst/>
              <a:rect l="l" t="t" r="r" b="b"/>
              <a:pathLst>
                <a:path w="4840" h="6919" extrusionOk="0">
                  <a:moveTo>
                    <a:pt x="4839" y="0"/>
                  </a:moveTo>
                  <a:lnTo>
                    <a:pt x="0" y="1662"/>
                  </a:lnTo>
                  <a:lnTo>
                    <a:pt x="0" y="1769"/>
                  </a:lnTo>
                  <a:lnTo>
                    <a:pt x="538" y="5783"/>
                  </a:lnTo>
                  <a:lnTo>
                    <a:pt x="669" y="6918"/>
                  </a:lnTo>
                  <a:lnTo>
                    <a:pt x="693" y="6918"/>
                  </a:lnTo>
                  <a:lnTo>
                    <a:pt x="4839" y="5639"/>
                  </a:lnTo>
                  <a:lnTo>
                    <a:pt x="4839" y="0"/>
                  </a:lnTo>
                  <a:close/>
                </a:path>
              </a:pathLst>
            </a:custGeom>
            <a:solidFill>
              <a:srgbClr val="787FF0"/>
            </a:solidFill>
            <a:ln w="9525" cap="flat" cmpd="sng">
              <a:solidFill>
                <a:srgbClr val="787F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461;p51">
              <a:extLst>
                <a:ext uri="{FF2B5EF4-FFF2-40B4-BE49-F238E27FC236}">
                  <a16:creationId xmlns:a16="http://schemas.microsoft.com/office/drawing/2014/main" id="{06A3DFA0-2217-6519-F7A2-D9F57E69B7B9}"/>
                </a:ext>
              </a:extLst>
            </p:cNvPr>
            <p:cNvSpPr/>
            <p:nvPr/>
          </p:nvSpPr>
          <p:spPr>
            <a:xfrm>
              <a:off x="1821625" y="2592500"/>
              <a:ext cx="325" cy="2700"/>
            </a:xfrm>
            <a:custGeom>
              <a:avLst/>
              <a:gdLst/>
              <a:ahLst/>
              <a:cxnLst/>
              <a:rect l="l" t="t" r="r" b="b"/>
              <a:pathLst>
                <a:path w="13" h="108" extrusionOk="0">
                  <a:moveTo>
                    <a:pt x="1" y="1"/>
                  </a:moveTo>
                  <a:lnTo>
                    <a:pt x="12" y="108"/>
                  </a:lnTo>
                  <a:lnTo>
                    <a:pt x="12" y="1"/>
                  </a:lnTo>
                  <a:close/>
                </a:path>
              </a:pathLst>
            </a:custGeom>
            <a:solidFill>
              <a:srgbClr val="787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462;p51">
              <a:extLst>
                <a:ext uri="{FF2B5EF4-FFF2-40B4-BE49-F238E27FC236}">
                  <a16:creationId xmlns:a16="http://schemas.microsoft.com/office/drawing/2014/main" id="{58D4F01F-DD32-A8D4-1351-03514640F5B9}"/>
                </a:ext>
              </a:extLst>
            </p:cNvPr>
            <p:cNvSpPr/>
            <p:nvPr/>
          </p:nvSpPr>
          <p:spPr>
            <a:xfrm>
              <a:off x="1733225" y="2646250"/>
              <a:ext cx="55275" cy="22125"/>
            </a:xfrm>
            <a:custGeom>
              <a:avLst/>
              <a:gdLst/>
              <a:ahLst/>
              <a:cxnLst/>
              <a:rect l="l" t="t" r="r" b="b"/>
              <a:pathLst>
                <a:path w="2211" h="885" extrusionOk="0">
                  <a:moveTo>
                    <a:pt x="2210" y="885"/>
                  </a:moveTo>
                  <a:lnTo>
                    <a:pt x="1" y="1"/>
                  </a:lnTo>
                  <a:lnTo>
                    <a:pt x="1" y="1"/>
                  </a:lnTo>
                  <a:close/>
                </a:path>
              </a:pathLst>
            </a:custGeom>
            <a:solidFill>
              <a:srgbClr val="787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463;p51">
              <a:extLst>
                <a:ext uri="{FF2B5EF4-FFF2-40B4-BE49-F238E27FC236}">
                  <a16:creationId xmlns:a16="http://schemas.microsoft.com/office/drawing/2014/main" id="{5F98A352-3B6C-DCB4-BDD7-737E93DF1675}"/>
                </a:ext>
              </a:extLst>
            </p:cNvPr>
            <p:cNvSpPr/>
            <p:nvPr/>
          </p:nvSpPr>
          <p:spPr>
            <a:xfrm>
              <a:off x="1821925" y="2830825"/>
              <a:ext cx="101275" cy="487750"/>
            </a:xfrm>
            <a:custGeom>
              <a:avLst/>
              <a:gdLst/>
              <a:ahLst/>
              <a:cxnLst/>
              <a:rect l="l" t="t" r="r" b="b"/>
              <a:pathLst>
                <a:path w="4051" h="19510" extrusionOk="0">
                  <a:moveTo>
                    <a:pt x="0" y="1"/>
                  </a:moveTo>
                  <a:lnTo>
                    <a:pt x="0" y="9917"/>
                  </a:lnTo>
                  <a:lnTo>
                    <a:pt x="2187" y="19438"/>
                  </a:lnTo>
                  <a:cubicBezTo>
                    <a:pt x="2187" y="19461"/>
                    <a:pt x="2198" y="19485"/>
                    <a:pt x="2198" y="19509"/>
                  </a:cubicBezTo>
                  <a:lnTo>
                    <a:pt x="4051" y="19509"/>
                  </a:lnTo>
                  <a:lnTo>
                    <a:pt x="0" y="1"/>
                  </a:lnTo>
                  <a:close/>
                </a:path>
              </a:pathLst>
            </a:custGeom>
            <a:solidFill>
              <a:srgbClr val="787FF0"/>
            </a:solidFill>
            <a:ln w="9525" cap="flat" cmpd="sng">
              <a:solidFill>
                <a:srgbClr val="787F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464;p51">
              <a:extLst>
                <a:ext uri="{FF2B5EF4-FFF2-40B4-BE49-F238E27FC236}">
                  <a16:creationId xmlns:a16="http://schemas.microsoft.com/office/drawing/2014/main" id="{34B6A710-AF09-C5C6-9BEC-5CCA7A212F8C}"/>
                </a:ext>
              </a:extLst>
            </p:cNvPr>
            <p:cNvSpPr/>
            <p:nvPr/>
          </p:nvSpPr>
          <p:spPr>
            <a:xfrm>
              <a:off x="1728150" y="2646250"/>
              <a:ext cx="93800" cy="432500"/>
            </a:xfrm>
            <a:custGeom>
              <a:avLst/>
              <a:gdLst/>
              <a:ahLst/>
              <a:cxnLst/>
              <a:rect l="l" t="t" r="r" b="b"/>
              <a:pathLst>
                <a:path w="3752" h="17300" extrusionOk="0">
                  <a:moveTo>
                    <a:pt x="204" y="1"/>
                  </a:moveTo>
                  <a:cubicBezTo>
                    <a:pt x="36" y="431"/>
                    <a:pt x="0" y="909"/>
                    <a:pt x="108" y="1387"/>
                  </a:cubicBezTo>
                  <a:lnTo>
                    <a:pt x="3751" y="17300"/>
                  </a:lnTo>
                  <a:lnTo>
                    <a:pt x="3751" y="7384"/>
                  </a:lnTo>
                  <a:lnTo>
                    <a:pt x="2413" y="885"/>
                  </a:lnTo>
                  <a:lnTo>
                    <a:pt x="204" y="1"/>
                  </a:lnTo>
                  <a:close/>
                </a:path>
              </a:pathLst>
            </a:custGeom>
            <a:solidFill>
              <a:srgbClr val="787FF0"/>
            </a:solidFill>
            <a:ln w="9525" cap="flat" cmpd="sng">
              <a:solidFill>
                <a:srgbClr val="787F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465;p51">
              <a:extLst>
                <a:ext uri="{FF2B5EF4-FFF2-40B4-BE49-F238E27FC236}">
                  <a16:creationId xmlns:a16="http://schemas.microsoft.com/office/drawing/2014/main" id="{A46A129D-37D7-8D78-F744-2E2012EC27F7}"/>
                </a:ext>
              </a:extLst>
            </p:cNvPr>
            <p:cNvSpPr/>
            <p:nvPr/>
          </p:nvSpPr>
          <p:spPr>
            <a:xfrm>
              <a:off x="1642425" y="3203850"/>
              <a:ext cx="123375" cy="32000"/>
            </a:xfrm>
            <a:custGeom>
              <a:avLst/>
              <a:gdLst/>
              <a:ahLst/>
              <a:cxnLst/>
              <a:rect l="l" t="t" r="r" b="b"/>
              <a:pathLst>
                <a:path w="4935" h="1280" extrusionOk="0">
                  <a:moveTo>
                    <a:pt x="1" y="1"/>
                  </a:moveTo>
                  <a:cubicBezTo>
                    <a:pt x="550" y="778"/>
                    <a:pt x="1446" y="1279"/>
                    <a:pt x="2462" y="1279"/>
                  </a:cubicBezTo>
                  <a:cubicBezTo>
                    <a:pt x="3489" y="1279"/>
                    <a:pt x="4385" y="778"/>
                    <a:pt x="4934"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466;p51">
              <a:extLst>
                <a:ext uri="{FF2B5EF4-FFF2-40B4-BE49-F238E27FC236}">
                  <a16:creationId xmlns:a16="http://schemas.microsoft.com/office/drawing/2014/main" id="{207B0506-FB0F-80A1-039F-1D0A484816A9}"/>
                </a:ext>
              </a:extLst>
            </p:cNvPr>
            <p:cNvSpPr/>
            <p:nvPr/>
          </p:nvSpPr>
          <p:spPr>
            <a:xfrm>
              <a:off x="1628375" y="3084400"/>
              <a:ext cx="151475" cy="119475"/>
            </a:xfrm>
            <a:custGeom>
              <a:avLst/>
              <a:gdLst/>
              <a:ahLst/>
              <a:cxnLst/>
              <a:rect l="l" t="t" r="r" b="b"/>
              <a:pathLst>
                <a:path w="6059" h="4779" extrusionOk="0">
                  <a:moveTo>
                    <a:pt x="3884" y="2150"/>
                  </a:moveTo>
                  <a:cubicBezTo>
                    <a:pt x="4003" y="2150"/>
                    <a:pt x="4099" y="2246"/>
                    <a:pt x="4099" y="2365"/>
                  </a:cubicBezTo>
                  <a:lnTo>
                    <a:pt x="4099" y="2700"/>
                  </a:lnTo>
                  <a:cubicBezTo>
                    <a:pt x="4099" y="2689"/>
                    <a:pt x="4099" y="2676"/>
                    <a:pt x="4111" y="2676"/>
                  </a:cubicBezTo>
                  <a:lnTo>
                    <a:pt x="4744" y="2509"/>
                  </a:lnTo>
                  <a:cubicBezTo>
                    <a:pt x="4747" y="2506"/>
                    <a:pt x="4751" y="2504"/>
                    <a:pt x="4755" y="2504"/>
                  </a:cubicBezTo>
                  <a:cubicBezTo>
                    <a:pt x="4767" y="2504"/>
                    <a:pt x="4780" y="2515"/>
                    <a:pt x="4780" y="2533"/>
                  </a:cubicBezTo>
                  <a:lnTo>
                    <a:pt x="4780" y="3596"/>
                  </a:lnTo>
                  <a:cubicBezTo>
                    <a:pt x="4780" y="3614"/>
                    <a:pt x="4767" y="3625"/>
                    <a:pt x="4755" y="3625"/>
                  </a:cubicBezTo>
                  <a:cubicBezTo>
                    <a:pt x="4751" y="3625"/>
                    <a:pt x="4747" y="3623"/>
                    <a:pt x="4744" y="3620"/>
                  </a:cubicBezTo>
                  <a:lnTo>
                    <a:pt x="4111" y="3453"/>
                  </a:lnTo>
                  <a:cubicBezTo>
                    <a:pt x="4099" y="3453"/>
                    <a:pt x="4099" y="3441"/>
                    <a:pt x="4099" y="3429"/>
                  </a:cubicBezTo>
                  <a:lnTo>
                    <a:pt x="4099" y="3764"/>
                  </a:lnTo>
                  <a:cubicBezTo>
                    <a:pt x="4099" y="3883"/>
                    <a:pt x="4003" y="3979"/>
                    <a:pt x="3884" y="3979"/>
                  </a:cubicBezTo>
                  <a:lnTo>
                    <a:pt x="1984" y="3979"/>
                  </a:lnTo>
                  <a:cubicBezTo>
                    <a:pt x="1865" y="3979"/>
                    <a:pt x="1769" y="3883"/>
                    <a:pt x="1769" y="3764"/>
                  </a:cubicBezTo>
                  <a:lnTo>
                    <a:pt x="1769" y="2365"/>
                  </a:lnTo>
                  <a:cubicBezTo>
                    <a:pt x="1769" y="2246"/>
                    <a:pt x="1865" y="2150"/>
                    <a:pt x="1984" y="2150"/>
                  </a:cubicBezTo>
                  <a:close/>
                  <a:moveTo>
                    <a:pt x="3024" y="0"/>
                  </a:moveTo>
                  <a:cubicBezTo>
                    <a:pt x="1351" y="0"/>
                    <a:pt x="1" y="1362"/>
                    <a:pt x="1" y="3035"/>
                  </a:cubicBezTo>
                  <a:cubicBezTo>
                    <a:pt x="1" y="3680"/>
                    <a:pt x="216" y="4289"/>
                    <a:pt x="563" y="4779"/>
                  </a:cubicBezTo>
                  <a:lnTo>
                    <a:pt x="5496" y="4779"/>
                  </a:lnTo>
                  <a:cubicBezTo>
                    <a:pt x="5843" y="4289"/>
                    <a:pt x="6058" y="3680"/>
                    <a:pt x="6058" y="3035"/>
                  </a:cubicBezTo>
                  <a:cubicBezTo>
                    <a:pt x="6058" y="1362"/>
                    <a:pt x="4696" y="0"/>
                    <a:pt x="3024"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467;p51">
              <a:extLst>
                <a:ext uri="{FF2B5EF4-FFF2-40B4-BE49-F238E27FC236}">
                  <a16:creationId xmlns:a16="http://schemas.microsoft.com/office/drawing/2014/main" id="{76AFB5F5-3BCE-A955-161B-C74A1ECCBE95}"/>
                </a:ext>
              </a:extLst>
            </p:cNvPr>
            <p:cNvSpPr/>
            <p:nvPr/>
          </p:nvSpPr>
          <p:spPr>
            <a:xfrm>
              <a:off x="1672575" y="3138150"/>
              <a:ext cx="75300" cy="45725"/>
            </a:xfrm>
            <a:custGeom>
              <a:avLst/>
              <a:gdLst/>
              <a:ahLst/>
              <a:cxnLst/>
              <a:rect l="l" t="t" r="r" b="b"/>
              <a:pathLst>
                <a:path w="3012" h="1829" extrusionOk="0">
                  <a:moveTo>
                    <a:pt x="216" y="0"/>
                  </a:moveTo>
                  <a:cubicBezTo>
                    <a:pt x="97" y="0"/>
                    <a:pt x="1" y="96"/>
                    <a:pt x="1" y="215"/>
                  </a:cubicBezTo>
                  <a:lnTo>
                    <a:pt x="1" y="1614"/>
                  </a:lnTo>
                  <a:cubicBezTo>
                    <a:pt x="1" y="1733"/>
                    <a:pt x="97" y="1829"/>
                    <a:pt x="216" y="1829"/>
                  </a:cubicBezTo>
                  <a:lnTo>
                    <a:pt x="2116" y="1829"/>
                  </a:lnTo>
                  <a:cubicBezTo>
                    <a:pt x="2235" y="1829"/>
                    <a:pt x="2331" y="1733"/>
                    <a:pt x="2331" y="1614"/>
                  </a:cubicBezTo>
                  <a:lnTo>
                    <a:pt x="2331" y="1279"/>
                  </a:lnTo>
                  <a:cubicBezTo>
                    <a:pt x="2331" y="1291"/>
                    <a:pt x="2331" y="1303"/>
                    <a:pt x="2343" y="1303"/>
                  </a:cubicBezTo>
                  <a:lnTo>
                    <a:pt x="2976" y="1470"/>
                  </a:lnTo>
                  <a:cubicBezTo>
                    <a:pt x="2979" y="1473"/>
                    <a:pt x="2983" y="1475"/>
                    <a:pt x="2987" y="1475"/>
                  </a:cubicBezTo>
                  <a:cubicBezTo>
                    <a:pt x="2999" y="1475"/>
                    <a:pt x="3012" y="1464"/>
                    <a:pt x="3012" y="1446"/>
                  </a:cubicBezTo>
                  <a:lnTo>
                    <a:pt x="3012" y="383"/>
                  </a:lnTo>
                  <a:cubicBezTo>
                    <a:pt x="3012" y="365"/>
                    <a:pt x="2999" y="354"/>
                    <a:pt x="2987" y="354"/>
                  </a:cubicBezTo>
                  <a:cubicBezTo>
                    <a:pt x="2983" y="354"/>
                    <a:pt x="2979" y="356"/>
                    <a:pt x="2976" y="359"/>
                  </a:cubicBezTo>
                  <a:lnTo>
                    <a:pt x="2343" y="526"/>
                  </a:lnTo>
                  <a:cubicBezTo>
                    <a:pt x="2331" y="526"/>
                    <a:pt x="2331" y="539"/>
                    <a:pt x="2331" y="550"/>
                  </a:cubicBezTo>
                  <a:lnTo>
                    <a:pt x="2331" y="215"/>
                  </a:lnTo>
                  <a:cubicBezTo>
                    <a:pt x="2331" y="96"/>
                    <a:pt x="2235" y="0"/>
                    <a:pt x="2116" y="0"/>
                  </a:cubicBez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468;p51">
              <a:extLst>
                <a:ext uri="{FF2B5EF4-FFF2-40B4-BE49-F238E27FC236}">
                  <a16:creationId xmlns:a16="http://schemas.microsoft.com/office/drawing/2014/main" id="{35310D51-7DB9-2368-DB06-40A67640AB09}"/>
                </a:ext>
              </a:extLst>
            </p:cNvPr>
            <p:cNvSpPr/>
            <p:nvPr/>
          </p:nvSpPr>
          <p:spPr>
            <a:xfrm>
              <a:off x="1384075" y="3203850"/>
              <a:ext cx="123075" cy="32000"/>
            </a:xfrm>
            <a:custGeom>
              <a:avLst/>
              <a:gdLst/>
              <a:ahLst/>
              <a:cxnLst/>
              <a:rect l="l" t="t" r="r" b="b"/>
              <a:pathLst>
                <a:path w="4923" h="1280" extrusionOk="0">
                  <a:moveTo>
                    <a:pt x="1" y="1"/>
                  </a:moveTo>
                  <a:cubicBezTo>
                    <a:pt x="550" y="778"/>
                    <a:pt x="1447" y="1279"/>
                    <a:pt x="2462" y="1279"/>
                  </a:cubicBezTo>
                  <a:cubicBezTo>
                    <a:pt x="3477" y="1279"/>
                    <a:pt x="4373" y="778"/>
                    <a:pt x="4923" y="1"/>
                  </a:cubicBezTo>
                  <a:close/>
                </a:path>
              </a:pathLst>
            </a:custGeom>
            <a:solidFill>
              <a:srgbClr val="9FF1B7"/>
            </a:solidFill>
            <a:ln w="9525" cap="flat" cmpd="sng">
              <a:solidFill>
                <a:srgbClr val="9FF1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469;p51">
              <a:extLst>
                <a:ext uri="{FF2B5EF4-FFF2-40B4-BE49-F238E27FC236}">
                  <a16:creationId xmlns:a16="http://schemas.microsoft.com/office/drawing/2014/main" id="{044FF4F3-3109-7D5E-06F0-ADF46FC9CDA2}"/>
                </a:ext>
              </a:extLst>
            </p:cNvPr>
            <p:cNvSpPr/>
            <p:nvPr/>
          </p:nvSpPr>
          <p:spPr>
            <a:xfrm>
              <a:off x="1370050" y="3084400"/>
              <a:ext cx="151150" cy="119475"/>
            </a:xfrm>
            <a:custGeom>
              <a:avLst/>
              <a:gdLst/>
              <a:ahLst/>
              <a:cxnLst/>
              <a:rect l="l" t="t" r="r" b="b"/>
              <a:pathLst>
                <a:path w="6046" h="4779" extrusionOk="0">
                  <a:moveTo>
                    <a:pt x="3537" y="1661"/>
                  </a:moveTo>
                  <a:cubicBezTo>
                    <a:pt x="4277" y="1661"/>
                    <a:pt x="4875" y="2258"/>
                    <a:pt x="4875" y="2999"/>
                  </a:cubicBezTo>
                  <a:lnTo>
                    <a:pt x="4875" y="3190"/>
                  </a:lnTo>
                  <a:cubicBezTo>
                    <a:pt x="4994" y="3273"/>
                    <a:pt x="5077" y="3393"/>
                    <a:pt x="5077" y="3536"/>
                  </a:cubicBezTo>
                  <a:lnTo>
                    <a:pt x="5077" y="3620"/>
                  </a:lnTo>
                  <a:cubicBezTo>
                    <a:pt x="5077" y="3656"/>
                    <a:pt x="5066" y="3692"/>
                    <a:pt x="5066" y="3716"/>
                  </a:cubicBezTo>
                  <a:lnTo>
                    <a:pt x="5066" y="3966"/>
                  </a:lnTo>
                  <a:cubicBezTo>
                    <a:pt x="5066" y="4062"/>
                    <a:pt x="4970" y="4146"/>
                    <a:pt x="4862" y="4146"/>
                  </a:cubicBezTo>
                  <a:lnTo>
                    <a:pt x="3776" y="4146"/>
                  </a:lnTo>
                  <a:cubicBezTo>
                    <a:pt x="3668" y="4146"/>
                    <a:pt x="3585" y="4062"/>
                    <a:pt x="3585" y="3966"/>
                  </a:cubicBezTo>
                  <a:lnTo>
                    <a:pt x="3585" y="3704"/>
                  </a:lnTo>
                  <a:cubicBezTo>
                    <a:pt x="3585" y="3680"/>
                    <a:pt x="3585" y="3656"/>
                    <a:pt x="3596" y="3644"/>
                  </a:cubicBezTo>
                  <a:lnTo>
                    <a:pt x="3596" y="3620"/>
                  </a:lnTo>
                  <a:lnTo>
                    <a:pt x="3596" y="3536"/>
                  </a:lnTo>
                  <a:cubicBezTo>
                    <a:pt x="3596" y="3417"/>
                    <a:pt x="3656" y="3310"/>
                    <a:pt x="3739" y="3238"/>
                  </a:cubicBezTo>
                  <a:lnTo>
                    <a:pt x="3739" y="2999"/>
                  </a:lnTo>
                  <a:cubicBezTo>
                    <a:pt x="3739" y="2880"/>
                    <a:pt x="3644" y="2784"/>
                    <a:pt x="3537" y="2784"/>
                  </a:cubicBezTo>
                  <a:lnTo>
                    <a:pt x="2629" y="2784"/>
                  </a:lnTo>
                  <a:cubicBezTo>
                    <a:pt x="2401" y="2784"/>
                    <a:pt x="2234" y="2963"/>
                    <a:pt x="2223" y="3178"/>
                  </a:cubicBezTo>
                  <a:cubicBezTo>
                    <a:pt x="2366" y="3250"/>
                    <a:pt x="2449" y="3381"/>
                    <a:pt x="2449" y="3536"/>
                  </a:cubicBezTo>
                  <a:lnTo>
                    <a:pt x="2449" y="3620"/>
                  </a:lnTo>
                  <a:cubicBezTo>
                    <a:pt x="2449" y="3656"/>
                    <a:pt x="2449" y="3692"/>
                    <a:pt x="2438" y="3716"/>
                  </a:cubicBezTo>
                  <a:lnTo>
                    <a:pt x="2438" y="3966"/>
                  </a:lnTo>
                  <a:cubicBezTo>
                    <a:pt x="2438" y="4062"/>
                    <a:pt x="2354" y="4146"/>
                    <a:pt x="2247" y="4146"/>
                  </a:cubicBezTo>
                  <a:lnTo>
                    <a:pt x="1159" y="4146"/>
                  </a:lnTo>
                  <a:cubicBezTo>
                    <a:pt x="1052" y="4146"/>
                    <a:pt x="956" y="4062"/>
                    <a:pt x="956" y="3966"/>
                  </a:cubicBezTo>
                  <a:lnTo>
                    <a:pt x="956" y="3704"/>
                  </a:lnTo>
                  <a:cubicBezTo>
                    <a:pt x="956" y="3680"/>
                    <a:pt x="968" y="3656"/>
                    <a:pt x="980" y="3644"/>
                  </a:cubicBezTo>
                  <a:lnTo>
                    <a:pt x="980" y="3620"/>
                  </a:lnTo>
                  <a:lnTo>
                    <a:pt x="980" y="3536"/>
                  </a:lnTo>
                  <a:cubicBezTo>
                    <a:pt x="980" y="3429"/>
                    <a:pt x="1016" y="3334"/>
                    <a:pt x="1087" y="3262"/>
                  </a:cubicBezTo>
                  <a:lnTo>
                    <a:pt x="1087" y="3190"/>
                  </a:lnTo>
                  <a:cubicBezTo>
                    <a:pt x="1087" y="2342"/>
                    <a:pt x="1780" y="1661"/>
                    <a:pt x="2629" y="1661"/>
                  </a:cubicBezTo>
                  <a:close/>
                  <a:moveTo>
                    <a:pt x="3023" y="0"/>
                  </a:moveTo>
                  <a:cubicBezTo>
                    <a:pt x="1350" y="0"/>
                    <a:pt x="1" y="1362"/>
                    <a:pt x="1" y="3035"/>
                  </a:cubicBezTo>
                  <a:cubicBezTo>
                    <a:pt x="1" y="3680"/>
                    <a:pt x="203" y="4289"/>
                    <a:pt x="562" y="4779"/>
                  </a:cubicBezTo>
                  <a:lnTo>
                    <a:pt x="5484" y="4779"/>
                  </a:lnTo>
                  <a:cubicBezTo>
                    <a:pt x="5842" y="4289"/>
                    <a:pt x="6046" y="3680"/>
                    <a:pt x="6046" y="3035"/>
                  </a:cubicBezTo>
                  <a:cubicBezTo>
                    <a:pt x="6046" y="1362"/>
                    <a:pt x="4695" y="0"/>
                    <a:pt x="3023" y="0"/>
                  </a:cubicBezTo>
                  <a:close/>
                </a:path>
              </a:pathLst>
            </a:custGeom>
            <a:solidFill>
              <a:srgbClr val="9FF1B7"/>
            </a:solidFill>
            <a:ln w="9525" cap="flat" cmpd="sng">
              <a:solidFill>
                <a:srgbClr val="9FF1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470;p51">
              <a:extLst>
                <a:ext uri="{FF2B5EF4-FFF2-40B4-BE49-F238E27FC236}">
                  <a16:creationId xmlns:a16="http://schemas.microsoft.com/office/drawing/2014/main" id="{F54ADD8E-B7BE-EA28-8E3B-1B89212FE7D1}"/>
                </a:ext>
              </a:extLst>
            </p:cNvPr>
            <p:cNvSpPr/>
            <p:nvPr/>
          </p:nvSpPr>
          <p:spPr>
            <a:xfrm>
              <a:off x="1393950" y="3125925"/>
              <a:ext cx="103050" cy="62150"/>
            </a:xfrm>
            <a:custGeom>
              <a:avLst/>
              <a:gdLst/>
              <a:ahLst/>
              <a:cxnLst/>
              <a:rect l="l" t="t" r="r" b="b"/>
              <a:pathLst>
                <a:path w="4122" h="2486" extrusionOk="0">
                  <a:moveTo>
                    <a:pt x="1673" y="0"/>
                  </a:moveTo>
                  <a:cubicBezTo>
                    <a:pt x="824" y="0"/>
                    <a:pt x="131" y="681"/>
                    <a:pt x="131" y="1529"/>
                  </a:cubicBezTo>
                  <a:lnTo>
                    <a:pt x="131" y="1601"/>
                  </a:lnTo>
                  <a:cubicBezTo>
                    <a:pt x="60" y="1673"/>
                    <a:pt x="24" y="1768"/>
                    <a:pt x="24" y="1875"/>
                  </a:cubicBezTo>
                  <a:lnTo>
                    <a:pt x="24" y="1959"/>
                  </a:lnTo>
                  <a:lnTo>
                    <a:pt x="24" y="1983"/>
                  </a:lnTo>
                  <a:cubicBezTo>
                    <a:pt x="12" y="1995"/>
                    <a:pt x="0" y="2019"/>
                    <a:pt x="0" y="2043"/>
                  </a:cubicBezTo>
                  <a:lnTo>
                    <a:pt x="0" y="2305"/>
                  </a:lnTo>
                  <a:cubicBezTo>
                    <a:pt x="0" y="2401"/>
                    <a:pt x="96" y="2485"/>
                    <a:pt x="203" y="2485"/>
                  </a:cubicBezTo>
                  <a:lnTo>
                    <a:pt x="1291" y="2485"/>
                  </a:lnTo>
                  <a:cubicBezTo>
                    <a:pt x="1398" y="2485"/>
                    <a:pt x="1482" y="2401"/>
                    <a:pt x="1482" y="2305"/>
                  </a:cubicBezTo>
                  <a:lnTo>
                    <a:pt x="1482" y="2055"/>
                  </a:lnTo>
                  <a:cubicBezTo>
                    <a:pt x="1493" y="2031"/>
                    <a:pt x="1493" y="1995"/>
                    <a:pt x="1493" y="1959"/>
                  </a:cubicBezTo>
                  <a:lnTo>
                    <a:pt x="1493" y="1875"/>
                  </a:lnTo>
                  <a:cubicBezTo>
                    <a:pt x="1493" y="1720"/>
                    <a:pt x="1410" y="1589"/>
                    <a:pt x="1267" y="1517"/>
                  </a:cubicBezTo>
                  <a:cubicBezTo>
                    <a:pt x="1278" y="1302"/>
                    <a:pt x="1445" y="1123"/>
                    <a:pt x="1673" y="1123"/>
                  </a:cubicBezTo>
                  <a:lnTo>
                    <a:pt x="2581" y="1123"/>
                  </a:lnTo>
                  <a:cubicBezTo>
                    <a:pt x="2688" y="1123"/>
                    <a:pt x="2783" y="1219"/>
                    <a:pt x="2783" y="1338"/>
                  </a:cubicBezTo>
                  <a:lnTo>
                    <a:pt x="2783" y="1577"/>
                  </a:lnTo>
                  <a:cubicBezTo>
                    <a:pt x="2700" y="1649"/>
                    <a:pt x="2640" y="1756"/>
                    <a:pt x="2640" y="1875"/>
                  </a:cubicBezTo>
                  <a:lnTo>
                    <a:pt x="2640" y="1959"/>
                  </a:lnTo>
                  <a:lnTo>
                    <a:pt x="2640" y="1983"/>
                  </a:lnTo>
                  <a:cubicBezTo>
                    <a:pt x="2629" y="1995"/>
                    <a:pt x="2629" y="2019"/>
                    <a:pt x="2629" y="2043"/>
                  </a:cubicBezTo>
                  <a:lnTo>
                    <a:pt x="2629" y="2305"/>
                  </a:lnTo>
                  <a:cubicBezTo>
                    <a:pt x="2629" y="2401"/>
                    <a:pt x="2712" y="2485"/>
                    <a:pt x="2820" y="2485"/>
                  </a:cubicBezTo>
                  <a:lnTo>
                    <a:pt x="3906" y="2485"/>
                  </a:lnTo>
                  <a:cubicBezTo>
                    <a:pt x="4014" y="2485"/>
                    <a:pt x="4110" y="2401"/>
                    <a:pt x="4110" y="2305"/>
                  </a:cubicBezTo>
                  <a:lnTo>
                    <a:pt x="4110" y="2055"/>
                  </a:lnTo>
                  <a:cubicBezTo>
                    <a:pt x="4110" y="2031"/>
                    <a:pt x="4121" y="1995"/>
                    <a:pt x="4121" y="1959"/>
                  </a:cubicBezTo>
                  <a:lnTo>
                    <a:pt x="4121" y="1875"/>
                  </a:lnTo>
                  <a:cubicBezTo>
                    <a:pt x="4121" y="1732"/>
                    <a:pt x="4038" y="1612"/>
                    <a:pt x="3919" y="1529"/>
                  </a:cubicBezTo>
                  <a:lnTo>
                    <a:pt x="3919" y="1338"/>
                  </a:lnTo>
                  <a:cubicBezTo>
                    <a:pt x="3919" y="597"/>
                    <a:pt x="3321" y="0"/>
                    <a:pt x="2581" y="0"/>
                  </a:cubicBez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471;p51">
              <a:extLst>
                <a:ext uri="{FF2B5EF4-FFF2-40B4-BE49-F238E27FC236}">
                  <a16:creationId xmlns:a16="http://schemas.microsoft.com/office/drawing/2014/main" id="{7D4055A0-EF50-F476-03D5-0A962F8F4CEA}"/>
                </a:ext>
              </a:extLst>
            </p:cNvPr>
            <p:cNvSpPr/>
            <p:nvPr/>
          </p:nvSpPr>
          <p:spPr>
            <a:xfrm>
              <a:off x="1247000" y="3112175"/>
              <a:ext cx="17350" cy="88125"/>
            </a:xfrm>
            <a:custGeom>
              <a:avLst/>
              <a:gdLst/>
              <a:ahLst/>
              <a:cxnLst/>
              <a:rect l="l" t="t" r="r" b="b"/>
              <a:pathLst>
                <a:path w="694" h="3525" extrusionOk="0">
                  <a:moveTo>
                    <a:pt x="1" y="1"/>
                  </a:moveTo>
                  <a:lnTo>
                    <a:pt x="227" y="3524"/>
                  </a:lnTo>
                  <a:cubicBezTo>
                    <a:pt x="526" y="3059"/>
                    <a:pt x="693" y="2509"/>
                    <a:pt x="693" y="1924"/>
                  </a:cubicBezTo>
                  <a:cubicBezTo>
                    <a:pt x="693" y="1183"/>
                    <a:pt x="431" y="514"/>
                    <a:pt x="1"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472;p51">
              <a:extLst>
                <a:ext uri="{FF2B5EF4-FFF2-40B4-BE49-F238E27FC236}">
                  <a16:creationId xmlns:a16="http://schemas.microsoft.com/office/drawing/2014/main" id="{3C35A88F-6390-D6BD-B6FE-B32A0EC4285E}"/>
                </a:ext>
              </a:extLst>
            </p:cNvPr>
            <p:cNvSpPr/>
            <p:nvPr/>
          </p:nvSpPr>
          <p:spPr>
            <a:xfrm>
              <a:off x="1126950" y="3203850"/>
              <a:ext cx="123350" cy="32000"/>
            </a:xfrm>
            <a:custGeom>
              <a:avLst/>
              <a:gdLst/>
              <a:ahLst/>
              <a:cxnLst/>
              <a:rect l="l" t="t" r="r" b="b"/>
              <a:pathLst>
                <a:path w="4934" h="1280" extrusionOk="0">
                  <a:moveTo>
                    <a:pt x="0" y="1"/>
                  </a:moveTo>
                  <a:cubicBezTo>
                    <a:pt x="550" y="778"/>
                    <a:pt x="1445" y="1279"/>
                    <a:pt x="2472" y="1279"/>
                  </a:cubicBezTo>
                  <a:cubicBezTo>
                    <a:pt x="3488" y="1279"/>
                    <a:pt x="4384" y="778"/>
                    <a:pt x="4933" y="1"/>
                  </a:cubicBezTo>
                  <a:lnTo>
                    <a:pt x="2950" y="1"/>
                  </a:lnTo>
                  <a:cubicBezTo>
                    <a:pt x="2926" y="48"/>
                    <a:pt x="2891" y="72"/>
                    <a:pt x="2831" y="72"/>
                  </a:cubicBezTo>
                  <a:lnTo>
                    <a:pt x="2103" y="72"/>
                  </a:lnTo>
                  <a:cubicBezTo>
                    <a:pt x="2055" y="72"/>
                    <a:pt x="2007" y="48"/>
                    <a:pt x="1983"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473;p51">
              <a:extLst>
                <a:ext uri="{FF2B5EF4-FFF2-40B4-BE49-F238E27FC236}">
                  <a16:creationId xmlns:a16="http://schemas.microsoft.com/office/drawing/2014/main" id="{F5882D52-DE7E-5526-10F8-67E359466274}"/>
                </a:ext>
              </a:extLst>
            </p:cNvPr>
            <p:cNvSpPr/>
            <p:nvPr/>
          </p:nvSpPr>
          <p:spPr>
            <a:xfrm>
              <a:off x="1112900" y="3084400"/>
              <a:ext cx="139800" cy="119475"/>
            </a:xfrm>
            <a:custGeom>
              <a:avLst/>
              <a:gdLst/>
              <a:ahLst/>
              <a:cxnLst/>
              <a:rect l="l" t="t" r="r" b="b"/>
              <a:pathLst>
                <a:path w="5592" h="4779" extrusionOk="0">
                  <a:moveTo>
                    <a:pt x="3034" y="1338"/>
                  </a:moveTo>
                  <a:cubicBezTo>
                    <a:pt x="3405" y="1338"/>
                    <a:pt x="3703" y="1637"/>
                    <a:pt x="3703" y="2007"/>
                  </a:cubicBezTo>
                  <a:lnTo>
                    <a:pt x="3703" y="2999"/>
                  </a:lnTo>
                  <a:cubicBezTo>
                    <a:pt x="3703" y="3381"/>
                    <a:pt x="3405" y="3680"/>
                    <a:pt x="3034" y="3680"/>
                  </a:cubicBezTo>
                  <a:cubicBezTo>
                    <a:pt x="2665" y="3680"/>
                    <a:pt x="2354" y="3381"/>
                    <a:pt x="2354" y="2999"/>
                  </a:cubicBezTo>
                  <a:lnTo>
                    <a:pt x="2354" y="2007"/>
                  </a:lnTo>
                  <a:cubicBezTo>
                    <a:pt x="2354" y="1637"/>
                    <a:pt x="2665" y="1338"/>
                    <a:pt x="3034" y="1338"/>
                  </a:cubicBezTo>
                  <a:close/>
                  <a:moveTo>
                    <a:pt x="3034" y="0"/>
                  </a:moveTo>
                  <a:cubicBezTo>
                    <a:pt x="1362" y="0"/>
                    <a:pt x="0" y="1362"/>
                    <a:pt x="0" y="3035"/>
                  </a:cubicBezTo>
                  <a:cubicBezTo>
                    <a:pt x="0" y="3680"/>
                    <a:pt x="215" y="4289"/>
                    <a:pt x="562" y="4779"/>
                  </a:cubicBezTo>
                  <a:lnTo>
                    <a:pt x="2545" y="4779"/>
                  </a:lnTo>
                  <a:cubicBezTo>
                    <a:pt x="2533" y="4755"/>
                    <a:pt x="2521" y="4731"/>
                    <a:pt x="2521" y="4707"/>
                  </a:cubicBezTo>
                  <a:cubicBezTo>
                    <a:pt x="2521" y="4635"/>
                    <a:pt x="2581" y="4564"/>
                    <a:pt x="2665" y="4564"/>
                  </a:cubicBezTo>
                  <a:lnTo>
                    <a:pt x="2891" y="4564"/>
                  </a:lnTo>
                  <a:lnTo>
                    <a:pt x="2891" y="4552"/>
                  </a:lnTo>
                  <a:lnTo>
                    <a:pt x="2891" y="4122"/>
                  </a:lnTo>
                  <a:lnTo>
                    <a:pt x="2700" y="4122"/>
                  </a:lnTo>
                  <a:cubicBezTo>
                    <a:pt x="2246" y="4122"/>
                    <a:pt x="1876" y="3751"/>
                    <a:pt x="1876" y="3297"/>
                  </a:cubicBezTo>
                  <a:lnTo>
                    <a:pt x="1876" y="2808"/>
                  </a:lnTo>
                  <a:cubicBezTo>
                    <a:pt x="1876" y="2724"/>
                    <a:pt x="1935" y="2665"/>
                    <a:pt x="2007" y="2665"/>
                  </a:cubicBezTo>
                  <a:cubicBezTo>
                    <a:pt x="2091" y="2665"/>
                    <a:pt x="2150" y="2724"/>
                    <a:pt x="2150" y="2808"/>
                  </a:cubicBezTo>
                  <a:lnTo>
                    <a:pt x="2150" y="3297"/>
                  </a:lnTo>
                  <a:cubicBezTo>
                    <a:pt x="2150" y="3596"/>
                    <a:pt x="2402" y="3847"/>
                    <a:pt x="2700" y="3847"/>
                  </a:cubicBezTo>
                  <a:lnTo>
                    <a:pt x="3393" y="3847"/>
                  </a:lnTo>
                  <a:cubicBezTo>
                    <a:pt x="3680" y="3847"/>
                    <a:pt x="3907" y="3608"/>
                    <a:pt x="3907" y="3334"/>
                  </a:cubicBezTo>
                  <a:lnTo>
                    <a:pt x="3907" y="2843"/>
                  </a:lnTo>
                  <a:cubicBezTo>
                    <a:pt x="3907" y="2772"/>
                    <a:pt x="3966" y="2700"/>
                    <a:pt x="4050" y="2700"/>
                  </a:cubicBezTo>
                  <a:cubicBezTo>
                    <a:pt x="4122" y="2700"/>
                    <a:pt x="4194" y="2772"/>
                    <a:pt x="4194" y="2843"/>
                  </a:cubicBezTo>
                  <a:lnTo>
                    <a:pt x="4194" y="3334"/>
                  </a:lnTo>
                  <a:cubicBezTo>
                    <a:pt x="4194" y="3764"/>
                    <a:pt x="3835" y="4122"/>
                    <a:pt x="3393" y="4122"/>
                  </a:cubicBezTo>
                  <a:lnTo>
                    <a:pt x="3166" y="4122"/>
                  </a:lnTo>
                  <a:lnTo>
                    <a:pt x="3166" y="4552"/>
                  </a:lnTo>
                  <a:lnTo>
                    <a:pt x="3166" y="4564"/>
                  </a:lnTo>
                  <a:lnTo>
                    <a:pt x="3393" y="4564"/>
                  </a:lnTo>
                  <a:cubicBezTo>
                    <a:pt x="3477" y="4564"/>
                    <a:pt x="3536" y="4635"/>
                    <a:pt x="3536" y="4707"/>
                  </a:cubicBezTo>
                  <a:cubicBezTo>
                    <a:pt x="3536" y="4731"/>
                    <a:pt x="3525" y="4755"/>
                    <a:pt x="3512" y="4779"/>
                  </a:cubicBezTo>
                  <a:lnTo>
                    <a:pt x="5495" y="4779"/>
                  </a:lnTo>
                  <a:cubicBezTo>
                    <a:pt x="5532" y="4731"/>
                    <a:pt x="5567" y="4683"/>
                    <a:pt x="5591" y="4635"/>
                  </a:cubicBezTo>
                  <a:lnTo>
                    <a:pt x="5365" y="1112"/>
                  </a:lnTo>
                  <a:cubicBezTo>
                    <a:pt x="4815" y="430"/>
                    <a:pt x="3966" y="0"/>
                    <a:pt x="3034"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474;p51">
              <a:extLst>
                <a:ext uri="{FF2B5EF4-FFF2-40B4-BE49-F238E27FC236}">
                  <a16:creationId xmlns:a16="http://schemas.microsoft.com/office/drawing/2014/main" id="{B3733730-CADE-D477-E8B3-202CEDE0DE1C}"/>
                </a:ext>
              </a:extLst>
            </p:cNvPr>
            <p:cNvSpPr/>
            <p:nvPr/>
          </p:nvSpPr>
          <p:spPr>
            <a:xfrm>
              <a:off x="1171750" y="3117850"/>
              <a:ext cx="33750" cy="58550"/>
            </a:xfrm>
            <a:custGeom>
              <a:avLst/>
              <a:gdLst/>
              <a:ahLst/>
              <a:cxnLst/>
              <a:rect l="l" t="t" r="r" b="b"/>
              <a:pathLst>
                <a:path w="1350" h="2342" extrusionOk="0">
                  <a:moveTo>
                    <a:pt x="680" y="0"/>
                  </a:moveTo>
                  <a:cubicBezTo>
                    <a:pt x="311" y="0"/>
                    <a:pt x="0" y="299"/>
                    <a:pt x="0" y="669"/>
                  </a:cubicBezTo>
                  <a:lnTo>
                    <a:pt x="0" y="1661"/>
                  </a:lnTo>
                  <a:cubicBezTo>
                    <a:pt x="0" y="2043"/>
                    <a:pt x="311" y="2342"/>
                    <a:pt x="680" y="2342"/>
                  </a:cubicBezTo>
                  <a:cubicBezTo>
                    <a:pt x="1051" y="2342"/>
                    <a:pt x="1349" y="2043"/>
                    <a:pt x="1349" y="1661"/>
                  </a:cubicBezTo>
                  <a:lnTo>
                    <a:pt x="1349" y="669"/>
                  </a:lnTo>
                  <a:cubicBezTo>
                    <a:pt x="1349" y="299"/>
                    <a:pt x="1051" y="0"/>
                    <a:pt x="680" y="0"/>
                  </a:cubicBez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475;p51">
              <a:extLst>
                <a:ext uri="{FF2B5EF4-FFF2-40B4-BE49-F238E27FC236}">
                  <a16:creationId xmlns:a16="http://schemas.microsoft.com/office/drawing/2014/main" id="{D3910996-2DCE-FB98-1CE2-F66824C963B8}"/>
                </a:ext>
              </a:extLst>
            </p:cNvPr>
            <p:cNvSpPr/>
            <p:nvPr/>
          </p:nvSpPr>
          <p:spPr>
            <a:xfrm>
              <a:off x="1176525" y="3203850"/>
              <a:ext cx="24200" cy="1825"/>
            </a:xfrm>
            <a:custGeom>
              <a:avLst/>
              <a:gdLst/>
              <a:ahLst/>
              <a:cxnLst/>
              <a:rect l="l" t="t" r="r" b="b"/>
              <a:pathLst>
                <a:path w="968" h="73" extrusionOk="0">
                  <a:moveTo>
                    <a:pt x="0" y="1"/>
                  </a:moveTo>
                  <a:cubicBezTo>
                    <a:pt x="24" y="48"/>
                    <a:pt x="72" y="72"/>
                    <a:pt x="120" y="72"/>
                  </a:cubicBezTo>
                  <a:lnTo>
                    <a:pt x="848" y="72"/>
                  </a:lnTo>
                  <a:cubicBezTo>
                    <a:pt x="908" y="72"/>
                    <a:pt x="943" y="48"/>
                    <a:pt x="967" y="1"/>
                  </a:cubicBez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476;p51">
              <a:extLst>
                <a:ext uri="{FF2B5EF4-FFF2-40B4-BE49-F238E27FC236}">
                  <a16:creationId xmlns:a16="http://schemas.microsoft.com/office/drawing/2014/main" id="{D12CACAB-9E99-842F-EE3B-769E768572DA}"/>
                </a:ext>
              </a:extLst>
            </p:cNvPr>
            <p:cNvSpPr/>
            <p:nvPr/>
          </p:nvSpPr>
          <p:spPr>
            <a:xfrm>
              <a:off x="1159800" y="3151000"/>
              <a:ext cx="57950" cy="52875"/>
            </a:xfrm>
            <a:custGeom>
              <a:avLst/>
              <a:gdLst/>
              <a:ahLst/>
              <a:cxnLst/>
              <a:rect l="l" t="t" r="r" b="b"/>
              <a:pathLst>
                <a:path w="2318" h="2115" extrusionOk="0">
                  <a:moveTo>
                    <a:pt x="131" y="1"/>
                  </a:moveTo>
                  <a:cubicBezTo>
                    <a:pt x="59" y="1"/>
                    <a:pt x="0" y="60"/>
                    <a:pt x="0" y="144"/>
                  </a:cubicBezTo>
                  <a:lnTo>
                    <a:pt x="0" y="633"/>
                  </a:lnTo>
                  <a:cubicBezTo>
                    <a:pt x="0" y="1087"/>
                    <a:pt x="370" y="1458"/>
                    <a:pt x="824" y="1458"/>
                  </a:cubicBezTo>
                  <a:lnTo>
                    <a:pt x="1015" y="1458"/>
                  </a:lnTo>
                  <a:lnTo>
                    <a:pt x="1015" y="1888"/>
                  </a:lnTo>
                  <a:lnTo>
                    <a:pt x="1015" y="1900"/>
                  </a:lnTo>
                  <a:lnTo>
                    <a:pt x="789" y="1900"/>
                  </a:lnTo>
                  <a:cubicBezTo>
                    <a:pt x="705" y="1900"/>
                    <a:pt x="645" y="1971"/>
                    <a:pt x="645" y="2043"/>
                  </a:cubicBezTo>
                  <a:cubicBezTo>
                    <a:pt x="645" y="2067"/>
                    <a:pt x="657" y="2091"/>
                    <a:pt x="669" y="2115"/>
                  </a:cubicBezTo>
                  <a:lnTo>
                    <a:pt x="1636" y="2115"/>
                  </a:lnTo>
                  <a:cubicBezTo>
                    <a:pt x="1649" y="2091"/>
                    <a:pt x="1660" y="2067"/>
                    <a:pt x="1660" y="2043"/>
                  </a:cubicBezTo>
                  <a:cubicBezTo>
                    <a:pt x="1660" y="1971"/>
                    <a:pt x="1601" y="1900"/>
                    <a:pt x="1517" y="1900"/>
                  </a:cubicBezTo>
                  <a:lnTo>
                    <a:pt x="1290" y="1900"/>
                  </a:lnTo>
                  <a:lnTo>
                    <a:pt x="1290" y="1888"/>
                  </a:lnTo>
                  <a:lnTo>
                    <a:pt x="1290" y="1458"/>
                  </a:lnTo>
                  <a:lnTo>
                    <a:pt x="1517" y="1458"/>
                  </a:lnTo>
                  <a:cubicBezTo>
                    <a:pt x="1959" y="1458"/>
                    <a:pt x="2318" y="1100"/>
                    <a:pt x="2318" y="670"/>
                  </a:cubicBezTo>
                  <a:lnTo>
                    <a:pt x="2318" y="179"/>
                  </a:lnTo>
                  <a:cubicBezTo>
                    <a:pt x="2318" y="108"/>
                    <a:pt x="2246" y="36"/>
                    <a:pt x="2174" y="36"/>
                  </a:cubicBezTo>
                  <a:cubicBezTo>
                    <a:pt x="2090" y="36"/>
                    <a:pt x="2031" y="108"/>
                    <a:pt x="2031" y="179"/>
                  </a:cubicBezTo>
                  <a:lnTo>
                    <a:pt x="2031" y="670"/>
                  </a:lnTo>
                  <a:cubicBezTo>
                    <a:pt x="2031" y="944"/>
                    <a:pt x="1804" y="1183"/>
                    <a:pt x="1517" y="1183"/>
                  </a:cubicBezTo>
                  <a:lnTo>
                    <a:pt x="824" y="1183"/>
                  </a:lnTo>
                  <a:cubicBezTo>
                    <a:pt x="526" y="1183"/>
                    <a:pt x="274" y="932"/>
                    <a:pt x="274" y="633"/>
                  </a:cubicBezTo>
                  <a:lnTo>
                    <a:pt x="274" y="144"/>
                  </a:lnTo>
                  <a:cubicBezTo>
                    <a:pt x="274" y="60"/>
                    <a:pt x="215" y="1"/>
                    <a:pt x="131" y="1"/>
                  </a:cubicBez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75" name="Google Shape;575;p33"/>
          <p:cNvSpPr txBox="1"/>
          <p:nvPr/>
        </p:nvSpPr>
        <p:spPr>
          <a:xfrm>
            <a:off x="720000" y="377250"/>
            <a:ext cx="36198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rgbClr val="2D2E27"/>
                </a:solidFill>
                <a:latin typeface="Rubik Light"/>
                <a:ea typeface="Rubik Light"/>
                <a:cs typeface="Rubik Light"/>
                <a:sym typeface="Rubik Light"/>
              </a:rPr>
              <a:t>Diagrama de la arquitectura</a:t>
            </a:r>
            <a:endParaRPr dirty="0">
              <a:solidFill>
                <a:srgbClr val="2D2E27"/>
              </a:solidFill>
              <a:latin typeface="Rubik Light"/>
              <a:ea typeface="Rubik Light"/>
              <a:cs typeface="Rubik Light"/>
              <a:sym typeface="Rubik Light"/>
            </a:endParaRPr>
          </a:p>
        </p:txBody>
      </p:sp>
      <p:pic>
        <p:nvPicPr>
          <p:cNvPr id="7" name="Imagen 6" descr="Diagrama, Dibujo de ingeniería&#10;&#10;Descripción generada automáticamente">
            <a:extLst>
              <a:ext uri="{FF2B5EF4-FFF2-40B4-BE49-F238E27FC236}">
                <a16:creationId xmlns:a16="http://schemas.microsoft.com/office/drawing/2014/main" id="{7F723966-B0A6-BA86-725E-CF9525DCCA83}"/>
              </a:ext>
            </a:extLst>
          </p:cNvPr>
          <p:cNvPicPr>
            <a:picLocks noChangeAspect="1"/>
          </p:cNvPicPr>
          <p:nvPr/>
        </p:nvPicPr>
        <p:blipFill rotWithShape="1">
          <a:blip r:embed="rId3"/>
          <a:srcRect t="3581" b="6985"/>
          <a:stretch/>
        </p:blipFill>
        <p:spPr>
          <a:xfrm>
            <a:off x="1227339" y="797450"/>
            <a:ext cx="6689322" cy="3968800"/>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C268AFB9-B11B-208B-7873-2468ABBB8898}"/>
              </a:ext>
            </a:extLst>
          </p:cNvPr>
          <p:cNvSpPr>
            <a:spLocks noGrp="1"/>
          </p:cNvSpPr>
          <p:nvPr>
            <p:ph type="subTitle" idx="1"/>
          </p:nvPr>
        </p:nvSpPr>
        <p:spPr>
          <a:xfrm>
            <a:off x="462120" y="1008290"/>
            <a:ext cx="7996080" cy="365959"/>
          </a:xfrm>
        </p:spPr>
        <p:txBody>
          <a:bodyPr/>
          <a:lstStyle/>
          <a:p>
            <a:pPr algn="just"/>
            <a:r>
              <a:rPr lang="es-ES" dirty="0"/>
              <a:t>La arquitectura del proyecto está compuesta por </a:t>
            </a:r>
            <a:r>
              <a:rPr lang="es-ES" b="1" dirty="0"/>
              <a:t>3 capas </a:t>
            </a:r>
            <a:r>
              <a:rPr lang="es-ES" dirty="0">
                <a:sym typeface="Wingdings" panose="05000000000000000000" pitchFamily="2" charset="2"/>
              </a:rPr>
              <a:t> escalable y modular.</a:t>
            </a:r>
          </a:p>
          <a:p>
            <a:pPr algn="just"/>
            <a:endParaRPr lang="es-ES" dirty="0"/>
          </a:p>
        </p:txBody>
      </p:sp>
      <p:sp>
        <p:nvSpPr>
          <p:cNvPr id="4" name="Google Shape;672;p38">
            <a:extLst>
              <a:ext uri="{FF2B5EF4-FFF2-40B4-BE49-F238E27FC236}">
                <a16:creationId xmlns:a16="http://schemas.microsoft.com/office/drawing/2014/main" id="{C529AAF7-47FA-8CCD-23CF-F0386A2A9B55}"/>
              </a:ext>
            </a:extLst>
          </p:cNvPr>
          <p:cNvSpPr/>
          <p:nvPr/>
        </p:nvSpPr>
        <p:spPr>
          <a:xfrm>
            <a:off x="640080" y="1415036"/>
            <a:ext cx="2373900" cy="431400"/>
          </a:xfrm>
          <a:prstGeom prst="roundRect">
            <a:avLst>
              <a:gd name="adj" fmla="val 5742"/>
            </a:avLst>
          </a:prstGeom>
          <a:solidFill>
            <a:srgbClr val="787FF0"/>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74;p38">
            <a:extLst>
              <a:ext uri="{FF2B5EF4-FFF2-40B4-BE49-F238E27FC236}">
                <a16:creationId xmlns:a16="http://schemas.microsoft.com/office/drawing/2014/main" id="{8A6C7A98-90C3-02BB-3478-4A3C93B157F4}"/>
              </a:ext>
            </a:extLst>
          </p:cNvPr>
          <p:cNvSpPr txBox="1">
            <a:spLocks/>
          </p:cNvSpPr>
          <p:nvPr/>
        </p:nvSpPr>
        <p:spPr>
          <a:xfrm>
            <a:off x="802380" y="1415036"/>
            <a:ext cx="2049300" cy="4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pPr marL="0" indent="0">
              <a:buFont typeface="Inter"/>
              <a:buNone/>
            </a:pPr>
            <a:r>
              <a:rPr lang="es-ES" sz="2000" dirty="0">
                <a:solidFill>
                  <a:schemeClr val="lt1"/>
                </a:solidFill>
                <a:latin typeface="Rubik Light"/>
                <a:ea typeface="Rubik Light"/>
                <a:cs typeface="Rubik Light"/>
                <a:sym typeface="Rubik Light"/>
              </a:rPr>
              <a:t>Front-</a:t>
            </a:r>
            <a:r>
              <a:rPr lang="es-ES" sz="2000" dirty="0" err="1">
                <a:solidFill>
                  <a:schemeClr val="lt1"/>
                </a:solidFill>
                <a:latin typeface="Rubik Light"/>
                <a:ea typeface="Rubik Light"/>
                <a:cs typeface="Rubik Light"/>
                <a:sym typeface="Rubik Light"/>
              </a:rPr>
              <a:t>end</a:t>
            </a:r>
            <a:endParaRPr lang="es-ES" sz="2000" dirty="0">
              <a:solidFill>
                <a:schemeClr val="lt1"/>
              </a:solidFill>
              <a:latin typeface="Rubik Light"/>
              <a:ea typeface="Rubik Light"/>
              <a:cs typeface="Rubik Light"/>
              <a:sym typeface="Rubik Light"/>
            </a:endParaRPr>
          </a:p>
        </p:txBody>
      </p:sp>
      <p:sp>
        <p:nvSpPr>
          <p:cNvPr id="7" name="Google Shape;442;p29">
            <a:extLst>
              <a:ext uri="{FF2B5EF4-FFF2-40B4-BE49-F238E27FC236}">
                <a16:creationId xmlns:a16="http://schemas.microsoft.com/office/drawing/2014/main" id="{721A40F4-112E-1C48-CFA2-3695EEB58050}"/>
              </a:ext>
            </a:extLst>
          </p:cNvPr>
          <p:cNvSpPr/>
          <p:nvPr/>
        </p:nvSpPr>
        <p:spPr>
          <a:xfrm>
            <a:off x="640080" y="3081860"/>
            <a:ext cx="2464035" cy="4314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46;p29">
            <a:extLst>
              <a:ext uri="{FF2B5EF4-FFF2-40B4-BE49-F238E27FC236}">
                <a16:creationId xmlns:a16="http://schemas.microsoft.com/office/drawing/2014/main" id="{D40D3DD1-6EFE-9B88-BFB5-D09052615682}"/>
              </a:ext>
            </a:extLst>
          </p:cNvPr>
          <p:cNvSpPr txBox="1">
            <a:spLocks/>
          </p:cNvSpPr>
          <p:nvPr/>
        </p:nvSpPr>
        <p:spPr>
          <a:xfrm>
            <a:off x="640080" y="2858094"/>
            <a:ext cx="2384522"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dirty="0">
                <a:latin typeface="Rubik Light" panose="020B0604020202020204" charset="-79"/>
                <a:cs typeface="Rubik Light" panose="020B0604020202020204" charset="-79"/>
              </a:rPr>
              <a:t>	</a:t>
            </a:r>
          </a:p>
        </p:txBody>
      </p:sp>
      <p:sp>
        <p:nvSpPr>
          <p:cNvPr id="9" name="Google Shape;674;p38">
            <a:extLst>
              <a:ext uri="{FF2B5EF4-FFF2-40B4-BE49-F238E27FC236}">
                <a16:creationId xmlns:a16="http://schemas.microsoft.com/office/drawing/2014/main" id="{FD7FA801-2EA8-E4D9-3630-847ADC21F882}"/>
              </a:ext>
            </a:extLst>
          </p:cNvPr>
          <p:cNvSpPr txBox="1">
            <a:spLocks/>
          </p:cNvSpPr>
          <p:nvPr/>
        </p:nvSpPr>
        <p:spPr>
          <a:xfrm>
            <a:off x="802380" y="3064280"/>
            <a:ext cx="2049300" cy="4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pPr marL="0" indent="0">
              <a:buFont typeface="Inter"/>
              <a:buNone/>
            </a:pPr>
            <a:r>
              <a:rPr lang="es-ES" sz="2000" dirty="0">
                <a:solidFill>
                  <a:schemeClr val="tx1"/>
                </a:solidFill>
                <a:latin typeface="Rubik Light"/>
                <a:ea typeface="Rubik Light"/>
                <a:cs typeface="Rubik Light"/>
                <a:sym typeface="Rubik Light"/>
              </a:rPr>
              <a:t>Back-</a:t>
            </a:r>
            <a:r>
              <a:rPr lang="es-ES" sz="2000" dirty="0" err="1">
                <a:solidFill>
                  <a:schemeClr val="tx1"/>
                </a:solidFill>
                <a:latin typeface="Rubik Light"/>
                <a:ea typeface="Rubik Light"/>
                <a:cs typeface="Rubik Light"/>
                <a:sym typeface="Rubik Light"/>
              </a:rPr>
              <a:t>end</a:t>
            </a:r>
            <a:endParaRPr lang="es-ES" sz="2000" dirty="0">
              <a:solidFill>
                <a:schemeClr val="tx1"/>
              </a:solidFill>
              <a:latin typeface="Rubik Light"/>
              <a:ea typeface="Rubik Light"/>
              <a:cs typeface="Rubik Light"/>
              <a:sym typeface="Rubik Light"/>
            </a:endParaRPr>
          </a:p>
        </p:txBody>
      </p:sp>
      <p:sp>
        <p:nvSpPr>
          <p:cNvPr id="12" name="Rectángulo: esquinas redondeadas 11">
            <a:extLst>
              <a:ext uri="{FF2B5EF4-FFF2-40B4-BE49-F238E27FC236}">
                <a16:creationId xmlns:a16="http://schemas.microsoft.com/office/drawing/2014/main" id="{04E495E5-CF07-DA2A-68F0-D993B1D82C91}"/>
              </a:ext>
            </a:extLst>
          </p:cNvPr>
          <p:cNvSpPr/>
          <p:nvPr/>
        </p:nvSpPr>
        <p:spPr>
          <a:xfrm>
            <a:off x="640080" y="3647937"/>
            <a:ext cx="7996080" cy="9233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sz="1400" dirty="0">
                <a:solidFill>
                  <a:schemeClr val="tx1"/>
                </a:solidFill>
                <a:latin typeface="Inter" panose="020B0604020202020204" charset="0"/>
                <a:ea typeface="Inter" panose="020B0604020202020204" charset="0"/>
                <a:cs typeface="Times New Roman" panose="02020603050405020304" pitchFamily="18" charset="0"/>
              </a:rPr>
              <a:t>S</a:t>
            </a:r>
            <a:r>
              <a:rPr lang="es-ES" sz="1400" dirty="0">
                <a:solidFill>
                  <a:schemeClr val="tx1"/>
                </a:solidFill>
                <a:effectLst/>
                <a:latin typeface="Inter" panose="020B0604020202020204" charset="0"/>
                <a:ea typeface="Inter" panose="020B0604020202020204" charset="0"/>
                <a:cs typeface="Times New Roman" panose="02020603050405020304" pitchFamily="18" charset="0"/>
              </a:rPr>
              <a:t>e encargará del procesamiento de los datos, la lógica de negocio y la comunicación entre bases de datos. Esta capa se ejecuta en un servidor y se comunica con el </a:t>
            </a:r>
            <a:r>
              <a:rPr lang="es-ES" sz="1400" dirty="0" err="1">
                <a:solidFill>
                  <a:schemeClr val="tx1"/>
                </a:solidFill>
                <a:effectLst/>
                <a:latin typeface="Inter" panose="020B0604020202020204" charset="0"/>
                <a:ea typeface="Inter" panose="020B0604020202020204" charset="0"/>
                <a:cs typeface="Times New Roman" panose="02020603050405020304" pitchFamily="18" charset="0"/>
              </a:rPr>
              <a:t>front-end</a:t>
            </a:r>
            <a:r>
              <a:rPr lang="es-ES" sz="1400" dirty="0">
                <a:solidFill>
                  <a:schemeClr val="tx1"/>
                </a:solidFill>
                <a:effectLst/>
                <a:latin typeface="Inter" panose="020B0604020202020204" charset="0"/>
                <a:ea typeface="Inter" panose="020B0604020202020204" charset="0"/>
                <a:cs typeface="Times New Roman" panose="02020603050405020304" pitchFamily="18" charset="0"/>
              </a:rPr>
              <a:t> y la base de datos.</a:t>
            </a:r>
            <a:endParaRPr lang="es-ES" dirty="0">
              <a:solidFill>
                <a:schemeClr val="tx1"/>
              </a:solidFill>
              <a:latin typeface="Inter" panose="020B0604020202020204" charset="0"/>
              <a:ea typeface="Inter" panose="020B0604020202020204" charset="0"/>
            </a:endParaRPr>
          </a:p>
        </p:txBody>
      </p:sp>
      <p:sp>
        <p:nvSpPr>
          <p:cNvPr id="13" name="Rectángulo: esquinas redondeadas 12">
            <a:extLst>
              <a:ext uri="{FF2B5EF4-FFF2-40B4-BE49-F238E27FC236}">
                <a16:creationId xmlns:a16="http://schemas.microsoft.com/office/drawing/2014/main" id="{0C5EAFB3-F01C-45B0-55CB-CD9F4E93DD9E}"/>
              </a:ext>
            </a:extLst>
          </p:cNvPr>
          <p:cNvSpPr/>
          <p:nvPr/>
        </p:nvSpPr>
        <p:spPr>
          <a:xfrm>
            <a:off x="640080" y="1998647"/>
            <a:ext cx="7996080" cy="74783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just"/>
            <a:r>
              <a:rPr lang="es-ES" sz="1400" dirty="0">
                <a:latin typeface="Inter" panose="020B0604020202020204" charset="0"/>
                <a:ea typeface="Inter" panose="020B0604020202020204" charset="0"/>
                <a:cs typeface="Times New Roman" panose="02020603050405020304" pitchFamily="18" charset="0"/>
              </a:rPr>
              <a:t>P</a:t>
            </a:r>
            <a:r>
              <a:rPr lang="es-ES" sz="1400" dirty="0">
                <a:effectLst/>
                <a:latin typeface="Inter" panose="020B0604020202020204" charset="0"/>
                <a:ea typeface="Inter" panose="020B0604020202020204" charset="0"/>
                <a:cs typeface="Times New Roman" panose="02020603050405020304" pitchFamily="18" charset="0"/>
              </a:rPr>
              <a:t>arte visible con la que los usuarios interactuarán. Incluye la interfaz de usuario y las funcionalidades que se ejecutan en el navegador. </a:t>
            </a:r>
            <a:endParaRPr lang="es-ES" dirty="0">
              <a:latin typeface="Inter" panose="020B0604020202020204" charset="0"/>
              <a:ea typeface="Inter" panose="020B0604020202020204" charset="0"/>
            </a:endParaRPr>
          </a:p>
        </p:txBody>
      </p:sp>
    </p:spTree>
    <p:extLst>
      <p:ext uri="{BB962C8B-B14F-4D97-AF65-F5344CB8AC3E}">
        <p14:creationId xmlns:p14="http://schemas.microsoft.com/office/powerpoint/2010/main" val="149564009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5"/>
          <p:cNvSpPr txBox="1">
            <a:spLocks noGrp="1"/>
          </p:cNvSpPr>
          <p:nvPr>
            <p:ph type="title" idx="2"/>
          </p:nvPr>
        </p:nvSpPr>
        <p:spPr>
          <a:xfrm>
            <a:off x="3123450" y="1558682"/>
            <a:ext cx="2897100" cy="13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86" name="Google Shape;586;p35"/>
          <p:cNvSpPr txBox="1">
            <a:spLocks noGrp="1"/>
          </p:cNvSpPr>
          <p:nvPr>
            <p:ph type="title"/>
          </p:nvPr>
        </p:nvSpPr>
        <p:spPr>
          <a:xfrm>
            <a:off x="3013650" y="3272024"/>
            <a:ext cx="3116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Sprint 1</a:t>
            </a:r>
            <a:endParaRPr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Preparación del sprint</a:t>
            </a:r>
            <a:endParaRPr dirty="0"/>
          </a:p>
        </p:txBody>
      </p:sp>
      <p:sp>
        <p:nvSpPr>
          <p:cNvPr id="1287" name="Google Shape;1287;p48"/>
          <p:cNvSpPr txBox="1">
            <a:spLocks noGrp="1"/>
          </p:cNvSpPr>
          <p:nvPr>
            <p:ph type="subTitle" idx="1"/>
          </p:nvPr>
        </p:nvSpPr>
        <p:spPr>
          <a:xfrm>
            <a:off x="491359" y="2270919"/>
            <a:ext cx="2872235" cy="211133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400" dirty="0"/>
              <a:t>En este Sprint se definieron dos historias de usuarios, una relacionada con la gestión de usuarios (registro, eliminar, etc.), y otra relacionada con la documentación del proyecto.</a:t>
            </a:r>
            <a:endParaRPr sz="1400" dirty="0"/>
          </a:p>
        </p:txBody>
      </p:sp>
      <p:sp>
        <p:nvSpPr>
          <p:cNvPr id="2" name="Google Shape;442;p29">
            <a:extLst>
              <a:ext uri="{FF2B5EF4-FFF2-40B4-BE49-F238E27FC236}">
                <a16:creationId xmlns:a16="http://schemas.microsoft.com/office/drawing/2014/main" id="{767E7A60-0C1B-4237-186B-1AA675E7088F}"/>
              </a:ext>
            </a:extLst>
          </p:cNvPr>
          <p:cNvSpPr/>
          <p:nvPr/>
        </p:nvSpPr>
        <p:spPr>
          <a:xfrm>
            <a:off x="568239" y="1926983"/>
            <a:ext cx="2464035" cy="4314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46;p29">
            <a:extLst>
              <a:ext uri="{FF2B5EF4-FFF2-40B4-BE49-F238E27FC236}">
                <a16:creationId xmlns:a16="http://schemas.microsoft.com/office/drawing/2014/main" id="{6BBEC6A8-F76D-700E-B5C8-2A9F16FD4A15}"/>
              </a:ext>
            </a:extLst>
          </p:cNvPr>
          <p:cNvSpPr txBox="1">
            <a:spLocks/>
          </p:cNvSpPr>
          <p:nvPr/>
        </p:nvSpPr>
        <p:spPr>
          <a:xfrm>
            <a:off x="568239" y="1926983"/>
            <a:ext cx="2384522"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dirty="0">
                <a:latin typeface="Rubik Light" panose="020B0604020202020204" charset="-79"/>
                <a:cs typeface="Rubik Light" panose="020B0604020202020204" charset="-79"/>
              </a:rPr>
              <a:t>Con el </a:t>
            </a:r>
            <a:r>
              <a:rPr lang="es-ES" dirty="0" err="1">
                <a:latin typeface="Rubik Light" panose="020B0604020202020204" charset="-79"/>
                <a:cs typeface="Rubik Light" panose="020B0604020202020204" charset="-79"/>
              </a:rPr>
              <a:t>Product</a:t>
            </a:r>
            <a:r>
              <a:rPr lang="es-ES" dirty="0">
                <a:latin typeface="Rubik Light" panose="020B0604020202020204" charset="-79"/>
                <a:cs typeface="Rubik Light" panose="020B0604020202020204" charset="-79"/>
              </a:rPr>
              <a:t> </a:t>
            </a:r>
            <a:r>
              <a:rPr lang="es-ES" dirty="0" err="1">
                <a:latin typeface="Rubik Light" panose="020B0604020202020204" charset="-79"/>
                <a:cs typeface="Rubik Light" panose="020B0604020202020204" charset="-79"/>
              </a:rPr>
              <a:t>Owner</a:t>
            </a:r>
            <a:endParaRPr lang="es-ES" dirty="0">
              <a:latin typeface="Rubik Light" panose="020B0604020202020204" charset="-79"/>
              <a:cs typeface="Rubik Light" panose="020B0604020202020204" charset="-79"/>
            </a:endParaRPr>
          </a:p>
        </p:txBody>
      </p:sp>
      <p:sp>
        <p:nvSpPr>
          <p:cNvPr id="4" name="Google Shape;442;p29">
            <a:extLst>
              <a:ext uri="{FF2B5EF4-FFF2-40B4-BE49-F238E27FC236}">
                <a16:creationId xmlns:a16="http://schemas.microsoft.com/office/drawing/2014/main" id="{5F1B1021-1039-9E16-083A-0D573BCC8323}"/>
              </a:ext>
            </a:extLst>
          </p:cNvPr>
          <p:cNvSpPr/>
          <p:nvPr/>
        </p:nvSpPr>
        <p:spPr>
          <a:xfrm>
            <a:off x="3647693" y="1926983"/>
            <a:ext cx="2464035" cy="4314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46;p29">
            <a:extLst>
              <a:ext uri="{FF2B5EF4-FFF2-40B4-BE49-F238E27FC236}">
                <a16:creationId xmlns:a16="http://schemas.microsoft.com/office/drawing/2014/main" id="{D6DC4946-A68D-09DE-2942-849E15D61AB0}"/>
              </a:ext>
            </a:extLst>
          </p:cNvPr>
          <p:cNvSpPr txBox="1">
            <a:spLocks/>
          </p:cNvSpPr>
          <p:nvPr/>
        </p:nvSpPr>
        <p:spPr>
          <a:xfrm>
            <a:off x="3647693" y="1926983"/>
            <a:ext cx="2384522"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dirty="0">
                <a:latin typeface="Rubik Light" panose="020B0604020202020204" charset="-79"/>
                <a:cs typeface="Rubik Light" panose="020B0604020202020204" charset="-79"/>
              </a:rPr>
              <a:t>Con el equipo</a:t>
            </a:r>
          </a:p>
        </p:txBody>
      </p:sp>
      <p:sp>
        <p:nvSpPr>
          <p:cNvPr id="6" name="Google Shape;1287;p48">
            <a:extLst>
              <a:ext uri="{FF2B5EF4-FFF2-40B4-BE49-F238E27FC236}">
                <a16:creationId xmlns:a16="http://schemas.microsoft.com/office/drawing/2014/main" id="{8ED03DD0-52E3-28AA-1208-1F21FAF57A67}"/>
              </a:ext>
            </a:extLst>
          </p:cNvPr>
          <p:cNvSpPr txBox="1">
            <a:spLocks/>
          </p:cNvSpPr>
          <p:nvPr/>
        </p:nvSpPr>
        <p:spPr>
          <a:xfrm>
            <a:off x="3570136" y="2785118"/>
            <a:ext cx="5271715" cy="21113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0" indent="0" algn="just"/>
            <a:r>
              <a:rPr lang="es-ES" sz="1400" dirty="0"/>
              <a:t>Para cumplir los objetivos del Sprint, se realizaron una serie de tareas. Además, se estimó el tiempo medio que se tardaría en realizar cada una de ellas. Por ejemplo, para la documentación del proyecto se realizaron las siguientes tareas:</a:t>
            </a:r>
          </a:p>
          <a:p>
            <a:pPr marL="1143000" lvl="2" indent="-228600" algn="just">
              <a:lnSpc>
                <a:spcPct val="107000"/>
              </a:lnSpc>
              <a:buFont typeface="Wingdings" panose="05000000000000000000" pitchFamily="2" charset="2"/>
              <a:buChar char=""/>
            </a:pPr>
            <a:r>
              <a:rPr lang="es-ES" sz="1400" kern="100" dirty="0">
                <a:effectLst/>
                <a:latin typeface="Inter" panose="020B0604020202020204" charset="0"/>
                <a:ea typeface="Inter" panose="020B0604020202020204" charset="0"/>
                <a:cs typeface="Times New Roman" panose="02020603050405020304" pitchFamily="18" charset="0"/>
              </a:rPr>
              <a:t>Elegir plantilla del documento</a:t>
            </a:r>
          </a:p>
          <a:p>
            <a:pPr marL="1143000" lvl="2" indent="-228600" algn="just">
              <a:lnSpc>
                <a:spcPct val="107000"/>
              </a:lnSpc>
              <a:buFont typeface="Wingdings" panose="05000000000000000000" pitchFamily="2" charset="2"/>
              <a:buChar char=""/>
            </a:pPr>
            <a:r>
              <a:rPr lang="es-ES" sz="1400" kern="100" dirty="0">
                <a:effectLst/>
                <a:latin typeface="Inter" panose="020B0604020202020204" charset="0"/>
                <a:ea typeface="Inter" panose="020B0604020202020204" charset="0"/>
                <a:cs typeface="Times New Roman" panose="02020603050405020304" pitchFamily="18" charset="0"/>
              </a:rPr>
              <a:t>Completar la sección introductoria</a:t>
            </a:r>
          </a:p>
          <a:p>
            <a:pPr marL="1143000" lvl="2" indent="-228600" algn="just">
              <a:lnSpc>
                <a:spcPct val="107000"/>
              </a:lnSpc>
              <a:buFont typeface="Wingdings" panose="05000000000000000000" pitchFamily="2" charset="2"/>
              <a:buChar char=""/>
            </a:pPr>
            <a:r>
              <a:rPr lang="es-ES" sz="1400" kern="100" dirty="0">
                <a:effectLst/>
                <a:latin typeface="Inter" panose="020B0604020202020204" charset="0"/>
                <a:ea typeface="Inter" panose="020B0604020202020204" charset="0"/>
                <a:cs typeface="Times New Roman" panose="02020603050405020304" pitchFamily="18" charset="0"/>
              </a:rPr>
              <a:t>Completar el desarrollo del Sprint</a:t>
            </a:r>
          </a:p>
          <a:p>
            <a:pPr marL="1143000" lvl="2" indent="-228600" algn="just">
              <a:lnSpc>
                <a:spcPct val="107000"/>
              </a:lnSpc>
              <a:spcAft>
                <a:spcPts val="800"/>
              </a:spcAft>
              <a:buFont typeface="Wingdings" panose="05000000000000000000" pitchFamily="2" charset="2"/>
              <a:buChar char=""/>
            </a:pPr>
            <a:r>
              <a:rPr lang="es-ES" sz="1400" kern="100" dirty="0">
                <a:effectLst/>
                <a:latin typeface="Inter" panose="020B0604020202020204" charset="0"/>
                <a:ea typeface="Inter" panose="020B0604020202020204" charset="0"/>
                <a:cs typeface="Times New Roman" panose="02020603050405020304" pitchFamily="18" charset="0"/>
              </a:rPr>
              <a:t>Completar anexos del documento</a:t>
            </a:r>
          </a:p>
          <a:p>
            <a:pPr marL="0" indent="0" algn="just"/>
            <a:endParaRPr lang="es-ES" sz="1400"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2" name="Google Shape;462;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Desarrollo del Sprint</a:t>
            </a:r>
            <a:endParaRPr dirty="0"/>
          </a:p>
        </p:txBody>
      </p:sp>
      <p:sp>
        <p:nvSpPr>
          <p:cNvPr id="464" name="Google Shape;464;p30"/>
          <p:cNvSpPr txBox="1">
            <a:spLocks noGrp="1"/>
          </p:cNvSpPr>
          <p:nvPr>
            <p:ph type="subTitle" idx="2"/>
          </p:nvPr>
        </p:nvSpPr>
        <p:spPr>
          <a:xfrm>
            <a:off x="1690350" y="2974925"/>
            <a:ext cx="20493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MERCUR</a:t>
            </a:r>
            <a:endParaRPr dirty="0"/>
          </a:p>
        </p:txBody>
      </p:sp>
      <p:sp>
        <p:nvSpPr>
          <p:cNvPr id="466" name="Google Shape;466;p30"/>
          <p:cNvSpPr txBox="1">
            <a:spLocks noGrp="1"/>
          </p:cNvSpPr>
          <p:nvPr>
            <p:ph type="subTitle" idx="4"/>
          </p:nvPr>
        </p:nvSpPr>
        <p:spPr>
          <a:xfrm>
            <a:off x="5404350" y="2974925"/>
            <a:ext cx="20493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pic>
        <p:nvPicPr>
          <p:cNvPr id="6" name="Imagen 5" descr="Interfaz de usuario gráfica, Texto, Aplicación&#10;&#10;Descripción generada automáticamente">
            <a:extLst>
              <a:ext uri="{FF2B5EF4-FFF2-40B4-BE49-F238E27FC236}">
                <a16:creationId xmlns:a16="http://schemas.microsoft.com/office/drawing/2014/main" id="{C773DD8A-21C0-DD27-B388-FABABA312BA1}"/>
              </a:ext>
            </a:extLst>
          </p:cNvPr>
          <p:cNvPicPr>
            <a:picLocks noChangeAspect="1"/>
          </p:cNvPicPr>
          <p:nvPr/>
        </p:nvPicPr>
        <p:blipFill rotWithShape="1">
          <a:blip r:embed="rId3"/>
          <a:srcRect b="19481"/>
          <a:stretch/>
        </p:blipFill>
        <p:spPr bwMode="auto">
          <a:xfrm>
            <a:off x="431799" y="1823035"/>
            <a:ext cx="5169603" cy="1865045"/>
          </a:xfrm>
          <a:prstGeom prst="rect">
            <a:avLst/>
          </a:prstGeom>
          <a:ln>
            <a:noFill/>
          </a:ln>
          <a:extLst>
            <a:ext uri="{53640926-AAD7-44D8-BBD7-CCE9431645EC}">
              <a14:shadowObscured xmlns:a14="http://schemas.microsoft.com/office/drawing/2010/main"/>
            </a:ext>
          </a:extLst>
        </p:spPr>
      </p:pic>
      <p:graphicFrame>
        <p:nvGraphicFramePr>
          <p:cNvPr id="7" name="Tabla 6">
            <a:extLst>
              <a:ext uri="{FF2B5EF4-FFF2-40B4-BE49-F238E27FC236}">
                <a16:creationId xmlns:a16="http://schemas.microsoft.com/office/drawing/2014/main" id="{B55C55C0-669C-9F09-EF11-F54039E7FEB4}"/>
              </a:ext>
            </a:extLst>
          </p:cNvPr>
          <p:cNvGraphicFramePr>
            <a:graphicFrameLocks noGrp="1"/>
          </p:cNvGraphicFramePr>
          <p:nvPr>
            <p:extLst>
              <p:ext uri="{D42A27DB-BD31-4B8C-83A1-F6EECF244321}">
                <p14:modId xmlns:p14="http://schemas.microsoft.com/office/powerpoint/2010/main" val="989424387"/>
              </p:ext>
            </p:extLst>
          </p:nvPr>
        </p:nvGraphicFramePr>
        <p:xfrm>
          <a:off x="3044826" y="2889091"/>
          <a:ext cx="5667375" cy="1739774"/>
        </p:xfrm>
        <a:graphic>
          <a:graphicData uri="http://schemas.openxmlformats.org/drawingml/2006/table">
            <a:tbl>
              <a:tblPr firstRow="1" firstCol="1" bandRow="1">
                <a:tableStyleId>{21E4AEA4-8DFA-4A89-87EB-49C32662AFE0}</a:tableStyleId>
              </a:tblPr>
              <a:tblGrid>
                <a:gridCol w="2071370">
                  <a:extLst>
                    <a:ext uri="{9D8B030D-6E8A-4147-A177-3AD203B41FA5}">
                      <a16:colId xmlns:a16="http://schemas.microsoft.com/office/drawing/2014/main" val="2744172075"/>
                    </a:ext>
                  </a:extLst>
                </a:gridCol>
                <a:gridCol w="1797685">
                  <a:extLst>
                    <a:ext uri="{9D8B030D-6E8A-4147-A177-3AD203B41FA5}">
                      <a16:colId xmlns:a16="http://schemas.microsoft.com/office/drawing/2014/main" val="3503203641"/>
                    </a:ext>
                  </a:extLst>
                </a:gridCol>
                <a:gridCol w="1798320">
                  <a:extLst>
                    <a:ext uri="{9D8B030D-6E8A-4147-A177-3AD203B41FA5}">
                      <a16:colId xmlns:a16="http://schemas.microsoft.com/office/drawing/2014/main" val="2772879858"/>
                    </a:ext>
                  </a:extLst>
                </a:gridCol>
              </a:tblGrid>
              <a:tr h="0">
                <a:tc gridSpan="3">
                  <a:txBody>
                    <a:bodyPr/>
                    <a:lstStyle/>
                    <a:p>
                      <a:pPr algn="just">
                        <a:lnSpc>
                          <a:spcPct val="107000"/>
                        </a:lnSpc>
                        <a:spcAft>
                          <a:spcPts val="800"/>
                        </a:spcAft>
                      </a:pPr>
                      <a:r>
                        <a:rPr lang="es-ES" sz="1100" kern="100">
                          <a:effectLst/>
                        </a:rPr>
                        <a:t>HU 2: Documento del proyecto</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915540974"/>
                  </a:ext>
                </a:extLst>
              </a:tr>
              <a:tr h="0">
                <a:tc>
                  <a:txBody>
                    <a:bodyPr/>
                    <a:lstStyle/>
                    <a:p>
                      <a:pPr algn="just">
                        <a:lnSpc>
                          <a:spcPct val="107000"/>
                        </a:lnSpc>
                        <a:spcAft>
                          <a:spcPts val="800"/>
                        </a:spcAft>
                      </a:pPr>
                      <a:r>
                        <a:rPr lang="es-ES" sz="1100" kern="100">
                          <a:effectLst/>
                        </a:rPr>
                        <a:t>Tarea</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ES" sz="1100" kern="100">
                          <a:effectLst/>
                        </a:rPr>
                        <a:t>Estimación complejidad</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ES" sz="1100" kern="100">
                          <a:effectLst/>
                        </a:rPr>
                        <a:t>Estimación tiempo (horas)</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524084"/>
                  </a:ext>
                </a:extLst>
              </a:tr>
              <a:tr h="0">
                <a:tc>
                  <a:txBody>
                    <a:bodyPr/>
                    <a:lstStyle/>
                    <a:p>
                      <a:pPr algn="just">
                        <a:lnSpc>
                          <a:spcPct val="107000"/>
                        </a:lnSpc>
                        <a:spcAft>
                          <a:spcPts val="800"/>
                        </a:spcAft>
                      </a:pPr>
                      <a:r>
                        <a:rPr lang="es-ES" sz="1100" kern="100">
                          <a:effectLst/>
                        </a:rPr>
                        <a:t>Elegir plantilla del documento</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100" kern="100">
                          <a:effectLst/>
                        </a:rPr>
                        <a:t>1</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100" kern="100">
                          <a:effectLst/>
                        </a:rPr>
                        <a:t>10 minutos</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7473168"/>
                  </a:ext>
                </a:extLst>
              </a:tr>
              <a:tr h="0">
                <a:tc>
                  <a:txBody>
                    <a:bodyPr/>
                    <a:lstStyle/>
                    <a:p>
                      <a:pPr algn="just">
                        <a:lnSpc>
                          <a:spcPct val="107000"/>
                        </a:lnSpc>
                        <a:spcAft>
                          <a:spcPts val="800"/>
                        </a:spcAft>
                      </a:pPr>
                      <a:r>
                        <a:rPr lang="es-ES" sz="1100" kern="100">
                          <a:effectLst/>
                        </a:rPr>
                        <a:t>Completar la sección introductoria</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100" kern="100" dirty="0">
                          <a:effectLst/>
                        </a:rPr>
                        <a:t>1</a:t>
                      </a:r>
                      <a:endParaRPr lang="es-E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100" kern="100">
                          <a:effectLst/>
                        </a:rPr>
                        <a:t>10 minutos</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3086812"/>
                  </a:ext>
                </a:extLst>
              </a:tr>
              <a:tr h="0">
                <a:tc>
                  <a:txBody>
                    <a:bodyPr/>
                    <a:lstStyle/>
                    <a:p>
                      <a:pPr algn="just">
                        <a:lnSpc>
                          <a:spcPct val="107000"/>
                        </a:lnSpc>
                        <a:spcAft>
                          <a:spcPts val="800"/>
                        </a:spcAft>
                      </a:pPr>
                      <a:r>
                        <a:rPr lang="es-ES" sz="1100" kern="100">
                          <a:effectLst/>
                        </a:rPr>
                        <a:t>Completar el desarrollo del Sprint</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100" kern="100">
                          <a:effectLst/>
                        </a:rPr>
                        <a:t>2</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100" kern="100">
                          <a:effectLst/>
                        </a:rPr>
                        <a:t>2</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249754"/>
                  </a:ext>
                </a:extLst>
              </a:tr>
              <a:tr h="0">
                <a:tc>
                  <a:txBody>
                    <a:bodyPr/>
                    <a:lstStyle/>
                    <a:p>
                      <a:pPr algn="just">
                        <a:lnSpc>
                          <a:spcPct val="107000"/>
                        </a:lnSpc>
                        <a:spcAft>
                          <a:spcPts val="800"/>
                        </a:spcAft>
                      </a:pPr>
                      <a:r>
                        <a:rPr lang="es-ES" sz="1100" kern="100">
                          <a:effectLst/>
                        </a:rPr>
                        <a:t>Completar anexos del documento</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100" kern="100">
                          <a:effectLst/>
                        </a:rPr>
                        <a:t>1</a:t>
                      </a:r>
                      <a:endParaRPr lang="es-E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100" kern="100" dirty="0">
                          <a:effectLst/>
                        </a:rPr>
                        <a:t>1</a:t>
                      </a:r>
                      <a:endParaRPr lang="es-E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2137575"/>
                  </a:ext>
                </a:extLst>
              </a:tr>
            </a:tbl>
          </a:graphicData>
        </a:graphic>
      </p:graphicFrame>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Finalización del sprint</a:t>
            </a:r>
            <a:endParaRPr dirty="0"/>
          </a:p>
        </p:txBody>
      </p:sp>
      <p:pic>
        <p:nvPicPr>
          <p:cNvPr id="10" name="Imagen 9" descr="Gráfico&#10;&#10;Descripción generada automáticamente">
            <a:extLst>
              <a:ext uri="{FF2B5EF4-FFF2-40B4-BE49-F238E27FC236}">
                <a16:creationId xmlns:a16="http://schemas.microsoft.com/office/drawing/2014/main" id="{04C05EB1-2886-FE28-0261-09A70244A0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222" y="1755424"/>
            <a:ext cx="5720397" cy="2943051"/>
          </a:xfrm>
          <a:prstGeom prst="rect">
            <a:avLst/>
          </a:prstGeom>
        </p:spPr>
      </p:pic>
      <p:pic>
        <p:nvPicPr>
          <p:cNvPr id="9" name="Imagen 8" descr="Texto&#10;&#10;Descripción generada automáticamente con confianza baja">
            <a:extLst>
              <a:ext uri="{FF2B5EF4-FFF2-40B4-BE49-F238E27FC236}">
                <a16:creationId xmlns:a16="http://schemas.microsoft.com/office/drawing/2014/main" id="{ACFFAB0A-B2B2-6FEC-CFC0-AA87189DD7FB}"/>
              </a:ext>
            </a:extLst>
          </p:cNvPr>
          <p:cNvPicPr>
            <a:picLocks noChangeAspect="1"/>
          </p:cNvPicPr>
          <p:nvPr/>
        </p:nvPicPr>
        <p:blipFill rotWithShape="1">
          <a:blip r:embed="rId4"/>
          <a:srcRect r="47576"/>
          <a:stretch/>
        </p:blipFill>
        <p:spPr>
          <a:xfrm>
            <a:off x="5998437" y="2979667"/>
            <a:ext cx="2830920" cy="821055"/>
          </a:xfrm>
          <a:prstGeom prst="rect">
            <a:avLst/>
          </a:prstGeom>
        </p:spPr>
      </p:pic>
    </p:spTree>
    <p:extLst>
      <p:ext uri="{BB962C8B-B14F-4D97-AF65-F5344CB8AC3E}">
        <p14:creationId xmlns:p14="http://schemas.microsoft.com/office/powerpoint/2010/main" val="135254200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5"/>
          <p:cNvSpPr txBox="1">
            <a:spLocks noGrp="1"/>
          </p:cNvSpPr>
          <p:nvPr>
            <p:ph type="title" idx="2"/>
          </p:nvPr>
        </p:nvSpPr>
        <p:spPr>
          <a:xfrm>
            <a:off x="3123450" y="1558682"/>
            <a:ext cx="2897100" cy="13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86" name="Google Shape;586;p35"/>
          <p:cNvSpPr txBox="1">
            <a:spLocks noGrp="1"/>
          </p:cNvSpPr>
          <p:nvPr>
            <p:ph type="title"/>
          </p:nvPr>
        </p:nvSpPr>
        <p:spPr>
          <a:xfrm>
            <a:off x="3013650" y="3272024"/>
            <a:ext cx="3116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Sprint 2</a:t>
            </a:r>
            <a:endParaRPr dirty="0"/>
          </a:p>
        </p:txBody>
      </p:sp>
    </p:spTree>
    <p:extLst>
      <p:ext uri="{BB962C8B-B14F-4D97-AF65-F5344CB8AC3E}">
        <p14:creationId xmlns:p14="http://schemas.microsoft.com/office/powerpoint/2010/main" val="2408159670"/>
      </p:ext>
    </p:extLst>
  </p:cSld>
  <p:clrMapOvr>
    <a:masterClrMapping/>
  </p:clrMapOvr>
  <p:transition spd="slow">
    <p:push dir="u"/>
  </p:transition>
</p:sld>
</file>

<file path=ppt/theme/theme1.xml><?xml version="1.0" encoding="utf-8"?>
<a:theme xmlns:a="http://schemas.openxmlformats.org/drawingml/2006/main" name="Little Pop-Up Windows Meeting by Slidesgo">
  <a:themeElements>
    <a:clrScheme name="Simple Light">
      <a:dk1>
        <a:srgbClr val="2D2E27"/>
      </a:dk1>
      <a:lt1>
        <a:srgbClr val="FCF4E6"/>
      </a:lt1>
      <a:dk2>
        <a:srgbClr val="FFB09C"/>
      </a:dk2>
      <a:lt2>
        <a:srgbClr val="9FF1B7"/>
      </a:lt2>
      <a:accent1>
        <a:srgbClr val="B5F1C6"/>
      </a:accent1>
      <a:accent2>
        <a:srgbClr val="787FF0"/>
      </a:accent2>
      <a:accent3>
        <a:srgbClr val="898FF0"/>
      </a:accent3>
      <a:accent4>
        <a:srgbClr val="FFBBAA"/>
      </a:accent4>
      <a:accent5>
        <a:srgbClr val="9FF1B7"/>
      </a:accent5>
      <a:accent6>
        <a:srgbClr val="787FF0"/>
      </a:accent6>
      <a:hlink>
        <a:srgbClr val="2D2E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583</Words>
  <Application>Microsoft Office PowerPoint</Application>
  <PresentationFormat>Presentación en pantalla (16:9)</PresentationFormat>
  <Paragraphs>104</Paragraphs>
  <Slides>17</Slides>
  <Notes>16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Roboto Condensed Light</vt:lpstr>
      <vt:lpstr>Inter</vt:lpstr>
      <vt:lpstr>Arial</vt:lpstr>
      <vt:lpstr>Rubik Light</vt:lpstr>
      <vt:lpstr>Wingdings</vt:lpstr>
      <vt:lpstr>Calibri</vt:lpstr>
      <vt:lpstr>Little Pop-Up Windows Meeting by Slidesgo</vt:lpstr>
      <vt:lpstr>Modificaciones Arquitectura</vt:lpstr>
      <vt:lpstr>Indice</vt:lpstr>
      <vt:lpstr>Presentación de PowerPoint</vt:lpstr>
      <vt:lpstr>Presentación de PowerPoint</vt:lpstr>
      <vt:lpstr>01</vt:lpstr>
      <vt:lpstr>Preparación del sprint</vt:lpstr>
      <vt:lpstr>Desarrollo del Sprint</vt:lpstr>
      <vt:lpstr>Finalización del sprint</vt:lpstr>
      <vt:lpstr>02</vt:lpstr>
      <vt:lpstr>Preparación del sprint</vt:lpstr>
      <vt:lpstr>Desarrollo del Sprint</vt:lpstr>
      <vt:lpstr>Finalización del sprint</vt:lpstr>
      <vt:lpstr>03</vt:lpstr>
      <vt:lpstr>Preparación del sprint</vt:lpstr>
      <vt:lpstr>Desarrollo del Sprint</vt:lpstr>
      <vt:lpstr>Finalización del sprint</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Modificaciones Arquitectura</dc:title>
  <cp:lastModifiedBy>NOELIA GONZÁLEZ SÁNCHEZ</cp:lastModifiedBy>
  <cp:revision>23</cp:revision>
  <dcterms:modified xsi:type="dcterms:W3CDTF">2024-01-29T18:19:47Z</dcterms:modified>
</cp:coreProperties>
</file>