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77" r:id="rId7"/>
    <p:sldId id="276" r:id="rId8"/>
    <p:sldId id="278" r:id="rId9"/>
    <p:sldId id="25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br>
              <a:rPr lang="en-US" dirty="0"/>
            </a:br>
            <a:r>
              <a:rPr lang="en-US" dirty="0" err="1"/>
              <a:t>Tô</a:t>
            </a:r>
            <a:r>
              <a:rPr lang="en-US" dirty="0"/>
              <a:t> 2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: </a:t>
            </a:r>
            <a:r>
              <a:rPr lang="en-US" dirty="0" err="1"/>
              <a:t>Đoàn</a:t>
            </a:r>
            <a:r>
              <a:rPr lang="en-US" dirty="0"/>
              <a:t> Minh Quang</a:t>
            </a:r>
          </a:p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phó</a:t>
            </a:r>
            <a:r>
              <a:rPr lang="en-US" dirty="0"/>
              <a:t>: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 </a:t>
            </a:r>
            <a:r>
              <a:rPr lang="en-US" dirty="0" err="1"/>
              <a:t>Tuấn</a:t>
            </a:r>
            <a:r>
              <a:rPr lang="en-US" dirty="0"/>
              <a:t> </a:t>
            </a:r>
            <a:r>
              <a:rPr lang="en-US" dirty="0" err="1"/>
              <a:t>Khải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A0F20-6054-1C61-2366-4CDBFE896204}"/>
              </a:ext>
            </a:extLst>
          </p:cNvPr>
          <p:cNvSpPr txBox="1"/>
          <p:nvPr/>
        </p:nvSpPr>
        <p:spPr>
          <a:xfrm>
            <a:off x="1686187" y="1715740"/>
            <a:ext cx="30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6F5371-F6F7-E085-C88F-3D3D136002E0}"/>
              </a:ext>
            </a:extLst>
          </p:cNvPr>
          <p:cNvSpPr txBox="1"/>
          <p:nvPr/>
        </p:nvSpPr>
        <p:spPr>
          <a:xfrm>
            <a:off x="1167493" y="2493817"/>
            <a:ext cx="10123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 err="1"/>
              <a:t>Tên</a:t>
            </a:r>
            <a:r>
              <a:rPr lang="en-GB" sz="6000" b="1" dirty="0"/>
              <a:t> </a:t>
            </a:r>
            <a:r>
              <a:rPr lang="en-GB" sz="6000" b="1" dirty="0" err="1"/>
              <a:t>tô</a:t>
            </a:r>
            <a:r>
              <a:rPr lang="en-GB" sz="6000" b="1" dirty="0"/>
              <a:t>: </a:t>
            </a:r>
            <a:r>
              <a:rPr lang="en-US" sz="6000" b="1" dirty="0"/>
              <a:t>We can’t be defeated</a:t>
            </a:r>
            <a:endParaRPr lang="en-GB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3E3667-7E88-1527-4865-0E520BD77062}"/>
              </a:ext>
            </a:extLst>
          </p:cNvPr>
          <p:cNvSpPr txBox="1"/>
          <p:nvPr/>
        </p:nvSpPr>
        <p:spPr>
          <a:xfrm>
            <a:off x="2928481" y="2521044"/>
            <a:ext cx="30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028409"/>
            <a:ext cx="4559013" cy="1325563"/>
          </a:xfrm>
        </p:spPr>
        <p:txBody>
          <a:bodyPr/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Phí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Dương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Bình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5409" y="2393108"/>
            <a:ext cx="6182214" cy="3436483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: </a:t>
            </a:r>
            <a:r>
              <a:rPr lang="en-US" dirty="0" err="1"/>
              <a:t>Khá</a:t>
            </a:r>
            <a:endParaRPr lang="en-US" dirty="0"/>
          </a:p>
          <a:p>
            <a:r>
              <a:rPr lang="en-US" dirty="0" err="1"/>
              <a:t>Hạnh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: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Giỏi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hút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chuyện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kể</a:t>
            </a:r>
            <a:endParaRPr lang="en-US" dirty="0"/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Hay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chuyện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</a:p>
          <a:p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: </a:t>
            </a:r>
            <a:r>
              <a:rPr lang="en-GB" dirty="0"/>
              <a:t>Đ</a:t>
            </a:r>
            <a:r>
              <a:rPr lang="vi-VN" dirty="0"/>
              <a:t>ược học sinh giỏi trong n</a:t>
            </a:r>
            <a:r>
              <a:rPr lang="en-GB" dirty="0"/>
              <a:t>ă</a:t>
            </a:r>
            <a:r>
              <a:rPr lang="vi-VN" dirty="0"/>
              <a:t>m nay và đạt đc nhiều thành tích trong học tập hơn</a:t>
            </a:r>
            <a:r>
              <a:rPr lang="en-GB" dirty="0"/>
              <a:t> </a:t>
            </a:r>
            <a:r>
              <a:rPr lang="en-GB" dirty="0" err="1"/>
              <a:t>nữa</a:t>
            </a:r>
            <a:endParaRPr lang="en-GB" dirty="0"/>
          </a:p>
          <a:p>
            <a:r>
              <a:rPr lang="en-GB" dirty="0" err="1"/>
              <a:t>Ước</a:t>
            </a:r>
            <a:r>
              <a:rPr lang="en-GB" dirty="0"/>
              <a:t> </a:t>
            </a:r>
            <a:r>
              <a:rPr lang="en-GB" dirty="0" err="1"/>
              <a:t>mơ</a:t>
            </a:r>
            <a:r>
              <a:rPr lang="en-GB" dirty="0"/>
              <a:t>: </a:t>
            </a:r>
            <a:r>
              <a:rPr lang="en-GB" dirty="0" err="1"/>
              <a:t>Làm</a:t>
            </a:r>
            <a:r>
              <a:rPr lang="en-GB" dirty="0"/>
              <a:t> </a:t>
            </a:r>
            <a:r>
              <a:rPr lang="en-GB" dirty="0" err="1"/>
              <a:t>biên</a:t>
            </a:r>
            <a:r>
              <a:rPr lang="en-GB" dirty="0"/>
              <a:t> </a:t>
            </a:r>
            <a:r>
              <a:rPr lang="en-GB" dirty="0" err="1"/>
              <a:t>tập</a:t>
            </a:r>
            <a:r>
              <a:rPr lang="en-GB" dirty="0"/>
              <a:t> </a:t>
            </a:r>
            <a:r>
              <a:rPr lang="en-GB" dirty="0" err="1"/>
              <a:t>viên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7C05D5-2340-C617-6052-6B31F590AFF3}"/>
              </a:ext>
            </a:extLst>
          </p:cNvPr>
          <p:cNvSpPr/>
          <p:nvPr/>
        </p:nvSpPr>
        <p:spPr>
          <a:xfrm>
            <a:off x="756418" y="2294262"/>
            <a:ext cx="2458527" cy="3983471"/>
          </a:xfrm>
          <a:prstGeom prst="roundRect">
            <a:avLst/>
          </a:prstGeom>
          <a:blipFill>
            <a:blip r:embed="rId2"/>
            <a:stretch>
              <a:fillRect l="1542" t="-4131" r="182" b="7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95786"/>
      </p:ext>
    </p:extLst>
  </p:cSld>
  <p:clrMapOvr>
    <a:masterClrMapping/>
  </p:clrMapOvr>
  <p:transition spd="slow">
    <p:cover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54" y="845033"/>
            <a:ext cx="6712009" cy="1325563"/>
          </a:xfrm>
        </p:spPr>
        <p:txBody>
          <a:bodyPr/>
          <a:lstStyle/>
          <a:p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Thùy</a:t>
            </a:r>
            <a:r>
              <a:rPr lang="en-US" dirty="0"/>
              <a:t> </a:t>
            </a:r>
            <a:r>
              <a:rPr lang="en-US" dirty="0" err="1"/>
              <a:t>Dương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673" y="2456478"/>
            <a:ext cx="6182214" cy="343648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: </a:t>
            </a:r>
            <a:r>
              <a:rPr lang="en-US" dirty="0" err="1"/>
              <a:t>Khá</a:t>
            </a:r>
            <a:endParaRPr lang="en-US" dirty="0"/>
          </a:p>
          <a:p>
            <a:r>
              <a:rPr lang="en-US" dirty="0" err="1"/>
              <a:t>Hạnh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: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lang="en-US" dirty="0"/>
          </a:p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Hay </a:t>
            </a:r>
            <a:r>
              <a:rPr lang="en-US" dirty="0" err="1"/>
              <a:t>quên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(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),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Văn</a:t>
            </a:r>
            <a:r>
              <a:rPr lang="en-US" dirty="0"/>
              <a:t>, Anh</a:t>
            </a:r>
          </a:p>
          <a:p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:</a:t>
            </a:r>
          </a:p>
          <a:p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mơ</a:t>
            </a:r>
            <a:r>
              <a:rPr lang="en-US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7C05D5-2340-C617-6052-6B31F590AFF3}"/>
              </a:ext>
            </a:extLst>
          </p:cNvPr>
          <p:cNvSpPr/>
          <p:nvPr/>
        </p:nvSpPr>
        <p:spPr>
          <a:xfrm>
            <a:off x="8232542" y="845033"/>
            <a:ext cx="2458527" cy="3983471"/>
          </a:xfrm>
          <a:prstGeom prst="roundRect">
            <a:avLst/>
          </a:prstGeom>
          <a:blipFill>
            <a:blip r:embed="rId2"/>
            <a:stretch>
              <a:fillRect l="-3219" t="3290" r="-12847" b="-7346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53088"/>
      </p:ext>
    </p:extLst>
  </p:cSld>
  <p:clrMapOvr>
    <a:masterClrMapping/>
  </p:clrMapOvr>
  <p:transition spd="slow">
    <p:cover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033" y="741726"/>
            <a:ext cx="9779183" cy="1325563"/>
          </a:xfrm>
        </p:spPr>
        <p:txBody>
          <a:bodyPr/>
          <a:lstStyle/>
          <a:p>
            <a:r>
              <a:rPr lang="en-US" dirty="0" err="1"/>
              <a:t>Phạm</a:t>
            </a:r>
            <a:r>
              <a:rPr lang="en-US" dirty="0"/>
              <a:t> Lam Anh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9691" y="2576143"/>
            <a:ext cx="6182214" cy="343648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: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 err="1"/>
              <a:t>Hạnh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: </a:t>
            </a:r>
            <a:r>
              <a:rPr lang="en-US" dirty="0" err="1"/>
              <a:t>Khá</a:t>
            </a:r>
            <a:endParaRPr lang="en-US" dirty="0"/>
          </a:p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Giỏi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. </a:t>
            </a:r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Thường</a:t>
            </a:r>
            <a:r>
              <a:rPr lang="en-US" dirty="0"/>
              <a:t> hay </a:t>
            </a:r>
            <a:r>
              <a:rPr lang="en-US" dirty="0" err="1"/>
              <a:t>quên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tin </a:t>
            </a:r>
            <a:r>
              <a:rPr lang="en-US" dirty="0" err="1"/>
              <a:t>lắm</a:t>
            </a:r>
            <a:endParaRPr lang="en-US" dirty="0"/>
          </a:p>
          <a:p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: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khen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ngay</a:t>
            </a:r>
            <a:endParaRPr lang="en-US" dirty="0"/>
          </a:p>
          <a:p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mơ</a:t>
            </a:r>
            <a:r>
              <a:rPr lang="en-US" dirty="0"/>
              <a:t>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7C05D5-2340-C617-6052-6B31F590AFF3}"/>
              </a:ext>
            </a:extLst>
          </p:cNvPr>
          <p:cNvSpPr/>
          <p:nvPr/>
        </p:nvSpPr>
        <p:spPr>
          <a:xfrm>
            <a:off x="813033" y="2302650"/>
            <a:ext cx="2458527" cy="3983471"/>
          </a:xfrm>
          <a:prstGeom prst="roundRect">
            <a:avLst/>
          </a:prstGeom>
          <a:blipFill>
            <a:blip r:embed="rId2"/>
            <a:stretch>
              <a:fillRect l="-12124" t="-8647" r="-12603" b="-3785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04891"/>
      </p:ext>
    </p:extLst>
  </p:cSld>
  <p:clrMapOvr>
    <a:masterClrMapping/>
  </p:clrMapOvr>
  <p:transition spd="slow">
    <p:cover dir="l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Hoàng</a:t>
            </a:r>
            <a:r>
              <a:rPr lang="en-US" dirty="0"/>
              <a:t> Minh </a:t>
            </a:r>
            <a:r>
              <a:rPr lang="en-US" dirty="0" err="1"/>
              <a:t>Châu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3" y="2653167"/>
            <a:ext cx="6182214" cy="343648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: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 err="1"/>
              <a:t>Hạnh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: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Giỏi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(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)</a:t>
            </a:r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giỏi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: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giỏi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môn,đặc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Anh</a:t>
            </a:r>
          </a:p>
          <a:p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mơ</a:t>
            </a:r>
            <a:r>
              <a:rPr lang="en-US" dirty="0"/>
              <a:t>: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sát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7C05D5-2340-C617-6052-6B31F590AFF3}"/>
              </a:ext>
            </a:extLst>
          </p:cNvPr>
          <p:cNvSpPr/>
          <p:nvPr/>
        </p:nvSpPr>
        <p:spPr>
          <a:xfrm>
            <a:off x="7859785" y="1706563"/>
            <a:ext cx="2458527" cy="3983471"/>
          </a:xfrm>
          <a:prstGeom prst="roundRect">
            <a:avLst/>
          </a:prstGeom>
          <a:blipFill>
            <a:blip r:embed="rId2"/>
            <a:stretch>
              <a:fillRect l="1542" t="-4131" r="-17608" b="7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7254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396545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Đoàn</a:t>
            </a:r>
            <a:r>
              <a:rPr lang="en-US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 Minh Quang</a:t>
            </a:r>
          </a:p>
          <a:p>
            <a:r>
              <a:rPr lang="en-US" dirty="0" err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Nguyễn</a:t>
            </a:r>
            <a:r>
              <a:rPr lang="en-US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Hồng</a:t>
            </a:r>
            <a:r>
              <a:rPr lang="en-US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Tuấn</a:t>
            </a:r>
            <a:r>
              <a:rPr lang="en-US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Khải</a:t>
            </a:r>
            <a:endParaRPr lang="en-US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dirty="0" err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Nguyễn</a:t>
            </a:r>
            <a:r>
              <a:rPr lang="en-US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 Minh </a:t>
            </a:r>
            <a:r>
              <a:rPr lang="en-US" dirty="0" err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Đạt</a:t>
            </a:r>
            <a:endParaRPr lang="en-US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dirty="0" err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Nguyễn</a:t>
            </a:r>
            <a:r>
              <a:rPr lang="en-US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 Minh </a:t>
            </a:r>
            <a:r>
              <a:rPr lang="en-US" dirty="0" err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Thùy</a:t>
            </a:r>
            <a:r>
              <a:rPr lang="en-US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Dương</a:t>
            </a:r>
            <a:endParaRPr lang="en-US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dirty="0" err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Nguyễn</a:t>
            </a:r>
            <a:r>
              <a:rPr lang="en-US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Ngọc</a:t>
            </a:r>
            <a:r>
              <a:rPr lang="en-US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Khánh</a:t>
            </a:r>
            <a:r>
              <a:rPr lang="en-US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 Linh</a:t>
            </a:r>
          </a:p>
          <a:p>
            <a:r>
              <a:rPr lang="en-US" dirty="0" err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Nguyễn</a:t>
            </a:r>
            <a:r>
              <a:rPr lang="en-US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 Linh </a:t>
            </a:r>
            <a:r>
              <a:rPr lang="en-US" dirty="0" err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Giang</a:t>
            </a:r>
            <a:endParaRPr lang="en-US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4EA58-C45D-C419-FE99-364311842921}"/>
              </a:ext>
            </a:extLst>
          </p:cNvPr>
          <p:cNvSpPr txBox="1"/>
          <p:nvPr/>
        </p:nvSpPr>
        <p:spPr>
          <a:xfrm>
            <a:off x="5649788" y="859115"/>
            <a:ext cx="122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E14FF5-25D5-3CAF-A8E5-012C8F6DB4AC}"/>
              </a:ext>
            </a:extLst>
          </p:cNvPr>
          <p:cNvSpPr txBox="1">
            <a:spLocks/>
          </p:cNvSpPr>
          <p:nvPr/>
        </p:nvSpPr>
        <p:spPr>
          <a:xfrm>
            <a:off x="5564038" y="2017467"/>
            <a:ext cx="4396545" cy="3366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Lê </a:t>
            </a:r>
            <a:r>
              <a:rPr lang="en-US" dirty="0" err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Vy</a:t>
            </a:r>
            <a:endParaRPr lang="en-US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dirty="0" err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Phí</a:t>
            </a:r>
            <a:r>
              <a:rPr lang="en-US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Dương</a:t>
            </a:r>
            <a:r>
              <a:rPr lang="en-US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Bình</a:t>
            </a:r>
            <a:endParaRPr lang="en-US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dirty="0" err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Lương</a:t>
            </a:r>
            <a:r>
              <a:rPr lang="en-US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Thùy</a:t>
            </a:r>
            <a:r>
              <a:rPr lang="en-US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Dương</a:t>
            </a:r>
            <a:endParaRPr lang="en-US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dirty="0" err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Phạm</a:t>
            </a:r>
            <a:r>
              <a:rPr lang="en-US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 Lam Anh</a:t>
            </a:r>
          </a:p>
          <a:p>
            <a:r>
              <a:rPr lang="en-US" dirty="0" err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Hoàng</a:t>
            </a:r>
            <a:r>
              <a:rPr lang="en-US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 Minh </a:t>
            </a:r>
            <a:r>
              <a:rPr lang="en-US" dirty="0" err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ysClr val="windowText" lastClr="000000"/>
                </a:solidFill>
              </a:rPr>
              <a:t>Châu</a:t>
            </a:r>
            <a:endParaRPr lang="en-US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52933"/>
            <a:ext cx="9779183" cy="1325563"/>
          </a:xfrm>
        </p:spPr>
        <p:txBody>
          <a:bodyPr/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Nguyễn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Hồng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Tuấn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Khải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349" y="2787244"/>
            <a:ext cx="6182214" cy="3436483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: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 err="1"/>
              <a:t>Hạnh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: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giỏi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đám</a:t>
            </a:r>
            <a:r>
              <a:rPr lang="en-US" dirty="0"/>
              <a:t> </a:t>
            </a:r>
            <a:r>
              <a:rPr lang="en-US" dirty="0" err="1"/>
              <a:t>đông</a:t>
            </a:r>
            <a:r>
              <a:rPr lang="en-US" dirty="0"/>
              <a:t>. </a:t>
            </a:r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khóc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chuyện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ý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endParaRPr lang="en-US" dirty="0"/>
          </a:p>
          <a:p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: </a:t>
            </a:r>
            <a:r>
              <a:rPr lang="vi-VN" dirty="0"/>
              <a:t>Mong sẽ giữ vững phong độ , tiến xa hơn và đạt được nhiều thành tích cao trong các kì thi . Hoàn thành tốt trách nghiệm học tập để đạt được danh hiệu học sinh giỏi xuất sắc.</a:t>
            </a:r>
            <a:endParaRPr lang="en-GB" dirty="0"/>
          </a:p>
          <a:p>
            <a:r>
              <a:rPr lang="en-GB" dirty="0" err="1"/>
              <a:t>Ước</a:t>
            </a:r>
            <a:r>
              <a:rPr lang="en-GB" dirty="0"/>
              <a:t> </a:t>
            </a:r>
            <a:r>
              <a:rPr lang="en-GB" dirty="0" err="1"/>
              <a:t>mơ</a:t>
            </a:r>
            <a:r>
              <a:rPr lang="en-GB" dirty="0"/>
              <a:t>: </a:t>
            </a:r>
            <a:r>
              <a:rPr lang="en-GB" dirty="0" err="1"/>
              <a:t>Trở</a:t>
            </a:r>
            <a:r>
              <a:rPr lang="en-GB" dirty="0"/>
              <a:t> </a:t>
            </a:r>
            <a:r>
              <a:rPr lang="en-GB" dirty="0" err="1"/>
              <a:t>thành</a:t>
            </a:r>
            <a:r>
              <a:rPr lang="en-GB" dirty="0"/>
              <a:t> </a:t>
            </a:r>
            <a:r>
              <a:rPr lang="en-GB" dirty="0" err="1"/>
              <a:t>thủ</a:t>
            </a:r>
            <a:r>
              <a:rPr lang="en-GB" dirty="0"/>
              <a:t> </a:t>
            </a:r>
            <a:r>
              <a:rPr lang="en-GB" dirty="0" err="1"/>
              <a:t>tướng</a:t>
            </a:r>
            <a:r>
              <a:rPr lang="en-GB" dirty="0"/>
              <a:t> </a:t>
            </a:r>
            <a:r>
              <a:rPr lang="en-GB" dirty="0" err="1"/>
              <a:t>nước</a:t>
            </a:r>
            <a:r>
              <a:rPr lang="en-GB" dirty="0"/>
              <a:t> </a:t>
            </a:r>
            <a:r>
              <a:rPr lang="en-GB" dirty="0" err="1"/>
              <a:t>Việt</a:t>
            </a:r>
            <a:r>
              <a:rPr lang="en-GB" dirty="0"/>
              <a:t> Nam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7C05D5-2340-C617-6052-6B31F590AFF3}"/>
              </a:ext>
            </a:extLst>
          </p:cNvPr>
          <p:cNvSpPr/>
          <p:nvPr/>
        </p:nvSpPr>
        <p:spPr>
          <a:xfrm>
            <a:off x="8257910" y="2321596"/>
            <a:ext cx="2458527" cy="3983471"/>
          </a:xfrm>
          <a:prstGeom prst="roundRect">
            <a:avLst/>
          </a:prstGeom>
          <a:blipFill>
            <a:blip r:embed="rId2"/>
            <a:stretch>
              <a:fillRect l="-109700" t="-122837" r="-91576" b="-7843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20640"/>
      </p:ext>
    </p:extLst>
  </p:cSld>
  <p:clrMapOvr>
    <a:masterClrMapping/>
  </p:clrMapOvr>
  <p:transition spd="slow"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373" y="490056"/>
            <a:ext cx="6335063" cy="1325563"/>
          </a:xfrm>
        </p:spPr>
        <p:txBody>
          <a:bodyPr/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Đoàn</a:t>
            </a:r>
            <a:r>
              <a:rPr lang="en-US" dirty="0">
                <a:solidFill>
                  <a:sysClr val="windowText" lastClr="000000"/>
                </a:solidFill>
              </a:rPr>
              <a:t> Minh Quang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445" y="2804169"/>
            <a:ext cx="6182214" cy="343648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: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 err="1"/>
              <a:t>Hạnh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: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Giỏi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Anh,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tin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đám</a:t>
            </a:r>
            <a:r>
              <a:rPr lang="en-US" dirty="0"/>
              <a:t> </a:t>
            </a:r>
            <a:r>
              <a:rPr lang="en-US" dirty="0" err="1"/>
              <a:t>đông</a:t>
            </a:r>
            <a:endParaRPr lang="en-US" dirty="0"/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Lười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thao</a:t>
            </a:r>
            <a:endParaRPr lang="en-US" dirty="0"/>
          </a:p>
          <a:p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: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,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  <a:p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mơ</a:t>
            </a:r>
            <a:r>
              <a:rPr lang="en-US" dirty="0"/>
              <a:t>: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7C05D5-2340-C617-6052-6B31F590AFF3}"/>
              </a:ext>
            </a:extLst>
          </p:cNvPr>
          <p:cNvSpPr/>
          <p:nvPr/>
        </p:nvSpPr>
        <p:spPr>
          <a:xfrm flipH="1">
            <a:off x="754456" y="931178"/>
            <a:ext cx="2743201" cy="4751664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6860" t="-4767" r="182" b="73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876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034" y="681460"/>
            <a:ext cx="4910841" cy="1325563"/>
          </a:xfrm>
        </p:spPr>
        <p:txBody>
          <a:bodyPr/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Nguyễn</a:t>
            </a:r>
            <a:r>
              <a:rPr lang="en-US" dirty="0">
                <a:solidFill>
                  <a:sysClr val="windowText" lastClr="000000"/>
                </a:solidFill>
              </a:rPr>
              <a:t> Minh </a:t>
            </a:r>
            <a:r>
              <a:rPr lang="en-US" dirty="0" err="1">
                <a:solidFill>
                  <a:sysClr val="windowText" lastClr="000000"/>
                </a:solidFill>
              </a:rPr>
              <a:t>Đạt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1987" y="2825863"/>
            <a:ext cx="6182214" cy="3436483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: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 err="1"/>
              <a:t>Hạnh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: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đám</a:t>
            </a:r>
            <a:r>
              <a:rPr lang="en-US" dirty="0"/>
              <a:t> </a:t>
            </a:r>
            <a:r>
              <a:rPr lang="en-US" dirty="0" err="1"/>
              <a:t>đông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 </a:t>
            </a:r>
            <a:r>
              <a:rPr lang="en-US" dirty="0" err="1"/>
              <a:t>giỏi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anh</a:t>
            </a:r>
            <a:endParaRPr lang="en-US" dirty="0"/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giỏi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. </a:t>
            </a:r>
          </a:p>
          <a:p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: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hay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mẹ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thấp</a:t>
            </a:r>
            <a:endParaRPr lang="en-US" dirty="0"/>
          </a:p>
          <a:p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mơ</a:t>
            </a:r>
            <a:r>
              <a:rPr lang="en-US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7C05D5-2340-C617-6052-6B31F590AFF3}"/>
              </a:ext>
            </a:extLst>
          </p:cNvPr>
          <p:cNvSpPr/>
          <p:nvPr/>
        </p:nvSpPr>
        <p:spPr>
          <a:xfrm>
            <a:off x="1462043" y="2653167"/>
            <a:ext cx="2458527" cy="3983471"/>
          </a:xfrm>
          <a:prstGeom prst="roundRect">
            <a:avLst/>
          </a:prstGeom>
          <a:blipFill>
            <a:blip r:embed="rId2"/>
            <a:stretch>
              <a:fillRect l="-16638" t="-18872" r="-16051" b="-1381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8850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/>
              <a:t>Lê 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3" y="2653167"/>
            <a:ext cx="6182214" cy="34364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: </a:t>
            </a:r>
            <a:r>
              <a:rPr lang="en-US" dirty="0" err="1"/>
              <a:t>Khá</a:t>
            </a:r>
            <a:endParaRPr lang="en-US" dirty="0"/>
          </a:p>
          <a:p>
            <a:r>
              <a:rPr lang="en-US" dirty="0" err="1"/>
              <a:t>Hạnh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: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lang="en-US" dirty="0"/>
          </a:p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Hay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chuyện</a:t>
            </a:r>
            <a:r>
              <a:rPr lang="en-US" dirty="0"/>
              <a:t> </a:t>
            </a:r>
            <a:r>
              <a:rPr lang="en-US" dirty="0" err="1"/>
              <a:t>riêng</a:t>
            </a:r>
            <a:endParaRPr lang="en-US" dirty="0"/>
          </a:p>
          <a:p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endParaRPr lang="en-US" dirty="0"/>
          </a:p>
          <a:p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mơ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7C05D5-2340-C617-6052-6B31F590AFF3}"/>
              </a:ext>
            </a:extLst>
          </p:cNvPr>
          <p:cNvSpPr/>
          <p:nvPr/>
        </p:nvSpPr>
        <p:spPr>
          <a:xfrm>
            <a:off x="8153400" y="775854"/>
            <a:ext cx="2458527" cy="3983471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p:transition spd="slow">
    <p:cover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60904"/>
            <a:ext cx="6985908" cy="1325563"/>
          </a:xfrm>
        </p:spPr>
        <p:txBody>
          <a:bodyPr/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Nguyễn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Minh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Thùy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Dương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6941" y="2688969"/>
            <a:ext cx="6182214" cy="343648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: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 err="1"/>
              <a:t>Hạnh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: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lang="en-US" dirty="0"/>
          </a:p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Hay </a:t>
            </a:r>
            <a:r>
              <a:rPr lang="en-US" dirty="0" err="1"/>
              <a:t>quên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(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)</a:t>
            </a:r>
          </a:p>
          <a:p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: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giỏi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gắng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mẹ</a:t>
            </a:r>
            <a:r>
              <a:rPr lang="en-US" dirty="0"/>
              <a:t> </a:t>
            </a:r>
            <a:r>
              <a:rPr lang="en-US" dirty="0" err="1"/>
              <a:t>thoải</a:t>
            </a:r>
            <a:r>
              <a:rPr lang="en-US" dirty="0"/>
              <a:t> </a:t>
            </a:r>
            <a:r>
              <a:rPr lang="en-US" dirty="0" err="1"/>
              <a:t>mái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đỡ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mơ</a:t>
            </a:r>
            <a:r>
              <a:rPr lang="en-US" dirty="0"/>
              <a:t>: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phú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7C05D5-2340-C617-6052-6B31F590AFF3}"/>
              </a:ext>
            </a:extLst>
          </p:cNvPr>
          <p:cNvSpPr/>
          <p:nvPr/>
        </p:nvSpPr>
        <p:spPr>
          <a:xfrm>
            <a:off x="1415427" y="2653167"/>
            <a:ext cx="2458527" cy="3983471"/>
          </a:xfrm>
          <a:prstGeom prst="roundRect">
            <a:avLst/>
          </a:prstGeom>
          <a:blipFill>
            <a:blip r:embed="rId2"/>
            <a:stretch>
              <a:fillRect l="-20379" t="-21625" r="-30829" b="-2958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14472"/>
      </p:ext>
    </p:extLst>
  </p:cSld>
  <p:clrMapOvr>
    <a:masterClrMapping/>
  </p:clrMapOvr>
  <p:transition spd="slow"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381000"/>
            <a:ext cx="6985908" cy="1325563"/>
          </a:xfrm>
        </p:spPr>
        <p:txBody>
          <a:bodyPr/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Nguyễn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Ngọc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Khánh</a:t>
            </a:r>
            <a:r>
              <a:rPr lang="en-US" dirty="0">
                <a:solidFill>
                  <a:sysClr val="windowText" lastClr="000000"/>
                </a:solidFill>
              </a:rPr>
              <a:t> Linh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3" y="2653167"/>
            <a:ext cx="6182214" cy="3436483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: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 err="1"/>
              <a:t>Hạnh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: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,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,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thấu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,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endParaRPr lang="en-US" dirty="0"/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mẻ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tin,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nóng</a:t>
            </a:r>
            <a:r>
              <a:rPr lang="en-US" dirty="0"/>
              <a:t>.</a:t>
            </a:r>
          </a:p>
          <a:p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: </a:t>
            </a:r>
            <a:r>
              <a:rPr lang="en-GB" dirty="0"/>
              <a:t>H</a:t>
            </a:r>
            <a:r>
              <a:rPr lang="vi-VN" dirty="0"/>
              <a:t>ọc giỏi hơn(nhất là tiếng anh),chăm hơn và mong ước có thể đạt được những điểm cao mà bản thân mong muốn</a:t>
            </a:r>
            <a:r>
              <a:rPr lang="en-GB" dirty="0"/>
              <a:t>.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mẹ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thấu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con,lắng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con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hơn</a:t>
            </a:r>
            <a:endParaRPr lang="en-US" dirty="0"/>
          </a:p>
          <a:p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mơ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7C05D5-2340-C617-6052-6B31F590AFF3}"/>
              </a:ext>
            </a:extLst>
          </p:cNvPr>
          <p:cNvSpPr/>
          <p:nvPr/>
        </p:nvSpPr>
        <p:spPr>
          <a:xfrm>
            <a:off x="8287624" y="1807700"/>
            <a:ext cx="2458527" cy="3983471"/>
          </a:xfrm>
          <a:prstGeom prst="roundRect">
            <a:avLst/>
          </a:prstGeom>
          <a:blipFill>
            <a:blip r:embed="rId2"/>
            <a:stretch>
              <a:fillRect l="-14568" t="-1890" r="-10680" b="-2335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47974"/>
      </p:ext>
    </p:extLst>
  </p:cSld>
  <p:clrMapOvr>
    <a:masterClrMapping/>
  </p:clrMapOvr>
  <p:transition spd="slow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Nguyễn</a:t>
            </a:r>
            <a:r>
              <a:rPr lang="en-US" dirty="0">
                <a:solidFill>
                  <a:sysClr val="windowText" lastClr="000000"/>
                </a:solidFill>
              </a:rPr>
              <a:t> Linh </a:t>
            </a:r>
            <a:r>
              <a:rPr lang="en-US" dirty="0" err="1">
                <a:solidFill>
                  <a:sysClr val="windowText" lastClr="000000"/>
                </a:solidFill>
              </a:rPr>
              <a:t>Giang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3" y="2653167"/>
            <a:ext cx="6182214" cy="343648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: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 err="1"/>
              <a:t>Hạnh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: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đẹp</a:t>
            </a:r>
            <a:r>
              <a:rPr lang="en-US" dirty="0"/>
              <a:t>, </a:t>
            </a:r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Hay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chuyện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: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mẹ</a:t>
            </a:r>
            <a:r>
              <a:rPr lang="en-US" dirty="0"/>
              <a:t> t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nhiều</a:t>
            </a:r>
            <a:endParaRPr lang="en-US" dirty="0"/>
          </a:p>
          <a:p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mơ</a:t>
            </a:r>
            <a:r>
              <a:rPr lang="en-US" dirty="0"/>
              <a:t>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7C05D5-2340-C617-6052-6B31F590AFF3}"/>
              </a:ext>
            </a:extLst>
          </p:cNvPr>
          <p:cNvSpPr/>
          <p:nvPr/>
        </p:nvSpPr>
        <p:spPr>
          <a:xfrm>
            <a:off x="7960453" y="1203693"/>
            <a:ext cx="2458527" cy="3983471"/>
          </a:xfrm>
          <a:prstGeom prst="roundRect">
            <a:avLst/>
          </a:prstGeom>
          <a:blipFill>
            <a:blip r:embed="rId2"/>
            <a:stretch>
              <a:fillRect l="1542" t="-4131" r="182" b="7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62394"/>
      </p:ext>
    </p:extLst>
  </p:cSld>
  <p:clrMapOvr>
    <a:masterClrMapping/>
  </p:clrMapOvr>
  <p:transition spd="slow">
    <p:cover dir="ld"/>
  </p:transition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{17E4E399-02B5-4FDE-A884-13D6547F14D5}tf45331398_win32</Template>
  <TotalTime>203</TotalTime>
  <Words>895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Office Theme</vt:lpstr>
      <vt:lpstr> Tô 2 </vt:lpstr>
      <vt:lpstr>Các thành viên tô</vt:lpstr>
      <vt:lpstr>Nguyễn Hồng Tuấn Khải</vt:lpstr>
      <vt:lpstr>Đoàn Minh Quang</vt:lpstr>
      <vt:lpstr>Nguyễn Minh Đạt</vt:lpstr>
      <vt:lpstr>Lê Vy</vt:lpstr>
      <vt:lpstr>Nguyễn Minh Thùy Dương</vt:lpstr>
      <vt:lpstr>Nguyễn Ngọc Khánh Linh</vt:lpstr>
      <vt:lpstr>Nguyễn Linh Giang</vt:lpstr>
      <vt:lpstr>Phí Dương Bình</vt:lpstr>
      <vt:lpstr>Lương Thùy Dương</vt:lpstr>
      <vt:lpstr>Phạm Lam Anh</vt:lpstr>
      <vt:lpstr>Hoàng Minh Châu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 2- Tô dân phô</dc:title>
  <dc:creator>Ne Rin</dc:creator>
  <cp:lastModifiedBy>Ne Rin</cp:lastModifiedBy>
  <cp:revision>11</cp:revision>
  <dcterms:created xsi:type="dcterms:W3CDTF">2022-12-30T14:01:22Z</dcterms:created>
  <dcterms:modified xsi:type="dcterms:W3CDTF">2023-01-08T14:28:42Z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