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6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1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6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2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E4F5-4FCB-4FEE-8A05-62261F1C9E0B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007B-FCF9-4795-86AA-C80E718D7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6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A85CDD-7ECA-FD09-7D10-E883040055C5}"/>
              </a:ext>
            </a:extLst>
          </p:cNvPr>
          <p:cNvSpPr/>
          <p:nvPr/>
        </p:nvSpPr>
        <p:spPr>
          <a:xfrm>
            <a:off x="1521218" y="2621977"/>
            <a:ext cx="8926288" cy="158689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32A61D5-1607-8717-0220-F04A78B1081C}"/>
              </a:ext>
            </a:extLst>
          </p:cNvPr>
          <p:cNvCxnSpPr>
            <a:cxnSpLocks/>
          </p:cNvCxnSpPr>
          <p:nvPr/>
        </p:nvCxnSpPr>
        <p:spPr>
          <a:xfrm>
            <a:off x="653861" y="4502452"/>
            <a:ext cx="19509483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2B7C15-9675-63A3-6C72-0A616D648B38}"/>
              </a:ext>
            </a:extLst>
          </p:cNvPr>
          <p:cNvCxnSpPr>
            <a:cxnSpLocks/>
          </p:cNvCxnSpPr>
          <p:nvPr/>
        </p:nvCxnSpPr>
        <p:spPr>
          <a:xfrm>
            <a:off x="653861" y="16370990"/>
            <a:ext cx="19509483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70B115-84BC-DE9C-FFDE-74099FCB7EAB}"/>
              </a:ext>
            </a:extLst>
          </p:cNvPr>
          <p:cNvSpPr txBox="1"/>
          <p:nvPr/>
        </p:nvSpPr>
        <p:spPr>
          <a:xfrm>
            <a:off x="8245850" y="2097808"/>
            <a:ext cx="3278004" cy="584775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1280 * 261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F848C-2210-F4B7-C02C-8204CD62119D}"/>
              </a:ext>
            </a:extLst>
          </p:cNvPr>
          <p:cNvSpPr txBox="1"/>
          <p:nvPr/>
        </p:nvSpPr>
        <p:spPr>
          <a:xfrm>
            <a:off x="8568482" y="18658311"/>
            <a:ext cx="2632740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1340 * 459</a:t>
            </a:r>
          </a:p>
          <a:p>
            <a:r>
              <a:rPr lang="en-US" altLang="ko-KR" sz="3200" dirty="0"/>
              <a:t>border: 0.667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C9E97-1920-5119-35D5-F64A18620490}"/>
              </a:ext>
            </a:extLst>
          </p:cNvPr>
          <p:cNvSpPr txBox="1"/>
          <p:nvPr/>
        </p:nvSpPr>
        <p:spPr>
          <a:xfrm>
            <a:off x="251218" y="7639347"/>
            <a:ext cx="1270000" cy="156966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830 *</a:t>
            </a:r>
          </a:p>
          <a:p>
            <a:r>
              <a:rPr lang="en-US" altLang="ko-KR" sz="3200" dirty="0"/>
              <a:t>2214.330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C2714-287D-78EE-3719-6EAC78AC6ECF}"/>
              </a:ext>
            </a:extLst>
          </p:cNvPr>
          <p:cNvSpPr txBox="1"/>
          <p:nvPr/>
        </p:nvSpPr>
        <p:spPr>
          <a:xfrm>
            <a:off x="10597364" y="4764537"/>
            <a:ext cx="1781757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420 *</a:t>
            </a:r>
          </a:p>
          <a:p>
            <a:r>
              <a:rPr lang="en-US" altLang="ko-KR" sz="3200" dirty="0"/>
              <a:t>922.667</a:t>
            </a:r>
            <a:endParaRPr lang="ko-KR" altLang="en-US" sz="3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4B0E6F-95B9-B051-D9E9-D809A1AC5D7E}"/>
              </a:ext>
            </a:extLst>
          </p:cNvPr>
          <p:cNvCxnSpPr>
            <a:cxnSpLocks/>
          </p:cNvCxnSpPr>
          <p:nvPr/>
        </p:nvCxnSpPr>
        <p:spPr>
          <a:xfrm>
            <a:off x="7262934" y="4502452"/>
            <a:ext cx="0" cy="118685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CA7D71-D870-96C5-CBD8-F94B713001A3}"/>
              </a:ext>
            </a:extLst>
          </p:cNvPr>
          <p:cNvCxnSpPr>
            <a:cxnSpLocks/>
          </p:cNvCxnSpPr>
          <p:nvPr/>
        </p:nvCxnSpPr>
        <p:spPr>
          <a:xfrm>
            <a:off x="6718434" y="2621977"/>
            <a:ext cx="0" cy="5254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A30842-922C-5C44-EF22-405D2525D35F}"/>
              </a:ext>
            </a:extLst>
          </p:cNvPr>
          <p:cNvSpPr txBox="1"/>
          <p:nvPr/>
        </p:nvSpPr>
        <p:spPr>
          <a:xfrm>
            <a:off x="6788894" y="2685052"/>
            <a:ext cx="1023277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65px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DAE886-32EC-7A03-E2F0-03DFF8973493}"/>
              </a:ext>
            </a:extLst>
          </p:cNvPr>
          <p:cNvSpPr/>
          <p:nvPr/>
        </p:nvSpPr>
        <p:spPr>
          <a:xfrm>
            <a:off x="3106408" y="3129147"/>
            <a:ext cx="5755907" cy="524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714712-2455-2B09-FBE1-2CF9CE302150}"/>
              </a:ext>
            </a:extLst>
          </p:cNvPr>
          <p:cNvCxnSpPr>
            <a:cxnSpLocks/>
          </p:cNvCxnSpPr>
          <p:nvPr/>
        </p:nvCxnSpPr>
        <p:spPr>
          <a:xfrm>
            <a:off x="1521218" y="3391227"/>
            <a:ext cx="16166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438BF3-F4E9-114D-BBBC-CF28FE65FBD7}"/>
              </a:ext>
            </a:extLst>
          </p:cNvPr>
          <p:cNvSpPr txBox="1"/>
          <p:nvPr/>
        </p:nvSpPr>
        <p:spPr>
          <a:xfrm>
            <a:off x="1521217" y="3108383"/>
            <a:ext cx="2080344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316px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/</a:t>
            </a:r>
            <a:r>
              <a:rPr lang="ko-KR" altLang="en-US" dirty="0"/>
              <a:t>세 </a:t>
            </a:r>
            <a:r>
              <a:rPr lang="en-US" altLang="ko-KR" dirty="0"/>
              <a:t>same)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5948D3-2F00-5830-EED2-6BD0F1A99DFE}"/>
              </a:ext>
            </a:extLst>
          </p:cNvPr>
          <p:cNvCxnSpPr>
            <a:cxnSpLocks/>
          </p:cNvCxnSpPr>
          <p:nvPr/>
        </p:nvCxnSpPr>
        <p:spPr>
          <a:xfrm>
            <a:off x="3100058" y="3652427"/>
            <a:ext cx="435775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E0E2D0E-D1AA-D09B-1808-FC08C5761D00}"/>
              </a:ext>
            </a:extLst>
          </p:cNvPr>
          <p:cNvSpPr/>
          <p:nvPr/>
        </p:nvSpPr>
        <p:spPr>
          <a:xfrm>
            <a:off x="3535833" y="3754714"/>
            <a:ext cx="464667" cy="399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1F61DD-3C9F-57EF-D903-8C6FAE6C72DF}"/>
              </a:ext>
            </a:extLst>
          </p:cNvPr>
          <p:cNvSpPr txBox="1"/>
          <p:nvPr/>
        </p:nvSpPr>
        <p:spPr>
          <a:xfrm>
            <a:off x="2956550" y="3630272"/>
            <a:ext cx="1342399" cy="64633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w= 100px</a:t>
            </a:r>
          </a:p>
          <a:p>
            <a:r>
              <a:rPr lang="en-US" altLang="ko-KR" dirty="0"/>
              <a:t>h=12px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B15419D-995B-592A-EBCC-44818881A3E5}"/>
              </a:ext>
            </a:extLst>
          </p:cNvPr>
          <p:cNvSpPr/>
          <p:nvPr/>
        </p:nvSpPr>
        <p:spPr>
          <a:xfrm>
            <a:off x="4236584" y="3754714"/>
            <a:ext cx="1097416" cy="399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r>
              <a:rPr lang="ko-KR" altLang="en-US" dirty="0"/>
              <a:t>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7E579-51BD-7D8F-A53C-3AC0473119D7}"/>
              </a:ext>
            </a:extLst>
          </p:cNvPr>
          <p:cNvSpPr txBox="1"/>
          <p:nvPr/>
        </p:nvSpPr>
        <p:spPr>
          <a:xfrm>
            <a:off x="3196723" y="3172043"/>
            <a:ext cx="168697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w=708,</a:t>
            </a:r>
            <a:r>
              <a:rPr lang="ko-KR" altLang="en-US" sz="2000" dirty="0"/>
              <a:t> </a:t>
            </a:r>
            <a:r>
              <a:rPr lang="en-US" altLang="ko-KR" sz="2000" dirty="0"/>
              <a:t>h=60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720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247</TotalTime>
  <Words>38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문채연11111</dc:creator>
  <cp:lastModifiedBy>문채연11111</cp:lastModifiedBy>
  <cp:revision>1</cp:revision>
  <dcterms:created xsi:type="dcterms:W3CDTF">2023-09-07T02:59:24Z</dcterms:created>
  <dcterms:modified xsi:type="dcterms:W3CDTF">2023-09-07T07:07:01Z</dcterms:modified>
</cp:coreProperties>
</file>