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9144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5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gqLuM+Cnt/EdlK0dfA/ihtcTEd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51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/>
          <p:nvPr>
            <p:ph idx="2" type="pic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 rot="5400000">
            <a:off x="528108" y="2377546"/>
            <a:ext cx="5801784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 rot="5400000">
            <a:off x="1772576" y="3622015"/>
            <a:ext cx="774911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 rot="5400000">
            <a:off x="-1227799" y="2186121"/>
            <a:ext cx="774911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71488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3471863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ctrTitle"/>
          </p:nvPr>
        </p:nvSpPr>
        <p:spPr>
          <a:xfrm>
            <a:off x="514350" y="1496484"/>
            <a:ext cx="5829300" cy="3183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subTitle"/>
          </p:nvPr>
        </p:nvSpPr>
        <p:spPr>
          <a:xfrm>
            <a:off x="857250" y="4802717"/>
            <a:ext cx="5143500" cy="220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ユーザー設定レイアウト">
  <p:cSld name="ユーザー設定レイアウト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ユーザー設定レイアウト">
  <p:cSld name="1_ユーザー設定レイアウト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67916" y="2279653"/>
            <a:ext cx="5915025" cy="38036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67916" y="6119286"/>
            <a:ext cx="5915025" cy="20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72381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72381" y="2241551"/>
            <a:ext cx="2901255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72381" y="3340100"/>
            <a:ext cx="2901255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3471863" y="2241551"/>
            <a:ext cx="2915543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3471863" y="3340100"/>
            <a:ext cx="2915543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title"/>
          </p:nvPr>
        </p:nvSpPr>
        <p:spPr>
          <a:xfrm>
            <a:off x="470853" y="257725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/>
              <a:t>2020年度　HAL東京</a:t>
            </a:r>
            <a:br>
              <a:rPr lang="ja-JP"/>
            </a:br>
            <a:r>
              <a:rPr lang="ja-JP">
                <a:latin typeface="Arial"/>
                <a:ea typeface="Arial"/>
                <a:cs typeface="Arial"/>
                <a:sym typeface="Arial"/>
              </a:rPr>
              <a:t>化粧品プロジェクト</a:t>
            </a:r>
            <a:br>
              <a:rPr lang="ja-JP">
                <a:latin typeface="Arial"/>
                <a:ea typeface="Arial"/>
                <a:cs typeface="Arial"/>
                <a:sym typeface="Arial"/>
              </a:rPr>
            </a:br>
            <a:r>
              <a:rPr lang="ja-JP"/>
              <a:t>企画書</a:t>
            </a:r>
            <a:endParaRPr/>
          </a:p>
        </p:txBody>
      </p:sp>
      <p:sp>
        <p:nvSpPr>
          <p:cNvPr id="99" name="Google Shape;99;p1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2099945" y="6608445"/>
            <a:ext cx="353060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ク　ラ　ス　　 AB11Z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出席番号　　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氏　　　名　　〇〇〇〇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1215390" y="902970"/>
            <a:ext cx="4518660" cy="493204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337435" y="2802890"/>
            <a:ext cx="250571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作りたい化粧品の写真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514475" y="6906895"/>
            <a:ext cx="4013200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目標ポイント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この化粧品の透明感をうまく表現したい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この化粧品の複雑な形をモデリングしたい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1218565" y="6532245"/>
            <a:ext cx="4488180" cy="220535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3465830" y="2036445"/>
            <a:ext cx="2758440" cy="301053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07390" y="2036445"/>
            <a:ext cx="2758440" cy="301053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3465830" y="5046980"/>
            <a:ext cx="2758440" cy="301053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707390" y="5046980"/>
            <a:ext cx="2758440" cy="301053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813435" y="757555"/>
            <a:ext cx="402018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モデルの三面図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（写真）</a:t>
            </a:r>
            <a:endParaRPr/>
          </a:p>
        </p:txBody>
      </p:sp>
      <p:pic>
        <p:nvPicPr>
          <p:cNvPr id="120" name="Google Shape;120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448" l="5949" r="71314" t="22471"/>
          <a:stretch/>
        </p:blipFill>
        <p:spPr>
          <a:xfrm>
            <a:off x="748665" y="5144770"/>
            <a:ext cx="2675890" cy="281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10814" l="5911" r="71329" t="21394"/>
          <a:stretch/>
        </p:blipFill>
        <p:spPr>
          <a:xfrm>
            <a:off x="3491230" y="5144770"/>
            <a:ext cx="2708275" cy="280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5">
            <a:alphaModFix/>
          </a:blip>
          <a:srcRect b="34609" l="32219" r="50988" t="37661"/>
          <a:stretch/>
        </p:blipFill>
        <p:spPr>
          <a:xfrm>
            <a:off x="1407160" y="2802255"/>
            <a:ext cx="1409700" cy="1310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3465830" y="2036445"/>
            <a:ext cx="2758440" cy="301053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707390" y="2036445"/>
            <a:ext cx="2758440" cy="301053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3465830" y="5046980"/>
            <a:ext cx="2758440" cy="301053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707390" y="5046980"/>
            <a:ext cx="2758440" cy="301053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813435" y="757555"/>
            <a:ext cx="402018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モデルの計測図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（写真または手書き）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2017-06-19T07:38:00Z</dcterms:created>
  <dc:creator>HAL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1041-10.8.0.6186</vt:lpwstr>
  </property>
</Properties>
</file>