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8" r:id="rId4"/>
  </p:sldMasterIdLst>
  <p:notesMasterIdLst>
    <p:notesMasterId r:id="rId34"/>
  </p:notesMasterIdLst>
  <p:handoutMasterIdLst>
    <p:handoutMasterId r:id="rId35"/>
  </p:handoutMasterIdLst>
  <p:sldIdLst>
    <p:sldId id="256" r:id="rId5"/>
    <p:sldId id="301" r:id="rId6"/>
    <p:sldId id="266" r:id="rId7"/>
    <p:sldId id="315" r:id="rId8"/>
    <p:sldId id="306" r:id="rId9"/>
    <p:sldId id="302" r:id="rId10"/>
    <p:sldId id="316" r:id="rId11"/>
    <p:sldId id="271" r:id="rId12"/>
    <p:sldId id="326" r:id="rId13"/>
    <p:sldId id="327" r:id="rId14"/>
    <p:sldId id="328" r:id="rId15"/>
    <p:sldId id="329" r:id="rId16"/>
    <p:sldId id="330" r:id="rId17"/>
    <p:sldId id="331" r:id="rId18"/>
    <p:sldId id="332" r:id="rId19"/>
    <p:sldId id="333" r:id="rId20"/>
    <p:sldId id="334" r:id="rId21"/>
    <p:sldId id="335" r:id="rId22"/>
    <p:sldId id="336" r:id="rId23"/>
    <p:sldId id="337" r:id="rId24"/>
    <p:sldId id="338" r:id="rId25"/>
    <p:sldId id="339" r:id="rId26"/>
    <p:sldId id="340" r:id="rId27"/>
    <p:sldId id="341" r:id="rId28"/>
    <p:sldId id="342" r:id="rId29"/>
    <p:sldId id="343" r:id="rId30"/>
    <p:sldId id="344" r:id="rId31"/>
    <p:sldId id="325" r:id="rId32"/>
    <p:sldId id="295"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7F09"/>
    <a:srgbClr val="90C22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CA3927-6209-4561-817C-41DCF24B387B}" v="216" dt="2024-03-24T10:58:14.289"/>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598" autoAdjust="0"/>
  </p:normalViewPr>
  <p:slideViewPr>
    <p:cSldViewPr snapToGrid="0">
      <p:cViewPr varScale="1">
        <p:scale>
          <a:sx n="114" d="100"/>
          <a:sy n="114" d="100"/>
        </p:scale>
        <p:origin x="269" y="86"/>
      </p:cViewPr>
      <p:guideLst/>
    </p:cSldViewPr>
  </p:slideViewPr>
  <p:outlineViewPr>
    <p:cViewPr>
      <p:scale>
        <a:sx n="33" d="100"/>
        <a:sy n="33" d="100"/>
      </p:scale>
      <p:origin x="0" y="-57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rene Rafalski" userId="51c56ee815ed6852" providerId="LiveId" clId="{B1CA3927-6209-4561-817C-41DCF24B387B}"/>
    <pc:docChg chg="undo redo custSel addSld delSld modSld sldOrd">
      <pc:chgData name="Irene Rafalski" userId="51c56ee815ed6852" providerId="LiveId" clId="{B1CA3927-6209-4561-817C-41DCF24B387B}" dt="2024-03-24T11:39:04.622" v="3226" actId="6549"/>
      <pc:docMkLst>
        <pc:docMk/>
      </pc:docMkLst>
      <pc:sldChg chg="addSp delSp modSp mod">
        <pc:chgData name="Irene Rafalski" userId="51c56ee815ed6852" providerId="LiveId" clId="{B1CA3927-6209-4561-817C-41DCF24B387B}" dt="2024-03-23T17:31:36.914" v="733"/>
        <pc:sldMkLst>
          <pc:docMk/>
          <pc:sldMk cId="3111549375" sldId="256"/>
        </pc:sldMkLst>
        <pc:spChg chg="mod">
          <ac:chgData name="Irene Rafalski" userId="51c56ee815ed6852" providerId="LiveId" clId="{B1CA3927-6209-4561-817C-41DCF24B387B}" dt="2024-03-23T03:48:52.497" v="494" actId="20577"/>
          <ac:spMkLst>
            <pc:docMk/>
            <pc:sldMk cId="3111549375" sldId="256"/>
            <ac:spMk id="7" creationId="{0814B6A3-5F3E-4909-8ED5-87FE82492264}"/>
          </ac:spMkLst>
        </pc:spChg>
        <pc:spChg chg="mod">
          <ac:chgData name="Irene Rafalski" userId="51c56ee815ed6852" providerId="LiveId" clId="{B1CA3927-6209-4561-817C-41DCF24B387B}" dt="2024-03-23T17:31:36.914" v="733"/>
          <ac:spMkLst>
            <pc:docMk/>
            <pc:sldMk cId="3111549375" sldId="256"/>
            <ac:spMk id="8" creationId="{4B0552E2-3F84-4A73-A16B-C54043C663D5}"/>
          </ac:spMkLst>
        </pc:spChg>
        <pc:picChg chg="add mod">
          <ac:chgData name="Irene Rafalski" userId="51c56ee815ed6852" providerId="LiveId" clId="{B1CA3927-6209-4561-817C-41DCF24B387B}" dt="2024-03-22T13:26:00.409" v="33"/>
          <ac:picMkLst>
            <pc:docMk/>
            <pc:sldMk cId="3111549375" sldId="256"/>
            <ac:picMk id="2" creationId="{ACFE9356-EE8A-7529-AE3E-E0EFB98629D0}"/>
          </ac:picMkLst>
        </pc:picChg>
        <pc:picChg chg="add del mod">
          <ac:chgData name="Irene Rafalski" userId="51c56ee815ed6852" providerId="LiveId" clId="{B1CA3927-6209-4561-817C-41DCF24B387B}" dt="2024-03-22T13:26:29.138" v="41" actId="478"/>
          <ac:picMkLst>
            <pc:docMk/>
            <pc:sldMk cId="3111549375" sldId="256"/>
            <ac:picMk id="3" creationId="{16680983-2C08-BA01-BF3E-C7A8EBC13D11}"/>
          </ac:picMkLst>
        </pc:picChg>
        <pc:picChg chg="add del mod">
          <ac:chgData name="Irene Rafalski" userId="51c56ee815ed6852" providerId="LiveId" clId="{B1CA3927-6209-4561-817C-41DCF24B387B}" dt="2024-03-22T13:27:46.077" v="43" actId="478"/>
          <ac:picMkLst>
            <pc:docMk/>
            <pc:sldMk cId="3111549375" sldId="256"/>
            <ac:picMk id="4" creationId="{F2797EA9-37C4-EF39-8F19-A592C4C4C72D}"/>
          </ac:picMkLst>
        </pc:picChg>
        <pc:picChg chg="add del mod">
          <ac:chgData name="Irene Rafalski" userId="51c56ee815ed6852" providerId="LiveId" clId="{B1CA3927-6209-4561-817C-41DCF24B387B}" dt="2024-03-22T13:28:29.826" v="46" actId="478"/>
          <ac:picMkLst>
            <pc:docMk/>
            <pc:sldMk cId="3111549375" sldId="256"/>
            <ac:picMk id="5" creationId="{FB91F951-88F6-BCD0-3134-2BDDCF139BA9}"/>
          </ac:picMkLst>
        </pc:picChg>
        <pc:picChg chg="add mod">
          <ac:chgData name="Irene Rafalski" userId="51c56ee815ed6852" providerId="LiveId" clId="{B1CA3927-6209-4561-817C-41DCF24B387B}" dt="2024-03-22T13:29:14.912" v="51" actId="14100"/>
          <ac:picMkLst>
            <pc:docMk/>
            <pc:sldMk cId="3111549375" sldId="256"/>
            <ac:picMk id="6" creationId="{4B6CB803-CC37-F990-39C2-7CEFEBF94BAC}"/>
          </ac:picMkLst>
        </pc:picChg>
      </pc:sldChg>
      <pc:sldChg chg="modSp mod">
        <pc:chgData name="Irene Rafalski" userId="51c56ee815ed6852" providerId="LiveId" clId="{B1CA3927-6209-4561-817C-41DCF24B387B}" dt="2024-03-24T11:39:04.622" v="3226" actId="6549"/>
        <pc:sldMkLst>
          <pc:docMk/>
          <pc:sldMk cId="3318299500" sldId="266"/>
        </pc:sldMkLst>
        <pc:spChg chg="mod">
          <ac:chgData name="Irene Rafalski" userId="51c56ee815ed6852" providerId="LiveId" clId="{B1CA3927-6209-4561-817C-41DCF24B387B}" dt="2024-03-23T17:31:36.914" v="733"/>
          <ac:spMkLst>
            <pc:docMk/>
            <pc:sldMk cId="3318299500" sldId="266"/>
            <ac:spMk id="4" creationId="{FFDE6B89-9484-4E50-8387-C55E031D8549}"/>
          </ac:spMkLst>
        </pc:spChg>
        <pc:spChg chg="mod">
          <ac:chgData name="Irene Rafalski" userId="51c56ee815ed6852" providerId="LiveId" clId="{B1CA3927-6209-4561-817C-41DCF24B387B}" dt="2024-03-24T11:39:04.622" v="3226" actId="6549"/>
          <ac:spMkLst>
            <pc:docMk/>
            <pc:sldMk cId="3318299500" sldId="266"/>
            <ac:spMk id="5" creationId="{30EB58E2-A9A0-481A-8B5B-381B836CE40B}"/>
          </ac:spMkLst>
        </pc:spChg>
        <pc:spChg chg="mod">
          <ac:chgData name="Irene Rafalski" userId="51c56ee815ed6852" providerId="LiveId" clId="{B1CA3927-6209-4561-817C-41DCF24B387B}" dt="2024-03-23T17:31:36.914" v="733"/>
          <ac:spMkLst>
            <pc:docMk/>
            <pc:sldMk cId="3318299500" sldId="266"/>
            <ac:spMk id="23" creationId="{C50BB1C4-223C-42B9-AF6A-F40E305B1A0E}"/>
          </ac:spMkLst>
        </pc:spChg>
        <pc:spChg chg="mod">
          <ac:chgData name="Irene Rafalski" userId="51c56ee815ed6852" providerId="LiveId" clId="{B1CA3927-6209-4561-817C-41DCF24B387B}" dt="2024-03-23T17:31:36.914" v="733"/>
          <ac:spMkLst>
            <pc:docMk/>
            <pc:sldMk cId="3318299500" sldId="266"/>
            <ac:spMk id="24" creationId="{29B547D4-09F9-49AB-B5C7-2EDDB233C78D}"/>
          </ac:spMkLst>
        </pc:spChg>
      </pc:sldChg>
      <pc:sldChg chg="addSp delSp modSp add mod ord">
        <pc:chgData name="Irene Rafalski" userId="51c56ee815ed6852" providerId="LiveId" clId="{B1CA3927-6209-4561-817C-41DCF24B387B}" dt="2024-03-23T19:11:11.734" v="1201" actId="14100"/>
        <pc:sldMkLst>
          <pc:docMk/>
          <pc:sldMk cId="2779792646" sldId="271"/>
        </pc:sldMkLst>
        <pc:spChg chg="add mod">
          <ac:chgData name="Irene Rafalski" userId="51c56ee815ed6852" providerId="LiveId" clId="{B1CA3927-6209-4561-817C-41DCF24B387B}" dt="2024-03-23T17:59:16.857" v="742" actId="478"/>
          <ac:spMkLst>
            <pc:docMk/>
            <pc:sldMk cId="2779792646" sldId="271"/>
            <ac:spMk id="3" creationId="{B47B2075-1A8F-3200-8F7C-13885EEFBD6F}"/>
          </ac:spMkLst>
        </pc:spChg>
        <pc:spChg chg="mod">
          <ac:chgData name="Irene Rafalski" userId="51c56ee815ed6852" providerId="LiveId" clId="{B1CA3927-6209-4561-817C-41DCF24B387B}" dt="2024-03-23T19:11:11.734" v="1201" actId="14100"/>
          <ac:spMkLst>
            <pc:docMk/>
            <pc:sldMk cId="2779792646" sldId="271"/>
            <ac:spMk id="14" creationId="{331CEB84-49DC-40A9-B2F0-D573658AE999}"/>
          </ac:spMkLst>
        </pc:spChg>
        <pc:spChg chg="del mod">
          <ac:chgData name="Irene Rafalski" userId="51c56ee815ed6852" providerId="LiveId" clId="{B1CA3927-6209-4561-817C-41DCF24B387B}" dt="2024-03-23T18:00:09.839" v="748" actId="478"/>
          <ac:spMkLst>
            <pc:docMk/>
            <pc:sldMk cId="2779792646" sldId="271"/>
            <ac:spMk id="15" creationId="{B7886DF7-FA3D-4AD1-AEC1-578EA3AC8C7D}"/>
          </ac:spMkLst>
        </pc:spChg>
        <pc:picChg chg="add mod modCrop">
          <ac:chgData name="Irene Rafalski" userId="51c56ee815ed6852" providerId="LiveId" clId="{B1CA3927-6209-4561-817C-41DCF24B387B}" dt="2024-03-23T17:59:48.537" v="746" actId="732"/>
          <ac:picMkLst>
            <pc:docMk/>
            <pc:sldMk cId="2779792646" sldId="271"/>
            <ac:picMk id="4" creationId="{22139D51-DB1E-8FC6-C505-DD620B31C317}"/>
          </ac:picMkLst>
        </pc:picChg>
        <pc:picChg chg="del">
          <ac:chgData name="Irene Rafalski" userId="51c56ee815ed6852" providerId="LiveId" clId="{B1CA3927-6209-4561-817C-41DCF24B387B}" dt="2024-03-23T17:59:16.857" v="742" actId="478"/>
          <ac:picMkLst>
            <pc:docMk/>
            <pc:sldMk cId="2779792646" sldId="271"/>
            <ac:picMk id="5" creationId="{0CEB905B-7FDD-4B1A-96BF-B5A081A25FC8}"/>
          </ac:picMkLst>
        </pc:picChg>
      </pc:sldChg>
      <pc:sldChg chg="modSp mod">
        <pc:chgData name="Irene Rafalski" userId="51c56ee815ed6852" providerId="LiveId" clId="{B1CA3927-6209-4561-817C-41DCF24B387B}" dt="2024-03-23T17:31:36.914" v="733"/>
        <pc:sldMkLst>
          <pc:docMk/>
          <pc:sldMk cId="798203993" sldId="295"/>
        </pc:sldMkLst>
        <pc:spChg chg="mod">
          <ac:chgData name="Irene Rafalski" userId="51c56ee815ed6852" providerId="LiveId" clId="{B1CA3927-6209-4561-817C-41DCF24B387B}" dt="2024-03-23T17:31:36.914" v="733"/>
          <ac:spMkLst>
            <pc:docMk/>
            <pc:sldMk cId="798203993" sldId="295"/>
            <ac:spMk id="4" creationId="{664081DB-1923-4878-AB15-AD54F35A1DC7}"/>
          </ac:spMkLst>
        </pc:spChg>
        <pc:spChg chg="mod">
          <ac:chgData name="Irene Rafalski" userId="51c56ee815ed6852" providerId="LiveId" clId="{B1CA3927-6209-4561-817C-41DCF24B387B}" dt="2024-03-23T17:21:54.261" v="698"/>
          <ac:spMkLst>
            <pc:docMk/>
            <pc:sldMk cId="798203993" sldId="295"/>
            <ac:spMk id="6" creationId="{BD1FC476-FCFC-CDA8-D550-AB9473F02F50}"/>
          </ac:spMkLst>
        </pc:spChg>
        <pc:picChg chg="mod">
          <ac:chgData name="Irene Rafalski" userId="51c56ee815ed6852" providerId="LiveId" clId="{B1CA3927-6209-4561-817C-41DCF24B387B}" dt="2024-03-23T17:31:36.914" v="733"/>
          <ac:picMkLst>
            <pc:docMk/>
            <pc:sldMk cId="798203993" sldId="295"/>
            <ac:picMk id="30" creationId="{C1CA27C7-F47D-4606-AAE8-32BD4D06983A}"/>
          </ac:picMkLst>
        </pc:picChg>
        <pc:picChg chg="mod">
          <ac:chgData name="Irene Rafalski" userId="51c56ee815ed6852" providerId="LiveId" clId="{B1CA3927-6209-4561-817C-41DCF24B387B}" dt="2024-03-23T17:31:36.914" v="733"/>
          <ac:picMkLst>
            <pc:docMk/>
            <pc:sldMk cId="798203993" sldId="295"/>
            <ac:picMk id="32" creationId="{C4A8B214-180D-446B-9616-62B7371F3DDA}"/>
          </ac:picMkLst>
        </pc:picChg>
      </pc:sldChg>
      <pc:sldChg chg="modSp add del">
        <pc:chgData name="Irene Rafalski" userId="51c56ee815ed6852" providerId="LiveId" clId="{B1CA3927-6209-4561-817C-41DCF24B387B}" dt="2024-03-24T11:01:21.276" v="2760" actId="2696"/>
        <pc:sldMkLst>
          <pc:docMk/>
          <pc:sldMk cId="3345023337" sldId="300"/>
        </pc:sldMkLst>
        <pc:spChg chg="mod">
          <ac:chgData name="Irene Rafalski" userId="51c56ee815ed6852" providerId="LiveId" clId="{B1CA3927-6209-4561-817C-41DCF24B387B}" dt="2024-03-23T17:31:36.914" v="733"/>
          <ac:spMkLst>
            <pc:docMk/>
            <pc:sldMk cId="3345023337" sldId="300"/>
            <ac:spMk id="3" creationId="{76FB33DA-2432-4BA6-8EC0-7CA2F9A3D07C}"/>
          </ac:spMkLst>
        </pc:spChg>
        <pc:spChg chg="mod">
          <ac:chgData name="Irene Rafalski" userId="51c56ee815ed6852" providerId="LiveId" clId="{B1CA3927-6209-4561-817C-41DCF24B387B}" dt="2024-03-23T17:31:36.914" v="733"/>
          <ac:spMkLst>
            <pc:docMk/>
            <pc:sldMk cId="3345023337" sldId="300"/>
            <ac:spMk id="5" creationId="{EF3BF995-3A96-4426-B458-AE23D8310BF0}"/>
          </ac:spMkLst>
        </pc:spChg>
        <pc:spChg chg="mod">
          <ac:chgData name="Irene Rafalski" userId="51c56ee815ed6852" providerId="LiveId" clId="{B1CA3927-6209-4561-817C-41DCF24B387B}" dt="2024-03-23T17:31:36.914" v="733"/>
          <ac:spMkLst>
            <pc:docMk/>
            <pc:sldMk cId="3345023337" sldId="300"/>
            <ac:spMk id="6" creationId="{AFE67981-079D-4463-B997-67E6CA039B58}"/>
          </ac:spMkLst>
        </pc:spChg>
      </pc:sldChg>
      <pc:sldChg chg="addSp delSp modSp add mod">
        <pc:chgData name="Irene Rafalski" userId="51c56ee815ed6852" providerId="LiveId" clId="{B1CA3927-6209-4561-817C-41DCF24B387B}" dt="2024-03-24T11:23:14.842" v="2907" actId="20577"/>
        <pc:sldMkLst>
          <pc:docMk/>
          <pc:sldMk cId="2069271734" sldId="301"/>
        </pc:sldMkLst>
        <pc:spChg chg="del mod">
          <ac:chgData name="Irene Rafalski" userId="51c56ee815ed6852" providerId="LiveId" clId="{B1CA3927-6209-4561-817C-41DCF24B387B}" dt="2024-03-22T13:53:35.410" v="208" actId="478"/>
          <ac:spMkLst>
            <pc:docMk/>
            <pc:sldMk cId="2069271734" sldId="301"/>
            <ac:spMk id="4" creationId="{BDE43692-0C8D-4CD7-B6E4-87299B4930CC}"/>
          </ac:spMkLst>
        </pc:spChg>
        <pc:spChg chg="mod">
          <ac:chgData name="Irene Rafalski" userId="51c56ee815ed6852" providerId="LiveId" clId="{B1CA3927-6209-4561-817C-41DCF24B387B}" dt="2024-03-23T17:31:36.914" v="733"/>
          <ac:spMkLst>
            <pc:docMk/>
            <pc:sldMk cId="2069271734" sldId="301"/>
            <ac:spMk id="5" creationId="{83284A8D-A9ED-4EB8-B282-A34AB39E8F3B}"/>
          </ac:spMkLst>
        </pc:spChg>
        <pc:spChg chg="add del mod">
          <ac:chgData name="Irene Rafalski" userId="51c56ee815ed6852" providerId="LiveId" clId="{B1CA3927-6209-4561-817C-41DCF24B387B}" dt="2024-03-22T13:54:31.887" v="308" actId="478"/>
          <ac:spMkLst>
            <pc:docMk/>
            <pc:sldMk cId="2069271734" sldId="301"/>
            <ac:spMk id="7" creationId="{9C31EA07-E003-04B4-4F82-619CC2125AD9}"/>
          </ac:spMkLst>
        </pc:spChg>
        <pc:spChg chg="mod">
          <ac:chgData name="Irene Rafalski" userId="51c56ee815ed6852" providerId="LiveId" clId="{B1CA3927-6209-4561-817C-41DCF24B387B}" dt="2024-03-23T17:31:36.914" v="733"/>
          <ac:spMkLst>
            <pc:docMk/>
            <pc:sldMk cId="2069271734" sldId="301"/>
            <ac:spMk id="8" creationId="{A7F75F49-C034-480C-BF42-A457B92F91A0}"/>
          </ac:spMkLst>
        </pc:spChg>
        <pc:spChg chg="add del mod">
          <ac:chgData name="Irene Rafalski" userId="51c56ee815ed6852" providerId="LiveId" clId="{B1CA3927-6209-4561-817C-41DCF24B387B}" dt="2024-03-22T13:54:36.520" v="309" actId="478"/>
          <ac:spMkLst>
            <pc:docMk/>
            <pc:sldMk cId="2069271734" sldId="301"/>
            <ac:spMk id="10" creationId="{578C4EFC-AC79-0B24-D8AE-AC566D821675}"/>
          </ac:spMkLst>
        </pc:spChg>
        <pc:spChg chg="add del mod">
          <ac:chgData name="Irene Rafalski" userId="51c56ee815ed6852" providerId="LiveId" clId="{B1CA3927-6209-4561-817C-41DCF24B387B}" dt="2024-03-22T13:54:39.313" v="310" actId="478"/>
          <ac:spMkLst>
            <pc:docMk/>
            <pc:sldMk cId="2069271734" sldId="301"/>
            <ac:spMk id="12" creationId="{59D465EC-24CB-8016-B154-D3473850255E}"/>
          </ac:spMkLst>
        </pc:spChg>
        <pc:spChg chg="add del mod">
          <ac:chgData name="Irene Rafalski" userId="51c56ee815ed6852" providerId="LiveId" clId="{B1CA3927-6209-4561-817C-41DCF24B387B}" dt="2024-03-22T13:44:36.458" v="75" actId="478"/>
          <ac:spMkLst>
            <pc:docMk/>
            <pc:sldMk cId="2069271734" sldId="301"/>
            <ac:spMk id="14" creationId="{1ED5554A-C9C4-4948-A19F-85FF116FBD2C}"/>
          </ac:spMkLst>
        </pc:spChg>
        <pc:spChg chg="add mod">
          <ac:chgData name="Irene Rafalski" userId="51c56ee815ed6852" providerId="LiveId" clId="{B1CA3927-6209-4561-817C-41DCF24B387B}" dt="2024-03-23T04:08:56.978" v="564" actId="20577"/>
          <ac:spMkLst>
            <pc:docMk/>
            <pc:sldMk cId="2069271734" sldId="301"/>
            <ac:spMk id="15" creationId="{398D2F3C-F32E-219D-A96A-E1C379CE68C5}"/>
          </ac:spMkLst>
        </pc:spChg>
        <pc:spChg chg="mod">
          <ac:chgData name="Irene Rafalski" userId="51c56ee815ed6852" providerId="LiveId" clId="{B1CA3927-6209-4561-817C-41DCF24B387B}" dt="2024-03-22T13:45:15.614" v="84"/>
          <ac:spMkLst>
            <pc:docMk/>
            <pc:sldMk cId="2069271734" sldId="301"/>
            <ac:spMk id="41" creationId="{CFB0BE77-8B15-4781-AF23-C9411262EDF4}"/>
          </ac:spMkLst>
        </pc:spChg>
        <pc:spChg chg="mod">
          <ac:chgData name="Irene Rafalski" userId="51c56ee815ed6852" providerId="LiveId" clId="{B1CA3927-6209-4561-817C-41DCF24B387B}" dt="2024-03-22T13:54:52.335" v="311" actId="14100"/>
          <ac:spMkLst>
            <pc:docMk/>
            <pc:sldMk cId="2069271734" sldId="301"/>
            <ac:spMk id="42" creationId="{50AEA7E8-D2F7-4898-95B2-6E7A6DEB1296}"/>
          </ac:spMkLst>
        </pc:spChg>
        <pc:spChg chg="mod">
          <ac:chgData name="Irene Rafalski" userId="51c56ee815ed6852" providerId="LiveId" clId="{B1CA3927-6209-4561-817C-41DCF24B387B}" dt="2024-03-23T03:50:04.771" v="516" actId="1037"/>
          <ac:spMkLst>
            <pc:docMk/>
            <pc:sldMk cId="2069271734" sldId="301"/>
            <ac:spMk id="43" creationId="{9D0D3296-1545-452C-97A5-B2243D49FA05}"/>
          </ac:spMkLst>
        </pc:spChg>
        <pc:spChg chg="mod">
          <ac:chgData name="Irene Rafalski" userId="51c56ee815ed6852" providerId="LiveId" clId="{B1CA3927-6209-4561-817C-41DCF24B387B}" dt="2024-03-23T03:50:04.771" v="516" actId="1037"/>
          <ac:spMkLst>
            <pc:docMk/>
            <pc:sldMk cId="2069271734" sldId="301"/>
            <ac:spMk id="44" creationId="{221A049F-EF2C-46AC-BF42-4AD1D261256B}"/>
          </ac:spMkLst>
        </pc:spChg>
        <pc:spChg chg="mod">
          <ac:chgData name="Irene Rafalski" userId="51c56ee815ed6852" providerId="LiveId" clId="{B1CA3927-6209-4561-817C-41DCF24B387B}" dt="2024-03-23T17:31:36.914" v="733"/>
          <ac:spMkLst>
            <pc:docMk/>
            <pc:sldMk cId="2069271734" sldId="301"/>
            <ac:spMk id="45" creationId="{DDA8DD57-E5D8-496A-8904-9EB21CA560AE}"/>
          </ac:spMkLst>
        </pc:spChg>
        <pc:spChg chg="mod">
          <ac:chgData name="Irene Rafalski" userId="51c56ee815ed6852" providerId="LiveId" clId="{B1CA3927-6209-4561-817C-41DCF24B387B}" dt="2024-03-24T11:23:14.842" v="2907" actId="20577"/>
          <ac:spMkLst>
            <pc:docMk/>
            <pc:sldMk cId="2069271734" sldId="301"/>
            <ac:spMk id="46" creationId="{AAA48260-7158-4513-8A37-B9B609C93664}"/>
          </ac:spMkLst>
        </pc:spChg>
        <pc:spChg chg="mod">
          <ac:chgData name="Irene Rafalski" userId="51c56ee815ed6852" providerId="LiveId" clId="{B1CA3927-6209-4561-817C-41DCF24B387B}" dt="2024-03-23T17:31:36.914" v="733"/>
          <ac:spMkLst>
            <pc:docMk/>
            <pc:sldMk cId="2069271734" sldId="301"/>
            <ac:spMk id="47" creationId="{7A9D877F-E210-427F-95F7-89E97544BB14}"/>
          </ac:spMkLst>
        </pc:spChg>
        <pc:spChg chg="mod">
          <ac:chgData name="Irene Rafalski" userId="51c56ee815ed6852" providerId="LiveId" clId="{B1CA3927-6209-4561-817C-41DCF24B387B}" dt="2024-03-22T14:21:40.420" v="477" actId="6549"/>
          <ac:spMkLst>
            <pc:docMk/>
            <pc:sldMk cId="2069271734" sldId="301"/>
            <ac:spMk id="48" creationId="{4C0E548D-CE2A-45C7-8DCF-F21F9AC37D34}"/>
          </ac:spMkLst>
        </pc:spChg>
        <pc:picChg chg="add mod modCrop">
          <ac:chgData name="Irene Rafalski" userId="51c56ee815ed6852" providerId="LiveId" clId="{B1CA3927-6209-4561-817C-41DCF24B387B}" dt="2024-03-22T13:43:49.397" v="69" actId="1076"/>
          <ac:picMkLst>
            <pc:docMk/>
            <pc:sldMk cId="2069271734" sldId="301"/>
            <ac:picMk id="3" creationId="{B76A0C43-DFB9-671F-0BE7-32ECF8A05E2C}"/>
          </ac:picMkLst>
        </pc:picChg>
        <pc:picChg chg="del mod">
          <ac:chgData name="Irene Rafalski" userId="51c56ee815ed6852" providerId="LiveId" clId="{B1CA3927-6209-4561-817C-41DCF24B387B}" dt="2024-03-22T13:44:08.028" v="72" actId="478"/>
          <ac:picMkLst>
            <pc:docMk/>
            <pc:sldMk cId="2069271734" sldId="301"/>
            <ac:picMk id="49" creationId="{652B03F3-8493-45AF-80D6-38C58AFD5320}"/>
          </ac:picMkLst>
        </pc:picChg>
        <pc:picChg chg="del">
          <ac:chgData name="Irene Rafalski" userId="51c56ee815ed6852" providerId="LiveId" clId="{B1CA3927-6209-4561-817C-41DCF24B387B}" dt="2024-03-22T13:42:48.715" v="59" actId="478"/>
          <ac:picMkLst>
            <pc:docMk/>
            <pc:sldMk cId="2069271734" sldId="301"/>
            <ac:picMk id="50" creationId="{B984741E-79AC-42F3-A3C9-CD97CDC66C6F}"/>
          </ac:picMkLst>
        </pc:picChg>
        <pc:picChg chg="del">
          <ac:chgData name="Irene Rafalski" userId="51c56ee815ed6852" providerId="LiveId" clId="{B1CA3927-6209-4561-817C-41DCF24B387B}" dt="2024-03-22T13:42:49.665" v="60" actId="478"/>
          <ac:picMkLst>
            <pc:docMk/>
            <pc:sldMk cId="2069271734" sldId="301"/>
            <ac:picMk id="51" creationId="{90B1A3FB-882D-4E36-96CA-9F37197EDC0F}"/>
          </ac:picMkLst>
        </pc:picChg>
        <pc:picChg chg="del">
          <ac:chgData name="Irene Rafalski" userId="51c56ee815ed6852" providerId="LiveId" clId="{B1CA3927-6209-4561-817C-41DCF24B387B}" dt="2024-03-22T13:42:50.709" v="61" actId="478"/>
          <ac:picMkLst>
            <pc:docMk/>
            <pc:sldMk cId="2069271734" sldId="301"/>
            <ac:picMk id="52" creationId="{5627016D-56BA-488E-8BFE-69BFDFF4EAE8}"/>
          </ac:picMkLst>
        </pc:picChg>
      </pc:sldChg>
      <pc:sldChg chg="addSp delSp modSp add mod">
        <pc:chgData name="Irene Rafalski" userId="51c56ee815ed6852" providerId="LiveId" clId="{B1CA3927-6209-4561-817C-41DCF24B387B}" dt="2024-03-24T07:21:25.243" v="1709" actId="20577"/>
        <pc:sldMkLst>
          <pc:docMk/>
          <pc:sldMk cId="2059018563" sldId="302"/>
        </pc:sldMkLst>
        <pc:spChg chg="add mod">
          <ac:chgData name="Irene Rafalski" userId="51c56ee815ed6852" providerId="LiveId" clId="{B1CA3927-6209-4561-817C-41DCF24B387B}" dt="2024-03-23T18:33:14.718" v="959" actId="1037"/>
          <ac:spMkLst>
            <pc:docMk/>
            <pc:sldMk cId="2059018563" sldId="302"/>
            <ac:spMk id="2" creationId="{C3105051-F667-5ECD-886F-6B0B9D9C97B2}"/>
          </ac:spMkLst>
        </pc:spChg>
        <pc:spChg chg="del mod">
          <ac:chgData name="Irene Rafalski" userId="51c56ee815ed6852" providerId="LiveId" clId="{B1CA3927-6209-4561-817C-41DCF24B387B}" dt="2024-03-23T18:33:03.237" v="876" actId="478"/>
          <ac:spMkLst>
            <pc:docMk/>
            <pc:sldMk cId="2059018563" sldId="302"/>
            <ac:spMk id="3" creationId="{291BF2BA-ADC4-4A71-B4A0-9B3047AA9288}"/>
          </ac:spMkLst>
        </pc:spChg>
        <pc:spChg chg="mod">
          <ac:chgData name="Irene Rafalski" userId="51c56ee815ed6852" providerId="LiveId" clId="{B1CA3927-6209-4561-817C-41DCF24B387B}" dt="2024-03-23T18:33:55.868" v="976" actId="14100"/>
          <ac:spMkLst>
            <pc:docMk/>
            <pc:sldMk cId="2059018563" sldId="302"/>
            <ac:spMk id="6" creationId="{59EFE67E-60AE-41C6-B6C4-7FC54FE38305}"/>
          </ac:spMkLst>
        </pc:spChg>
        <pc:graphicFrameChg chg="mod">
          <ac:chgData name="Irene Rafalski" userId="51c56ee815ed6852" providerId="LiveId" clId="{B1CA3927-6209-4561-817C-41DCF24B387B}" dt="2024-03-24T07:21:25.243" v="1709" actId="20577"/>
          <ac:graphicFrameMkLst>
            <pc:docMk/>
            <pc:sldMk cId="2059018563" sldId="302"/>
            <ac:graphicFrameMk id="9" creationId="{34466B8E-B3C3-4427-AD0D-6EE575A4212C}"/>
          </ac:graphicFrameMkLst>
        </pc:graphicFrameChg>
      </pc:sldChg>
      <pc:sldChg chg="addSp delSp modSp mod ord">
        <pc:chgData name="Irene Rafalski" userId="51c56ee815ed6852" providerId="LiveId" clId="{B1CA3927-6209-4561-817C-41DCF24B387B}" dt="2024-03-23T18:27:13.891" v="873" actId="6549"/>
        <pc:sldMkLst>
          <pc:docMk/>
          <pc:sldMk cId="1613355616" sldId="306"/>
        </pc:sldMkLst>
        <pc:spChg chg="mod">
          <ac:chgData name="Irene Rafalski" userId="51c56ee815ed6852" providerId="LiveId" clId="{B1CA3927-6209-4561-817C-41DCF24B387B}" dt="2024-03-23T18:18:37.919" v="822"/>
          <ac:spMkLst>
            <pc:docMk/>
            <pc:sldMk cId="1613355616" sldId="306"/>
            <ac:spMk id="4" creationId="{EDE4FA0B-5C9A-360D-88E4-F85860E4CF0C}"/>
          </ac:spMkLst>
        </pc:spChg>
        <pc:spChg chg="mod">
          <ac:chgData name="Irene Rafalski" userId="51c56ee815ed6852" providerId="LiveId" clId="{B1CA3927-6209-4561-817C-41DCF24B387B}" dt="2024-03-23T18:27:13.891" v="873" actId="6549"/>
          <ac:spMkLst>
            <pc:docMk/>
            <pc:sldMk cId="1613355616" sldId="306"/>
            <ac:spMk id="5" creationId="{D9286839-B95A-405F-EBBE-01645BE22243}"/>
          </ac:spMkLst>
        </pc:spChg>
        <pc:spChg chg="add mod">
          <ac:chgData name="Irene Rafalski" userId="51c56ee815ed6852" providerId="LiveId" clId="{B1CA3927-6209-4561-817C-41DCF24B387B}" dt="2024-03-23T18:27:11.802" v="872" actId="6549"/>
          <ac:spMkLst>
            <pc:docMk/>
            <pc:sldMk cId="1613355616" sldId="306"/>
            <ac:spMk id="6" creationId="{04EDF259-E55A-0E58-3794-9159DE35D218}"/>
          </ac:spMkLst>
        </pc:spChg>
        <pc:spChg chg="mod">
          <ac:chgData name="Irene Rafalski" userId="51c56ee815ed6852" providerId="LiveId" clId="{B1CA3927-6209-4561-817C-41DCF24B387B}" dt="2024-03-23T17:20:35.005" v="695" actId="14100"/>
          <ac:spMkLst>
            <pc:docMk/>
            <pc:sldMk cId="1613355616" sldId="306"/>
            <ac:spMk id="15" creationId="{B8D8517D-B1C6-680E-97BE-0F102D519092}"/>
          </ac:spMkLst>
        </pc:spChg>
        <pc:spChg chg="mod">
          <ac:chgData name="Irene Rafalski" userId="51c56ee815ed6852" providerId="LiveId" clId="{B1CA3927-6209-4561-817C-41DCF24B387B}" dt="2024-03-23T17:31:36.914" v="733"/>
          <ac:spMkLst>
            <pc:docMk/>
            <pc:sldMk cId="1613355616" sldId="306"/>
            <ac:spMk id="16" creationId="{1F61C45E-4508-B2C7-D65D-AB1591C3B25C}"/>
          </ac:spMkLst>
        </pc:spChg>
        <pc:graphicFrameChg chg="add del mod modGraphic">
          <ac:chgData name="Irene Rafalski" userId="51c56ee815ed6852" providerId="LiveId" clId="{B1CA3927-6209-4561-817C-41DCF24B387B}" dt="2024-03-23T18:18:16.984" v="821" actId="478"/>
          <ac:graphicFrameMkLst>
            <pc:docMk/>
            <pc:sldMk cId="1613355616" sldId="306"/>
            <ac:graphicFrameMk id="2" creationId="{01219F8B-ABB9-F54D-9065-4553A3E2E9A4}"/>
          </ac:graphicFrameMkLst>
        </pc:graphicFrameChg>
        <pc:graphicFrameChg chg="add del mod">
          <ac:chgData name="Irene Rafalski" userId="51c56ee815ed6852" providerId="LiveId" clId="{B1CA3927-6209-4561-817C-41DCF24B387B}" dt="2024-03-23T18:17:30.546" v="820" actId="478"/>
          <ac:graphicFrameMkLst>
            <pc:docMk/>
            <pc:sldMk cId="1613355616" sldId="306"/>
            <ac:graphicFrameMk id="3" creationId="{450C45F0-4BBD-C04F-3C33-4A0FDAFE5905}"/>
          </ac:graphicFrameMkLst>
        </pc:graphicFrameChg>
        <pc:picChg chg="del">
          <ac:chgData name="Irene Rafalski" userId="51c56ee815ed6852" providerId="LiveId" clId="{B1CA3927-6209-4561-817C-41DCF24B387B}" dt="2024-03-23T18:02:39.569" v="752" actId="478"/>
          <ac:picMkLst>
            <pc:docMk/>
            <pc:sldMk cId="1613355616" sldId="306"/>
            <ac:picMk id="14" creationId="{7CAFC914-3139-979A-7603-892326A22EFB}"/>
          </ac:picMkLst>
        </pc:picChg>
      </pc:sldChg>
      <pc:sldChg chg="modSp mod">
        <pc:chgData name="Irene Rafalski" userId="51c56ee815ed6852" providerId="LiveId" clId="{B1CA3927-6209-4561-817C-41DCF24B387B}" dt="2024-03-23T17:31:36.914" v="733"/>
        <pc:sldMkLst>
          <pc:docMk/>
          <pc:sldMk cId="504310153" sldId="315"/>
        </pc:sldMkLst>
        <pc:spChg chg="mod">
          <ac:chgData name="Irene Rafalski" userId="51c56ee815ed6852" providerId="LiveId" clId="{B1CA3927-6209-4561-817C-41DCF24B387B}" dt="2024-03-23T17:31:36.914" v="733"/>
          <ac:spMkLst>
            <pc:docMk/>
            <pc:sldMk cId="504310153" sldId="315"/>
            <ac:spMk id="7" creationId="{9F648388-1B57-2714-1287-B3C893039F0D}"/>
          </ac:spMkLst>
        </pc:spChg>
        <pc:spChg chg="mod">
          <ac:chgData name="Irene Rafalski" userId="51c56ee815ed6852" providerId="LiveId" clId="{B1CA3927-6209-4561-817C-41DCF24B387B}" dt="2024-03-23T04:18:31.398" v="609" actId="20577"/>
          <ac:spMkLst>
            <pc:docMk/>
            <pc:sldMk cId="504310153" sldId="315"/>
            <ac:spMk id="9" creationId="{6CDDD407-35FD-303E-0024-D380AD978DE8}"/>
          </ac:spMkLst>
        </pc:spChg>
        <pc:spChg chg="mod">
          <ac:chgData name="Irene Rafalski" userId="51c56ee815ed6852" providerId="LiveId" clId="{B1CA3927-6209-4561-817C-41DCF24B387B}" dt="2024-03-23T04:09:53.677" v="577"/>
          <ac:spMkLst>
            <pc:docMk/>
            <pc:sldMk cId="504310153" sldId="315"/>
            <ac:spMk id="22" creationId="{48CBC435-B95D-A4C8-1640-73804784D606}"/>
          </ac:spMkLst>
        </pc:spChg>
        <pc:spChg chg="mod">
          <ac:chgData name="Irene Rafalski" userId="51c56ee815ed6852" providerId="LiveId" clId="{B1CA3927-6209-4561-817C-41DCF24B387B}" dt="2024-03-23T17:31:36.914" v="733"/>
          <ac:spMkLst>
            <pc:docMk/>
            <pc:sldMk cId="504310153" sldId="315"/>
            <ac:spMk id="23" creationId="{90F3A62C-BF11-1849-D7BF-D473DAD0154E}"/>
          </ac:spMkLst>
        </pc:spChg>
        <pc:picChg chg="mod">
          <ac:chgData name="Irene Rafalski" userId="51c56ee815ed6852" providerId="LiveId" clId="{B1CA3927-6209-4561-817C-41DCF24B387B}" dt="2024-03-23T17:31:36.914" v="733"/>
          <ac:picMkLst>
            <pc:docMk/>
            <pc:sldMk cId="504310153" sldId="315"/>
            <ac:picMk id="16" creationId="{3E70855F-847E-AF57-AD9B-C4953F5CDD46}"/>
          </ac:picMkLst>
        </pc:picChg>
        <pc:picChg chg="mod">
          <ac:chgData name="Irene Rafalski" userId="51c56ee815ed6852" providerId="LiveId" clId="{B1CA3927-6209-4561-817C-41DCF24B387B}" dt="2024-03-23T17:31:36.914" v="733"/>
          <ac:picMkLst>
            <pc:docMk/>
            <pc:sldMk cId="504310153" sldId="315"/>
            <ac:picMk id="26" creationId="{E74F3CC7-9CBF-8D9A-4BFE-A7FEBA1F80AC}"/>
          </ac:picMkLst>
        </pc:picChg>
      </pc:sldChg>
      <pc:sldChg chg="addSp modSp mod ord">
        <pc:chgData name="Irene Rafalski" userId="51c56ee815ed6852" providerId="LiveId" clId="{B1CA3927-6209-4561-817C-41DCF24B387B}" dt="2024-03-23T19:04:21.119" v="1172" actId="14100"/>
        <pc:sldMkLst>
          <pc:docMk/>
          <pc:sldMk cId="4273840546" sldId="316"/>
        </pc:sldMkLst>
        <pc:spChg chg="mod">
          <ac:chgData name="Irene Rafalski" userId="51c56ee815ed6852" providerId="LiveId" clId="{B1CA3927-6209-4561-817C-41DCF24B387B}" dt="2024-03-23T17:31:36.914" v="733"/>
          <ac:spMkLst>
            <pc:docMk/>
            <pc:sldMk cId="4273840546" sldId="316"/>
            <ac:spMk id="6" creationId="{0D784E72-1C7F-1844-98E0-C87819B0195A}"/>
          </ac:spMkLst>
        </pc:spChg>
        <pc:spChg chg="mod">
          <ac:chgData name="Irene Rafalski" userId="51c56ee815ed6852" providerId="LiveId" clId="{B1CA3927-6209-4561-817C-41DCF24B387B}" dt="2024-03-23T18:59:09.658" v="1155" actId="20577"/>
          <ac:spMkLst>
            <pc:docMk/>
            <pc:sldMk cId="4273840546" sldId="316"/>
            <ac:spMk id="7" creationId="{2E665DB7-18BE-9123-7634-718A3AEF83E7}"/>
          </ac:spMkLst>
        </pc:spChg>
        <pc:spChg chg="mod">
          <ac:chgData name="Irene Rafalski" userId="51c56ee815ed6852" providerId="LiveId" clId="{B1CA3927-6209-4561-817C-41DCF24B387B}" dt="2024-03-23T19:00:52.908" v="1169"/>
          <ac:spMkLst>
            <pc:docMk/>
            <pc:sldMk cId="4273840546" sldId="316"/>
            <ac:spMk id="9" creationId="{A2D3FE48-6930-892F-EA98-A58D6EB43222}"/>
          </ac:spMkLst>
        </pc:spChg>
        <pc:spChg chg="mod">
          <ac:chgData name="Irene Rafalski" userId="51c56ee815ed6852" providerId="LiveId" clId="{B1CA3927-6209-4561-817C-41DCF24B387B}" dt="2024-03-23T04:41:45.721" v="693"/>
          <ac:spMkLst>
            <pc:docMk/>
            <pc:sldMk cId="4273840546" sldId="316"/>
            <ac:spMk id="22" creationId="{97F798E6-B29E-B30B-F7F2-636936F030B7}"/>
          </ac:spMkLst>
        </pc:spChg>
        <pc:spChg chg="mod">
          <ac:chgData name="Irene Rafalski" userId="51c56ee815ed6852" providerId="LiveId" clId="{B1CA3927-6209-4561-817C-41DCF24B387B}" dt="2024-03-23T17:31:36.914" v="733"/>
          <ac:spMkLst>
            <pc:docMk/>
            <pc:sldMk cId="4273840546" sldId="316"/>
            <ac:spMk id="23" creationId="{F8F6F497-11D2-7870-4C92-0E3830B96B8E}"/>
          </ac:spMkLst>
        </pc:spChg>
        <pc:picChg chg="add mod">
          <ac:chgData name="Irene Rafalski" userId="51c56ee815ed6852" providerId="LiveId" clId="{B1CA3927-6209-4561-817C-41DCF24B387B}" dt="2024-03-23T19:04:21.119" v="1172" actId="14100"/>
          <ac:picMkLst>
            <pc:docMk/>
            <pc:sldMk cId="4273840546" sldId="316"/>
            <ac:picMk id="2" creationId="{859C62B0-C502-0207-0AEB-68E436E417E2}"/>
          </ac:picMkLst>
        </pc:picChg>
        <pc:picChg chg="mod">
          <ac:chgData name="Irene Rafalski" userId="51c56ee815ed6852" providerId="LiveId" clId="{B1CA3927-6209-4561-817C-41DCF24B387B}" dt="2024-03-23T18:54:12.420" v="1134" actId="1076"/>
          <ac:picMkLst>
            <pc:docMk/>
            <pc:sldMk cId="4273840546" sldId="316"/>
            <ac:picMk id="8" creationId="{51D9CEC6-0BB7-FFD6-4FA9-A1DCDBAAEF33}"/>
          </ac:picMkLst>
        </pc:picChg>
      </pc:sldChg>
      <pc:sldChg chg="del">
        <pc:chgData name="Irene Rafalski" userId="51c56ee815ed6852" providerId="LiveId" clId="{B1CA3927-6209-4561-817C-41DCF24B387B}" dt="2024-03-23T17:21:16.343" v="696" actId="2696"/>
        <pc:sldMkLst>
          <pc:docMk/>
          <pc:sldMk cId="1402563836" sldId="317"/>
        </pc:sldMkLst>
      </pc:sldChg>
      <pc:sldChg chg="del">
        <pc:chgData name="Irene Rafalski" userId="51c56ee815ed6852" providerId="LiveId" clId="{B1CA3927-6209-4561-817C-41DCF24B387B}" dt="2024-03-23T17:21:16.343" v="696" actId="2696"/>
        <pc:sldMkLst>
          <pc:docMk/>
          <pc:sldMk cId="2447927287" sldId="318"/>
        </pc:sldMkLst>
      </pc:sldChg>
      <pc:sldChg chg="del">
        <pc:chgData name="Irene Rafalski" userId="51c56ee815ed6852" providerId="LiveId" clId="{B1CA3927-6209-4561-817C-41DCF24B387B}" dt="2024-03-23T17:21:16.343" v="696" actId="2696"/>
        <pc:sldMkLst>
          <pc:docMk/>
          <pc:sldMk cId="2495754308" sldId="319"/>
        </pc:sldMkLst>
      </pc:sldChg>
      <pc:sldChg chg="del">
        <pc:chgData name="Irene Rafalski" userId="51c56ee815ed6852" providerId="LiveId" clId="{B1CA3927-6209-4561-817C-41DCF24B387B}" dt="2024-03-23T17:21:16.343" v="696" actId="2696"/>
        <pc:sldMkLst>
          <pc:docMk/>
          <pc:sldMk cId="4065171821" sldId="320"/>
        </pc:sldMkLst>
      </pc:sldChg>
      <pc:sldChg chg="del">
        <pc:chgData name="Irene Rafalski" userId="51c56ee815ed6852" providerId="LiveId" clId="{B1CA3927-6209-4561-817C-41DCF24B387B}" dt="2024-03-23T17:21:16.343" v="696" actId="2696"/>
        <pc:sldMkLst>
          <pc:docMk/>
          <pc:sldMk cId="2736926245" sldId="322"/>
        </pc:sldMkLst>
      </pc:sldChg>
      <pc:sldChg chg="del">
        <pc:chgData name="Irene Rafalski" userId="51c56ee815ed6852" providerId="LiveId" clId="{B1CA3927-6209-4561-817C-41DCF24B387B}" dt="2024-03-23T17:21:16.343" v="696" actId="2696"/>
        <pc:sldMkLst>
          <pc:docMk/>
          <pc:sldMk cId="783952508" sldId="323"/>
        </pc:sldMkLst>
      </pc:sldChg>
      <pc:sldChg chg="del">
        <pc:chgData name="Irene Rafalski" userId="51c56ee815ed6852" providerId="LiveId" clId="{B1CA3927-6209-4561-817C-41DCF24B387B}" dt="2024-03-23T17:21:16.343" v="696" actId="2696"/>
        <pc:sldMkLst>
          <pc:docMk/>
          <pc:sldMk cId="2440302034" sldId="324"/>
        </pc:sldMkLst>
      </pc:sldChg>
      <pc:sldChg chg="modSp mod">
        <pc:chgData name="Irene Rafalski" userId="51c56ee815ed6852" providerId="LiveId" clId="{B1CA3927-6209-4561-817C-41DCF24B387B}" dt="2024-03-24T11:16:29.930" v="2905" actId="20577"/>
        <pc:sldMkLst>
          <pc:docMk/>
          <pc:sldMk cId="2732750549" sldId="325"/>
        </pc:sldMkLst>
        <pc:spChg chg="mod">
          <ac:chgData name="Irene Rafalski" userId="51c56ee815ed6852" providerId="LiveId" clId="{B1CA3927-6209-4561-817C-41DCF24B387B}" dt="2024-03-24T11:08:25.820" v="2818" actId="20577"/>
          <ac:spMkLst>
            <pc:docMk/>
            <pc:sldMk cId="2732750549" sldId="325"/>
            <ac:spMk id="7" creationId="{EF4A1A02-F6E3-5CBE-A229-99F342A13514}"/>
          </ac:spMkLst>
        </pc:spChg>
        <pc:spChg chg="mod">
          <ac:chgData name="Irene Rafalski" userId="51c56ee815ed6852" providerId="LiveId" clId="{B1CA3927-6209-4561-817C-41DCF24B387B}" dt="2024-03-24T11:16:29.930" v="2905" actId="20577"/>
          <ac:spMkLst>
            <pc:docMk/>
            <pc:sldMk cId="2732750549" sldId="325"/>
            <ac:spMk id="9" creationId="{9E0B6148-FC4F-578B-069A-3F663A1C691F}"/>
          </ac:spMkLst>
        </pc:spChg>
        <pc:spChg chg="mod">
          <ac:chgData name="Irene Rafalski" userId="51c56ee815ed6852" providerId="LiveId" clId="{B1CA3927-6209-4561-817C-41DCF24B387B}" dt="2024-03-23T17:21:33.671" v="697"/>
          <ac:spMkLst>
            <pc:docMk/>
            <pc:sldMk cId="2732750549" sldId="325"/>
            <ac:spMk id="22" creationId="{E075F7FE-B040-471F-A09D-FF6CD055D0F1}"/>
          </ac:spMkLst>
        </pc:spChg>
        <pc:spChg chg="mod">
          <ac:chgData name="Irene Rafalski" userId="51c56ee815ed6852" providerId="LiveId" clId="{B1CA3927-6209-4561-817C-41DCF24B387B}" dt="2024-03-23T17:31:36.914" v="733"/>
          <ac:spMkLst>
            <pc:docMk/>
            <pc:sldMk cId="2732750549" sldId="325"/>
            <ac:spMk id="23" creationId="{14654FFE-CDBD-9A54-019D-7E22CE946D15}"/>
          </ac:spMkLst>
        </pc:spChg>
        <pc:picChg chg="mod">
          <ac:chgData name="Irene Rafalski" userId="51c56ee815ed6852" providerId="LiveId" clId="{B1CA3927-6209-4561-817C-41DCF24B387B}" dt="2024-03-23T17:31:36.914" v="733"/>
          <ac:picMkLst>
            <pc:docMk/>
            <pc:sldMk cId="2732750549" sldId="325"/>
            <ac:picMk id="16" creationId="{74E1BFAD-86E4-18ED-A225-6E64DEDE8321}"/>
          </ac:picMkLst>
        </pc:picChg>
        <pc:picChg chg="mod">
          <ac:chgData name="Irene Rafalski" userId="51c56ee815ed6852" providerId="LiveId" clId="{B1CA3927-6209-4561-817C-41DCF24B387B}" dt="2024-03-23T17:31:36.914" v="733"/>
          <ac:picMkLst>
            <pc:docMk/>
            <pc:sldMk cId="2732750549" sldId="325"/>
            <ac:picMk id="26" creationId="{61DA2B26-BC2F-BEEB-2369-67FD37A16E81}"/>
          </ac:picMkLst>
        </pc:picChg>
      </pc:sldChg>
      <pc:sldChg chg="add del">
        <pc:chgData name="Irene Rafalski" userId="51c56ee815ed6852" providerId="LiveId" clId="{B1CA3927-6209-4561-817C-41DCF24B387B}" dt="2024-03-23T19:09:25.031" v="1174" actId="2696"/>
        <pc:sldMkLst>
          <pc:docMk/>
          <pc:sldMk cId="1199303275" sldId="326"/>
        </pc:sldMkLst>
      </pc:sldChg>
      <pc:sldChg chg="addSp delSp modSp add mod ord">
        <pc:chgData name="Irene Rafalski" userId="51c56ee815ed6852" providerId="LiveId" clId="{B1CA3927-6209-4561-817C-41DCF24B387B}" dt="2024-03-24T07:29:45.322" v="1740" actId="1035"/>
        <pc:sldMkLst>
          <pc:docMk/>
          <pc:sldMk cId="1975550946" sldId="326"/>
        </pc:sldMkLst>
        <pc:spChg chg="mod">
          <ac:chgData name="Irene Rafalski" userId="51c56ee815ed6852" providerId="LiveId" clId="{B1CA3927-6209-4561-817C-41DCF24B387B}" dt="2024-03-23T19:12:46.456" v="1205"/>
          <ac:spMkLst>
            <pc:docMk/>
            <pc:sldMk cId="1975550946" sldId="326"/>
            <ac:spMk id="4" creationId="{EDE4FA0B-5C9A-360D-88E4-F85860E4CF0C}"/>
          </ac:spMkLst>
        </pc:spChg>
        <pc:spChg chg="mod">
          <ac:chgData name="Irene Rafalski" userId="51c56ee815ed6852" providerId="LiveId" clId="{B1CA3927-6209-4561-817C-41DCF24B387B}" dt="2024-03-23T19:29:38.473" v="1389" actId="14100"/>
          <ac:spMkLst>
            <pc:docMk/>
            <pc:sldMk cId="1975550946" sldId="326"/>
            <ac:spMk id="5" creationId="{D9286839-B95A-405F-EBBE-01645BE22243}"/>
          </ac:spMkLst>
        </pc:spChg>
        <pc:spChg chg="del mod">
          <ac:chgData name="Irene Rafalski" userId="51c56ee815ed6852" providerId="LiveId" clId="{B1CA3927-6209-4561-817C-41DCF24B387B}" dt="2024-03-23T19:13:42.585" v="1209" actId="478"/>
          <ac:spMkLst>
            <pc:docMk/>
            <pc:sldMk cId="1975550946" sldId="326"/>
            <ac:spMk id="6" creationId="{04EDF259-E55A-0E58-3794-9159DE35D218}"/>
          </ac:spMkLst>
        </pc:spChg>
        <pc:spChg chg="mod">
          <ac:chgData name="Irene Rafalski" userId="51c56ee815ed6852" providerId="LiveId" clId="{B1CA3927-6209-4561-817C-41DCF24B387B}" dt="2024-03-24T07:27:10.536" v="1719"/>
          <ac:spMkLst>
            <pc:docMk/>
            <pc:sldMk cId="1975550946" sldId="326"/>
            <ac:spMk id="15" creationId="{B8D8517D-B1C6-680E-97BE-0F102D519092}"/>
          </ac:spMkLst>
        </pc:spChg>
        <pc:spChg chg="add mod">
          <ac:chgData name="Irene Rafalski" userId="51c56ee815ed6852" providerId="LiveId" clId="{B1CA3927-6209-4561-817C-41DCF24B387B}" dt="2024-03-24T07:29:45.322" v="1740" actId="1035"/>
          <ac:spMkLst>
            <pc:docMk/>
            <pc:sldMk cId="1975550946" sldId="326"/>
            <ac:spMk id="24" creationId="{F8F64AA9-6148-17F9-3D0D-804D08C2DE44}"/>
          </ac:spMkLst>
        </pc:spChg>
        <pc:grpChg chg="add mod">
          <ac:chgData name="Irene Rafalski" userId="51c56ee815ed6852" providerId="LiveId" clId="{B1CA3927-6209-4561-817C-41DCF24B387B}" dt="2024-03-23T19:28:10.083" v="1370" actId="164"/>
          <ac:grpSpMkLst>
            <pc:docMk/>
            <pc:sldMk cId="1975550946" sldId="326"/>
            <ac:grpSpMk id="13" creationId="{4C4C5D3E-B7FE-487B-F5AC-D20F43989C4B}"/>
          </ac:grpSpMkLst>
        </pc:grpChg>
        <pc:grpChg chg="add mod">
          <ac:chgData name="Irene Rafalski" userId="51c56ee815ed6852" providerId="LiveId" clId="{B1CA3927-6209-4561-817C-41DCF24B387B}" dt="2024-03-23T19:28:14.552" v="1371" actId="1076"/>
          <ac:grpSpMkLst>
            <pc:docMk/>
            <pc:sldMk cId="1975550946" sldId="326"/>
            <ac:grpSpMk id="20" creationId="{ED89E290-0E18-5847-D1F0-AE45FD932BB2}"/>
          </ac:grpSpMkLst>
        </pc:grpChg>
        <pc:picChg chg="add mod">
          <ac:chgData name="Irene Rafalski" userId="51c56ee815ed6852" providerId="LiveId" clId="{B1CA3927-6209-4561-817C-41DCF24B387B}" dt="2024-03-23T19:20:17.727" v="1331" actId="164"/>
          <ac:picMkLst>
            <pc:docMk/>
            <pc:sldMk cId="1975550946" sldId="326"/>
            <ac:picMk id="3" creationId="{C846C521-1224-09CD-6635-B208C9191F11}"/>
          </ac:picMkLst>
        </pc:picChg>
        <pc:picChg chg="add mod">
          <ac:chgData name="Irene Rafalski" userId="51c56ee815ed6852" providerId="LiveId" clId="{B1CA3927-6209-4561-817C-41DCF24B387B}" dt="2024-03-23T19:20:17.727" v="1331" actId="164"/>
          <ac:picMkLst>
            <pc:docMk/>
            <pc:sldMk cId="1975550946" sldId="326"/>
            <ac:picMk id="8" creationId="{C4D549BB-B9B5-3B27-DA8A-3CAACFAE3467}"/>
          </ac:picMkLst>
        </pc:picChg>
        <pc:picChg chg="add mod">
          <ac:chgData name="Irene Rafalski" userId="51c56ee815ed6852" providerId="LiveId" clId="{B1CA3927-6209-4561-817C-41DCF24B387B}" dt="2024-03-23T19:20:17.727" v="1331" actId="164"/>
          <ac:picMkLst>
            <pc:docMk/>
            <pc:sldMk cId="1975550946" sldId="326"/>
            <ac:picMk id="10" creationId="{4C2C1439-4112-2691-C22D-42A48FB1A16D}"/>
          </ac:picMkLst>
        </pc:picChg>
        <pc:picChg chg="add mod">
          <ac:chgData name="Irene Rafalski" userId="51c56ee815ed6852" providerId="LiveId" clId="{B1CA3927-6209-4561-817C-41DCF24B387B}" dt="2024-03-23T19:20:17.727" v="1331" actId="164"/>
          <ac:picMkLst>
            <pc:docMk/>
            <pc:sldMk cId="1975550946" sldId="326"/>
            <ac:picMk id="12" creationId="{660A1C7C-A327-D1F9-02B7-A696D26606A5}"/>
          </ac:picMkLst>
        </pc:picChg>
        <pc:picChg chg="add mod">
          <ac:chgData name="Irene Rafalski" userId="51c56ee815ed6852" providerId="LiveId" clId="{B1CA3927-6209-4561-817C-41DCF24B387B}" dt="2024-03-23T19:28:10.083" v="1370" actId="164"/>
          <ac:picMkLst>
            <pc:docMk/>
            <pc:sldMk cId="1975550946" sldId="326"/>
            <ac:picMk id="17" creationId="{CA2F24B7-3DBD-CD7E-8C33-C9A383FE52CF}"/>
          </ac:picMkLst>
        </pc:picChg>
        <pc:picChg chg="add mod">
          <ac:chgData name="Irene Rafalski" userId="51c56ee815ed6852" providerId="LiveId" clId="{B1CA3927-6209-4561-817C-41DCF24B387B}" dt="2024-03-23T19:28:10.083" v="1370" actId="164"/>
          <ac:picMkLst>
            <pc:docMk/>
            <pc:sldMk cId="1975550946" sldId="326"/>
            <ac:picMk id="19" creationId="{6BDFDCEF-8BA5-84C0-71FB-7525D704C93B}"/>
          </ac:picMkLst>
        </pc:picChg>
        <pc:picChg chg="add del mod">
          <ac:chgData name="Irene Rafalski" userId="51c56ee815ed6852" providerId="LiveId" clId="{B1CA3927-6209-4561-817C-41DCF24B387B}" dt="2024-03-23T19:30:45.634" v="1393" actId="21"/>
          <ac:picMkLst>
            <pc:docMk/>
            <pc:sldMk cId="1975550946" sldId="326"/>
            <ac:picMk id="22" creationId="{F84AAB1E-E608-8B8A-D6D7-199F5E5A2E86}"/>
          </ac:picMkLst>
        </pc:picChg>
      </pc:sldChg>
      <pc:sldChg chg="addSp delSp modSp add mod">
        <pc:chgData name="Irene Rafalski" userId="51c56ee815ed6852" providerId="LiveId" clId="{B1CA3927-6209-4561-817C-41DCF24B387B}" dt="2024-03-24T07:30:18.476" v="1743"/>
        <pc:sldMkLst>
          <pc:docMk/>
          <pc:sldMk cId="1210683658" sldId="327"/>
        </pc:sldMkLst>
        <pc:spChg chg="mod">
          <ac:chgData name="Irene Rafalski" userId="51c56ee815ed6852" providerId="LiveId" clId="{B1CA3927-6209-4561-817C-41DCF24B387B}" dt="2024-03-24T07:15:09.344" v="1682" actId="20577"/>
          <ac:spMkLst>
            <pc:docMk/>
            <pc:sldMk cId="1210683658" sldId="327"/>
            <ac:spMk id="4" creationId="{EDE4FA0B-5C9A-360D-88E4-F85860E4CF0C}"/>
          </ac:spMkLst>
        </pc:spChg>
        <pc:spChg chg="mod">
          <ac:chgData name="Irene Rafalski" userId="51c56ee815ed6852" providerId="LiveId" clId="{B1CA3927-6209-4561-817C-41DCF24B387B}" dt="2024-03-23T19:40:37.129" v="1681" actId="14100"/>
          <ac:spMkLst>
            <pc:docMk/>
            <pc:sldMk cId="1210683658" sldId="327"/>
            <ac:spMk id="5" creationId="{D9286839-B95A-405F-EBBE-01645BE22243}"/>
          </ac:spMkLst>
        </pc:spChg>
        <pc:spChg chg="add del">
          <ac:chgData name="Irene Rafalski" userId="51c56ee815ed6852" providerId="LiveId" clId="{B1CA3927-6209-4561-817C-41DCF24B387B}" dt="2024-03-24T07:30:06.363" v="1742" actId="22"/>
          <ac:spMkLst>
            <pc:docMk/>
            <pc:sldMk cId="1210683658" sldId="327"/>
            <ac:spMk id="29" creationId="{7F75CF8D-9E36-E792-E9C8-48034513CB99}"/>
          </ac:spMkLst>
        </pc:spChg>
        <pc:spChg chg="add mod">
          <ac:chgData name="Irene Rafalski" userId="51c56ee815ed6852" providerId="LiveId" clId="{B1CA3927-6209-4561-817C-41DCF24B387B}" dt="2024-03-24T07:30:18.476" v="1743"/>
          <ac:spMkLst>
            <pc:docMk/>
            <pc:sldMk cId="1210683658" sldId="327"/>
            <ac:spMk id="30" creationId="{519E5F05-F607-8328-8D84-5B2F5B13FDC5}"/>
          </ac:spMkLst>
        </pc:spChg>
        <pc:grpChg chg="add mod">
          <ac:chgData name="Irene Rafalski" userId="51c56ee815ed6852" providerId="LiveId" clId="{B1CA3927-6209-4561-817C-41DCF24B387B}" dt="2024-03-23T19:40:17.108" v="1641" actId="164"/>
          <ac:grpSpMkLst>
            <pc:docMk/>
            <pc:sldMk cId="1210683658" sldId="327"/>
            <ac:grpSpMk id="11" creationId="{AC30640C-1A32-4DA0-300B-C994EC534BF9}"/>
          </ac:grpSpMkLst>
        </pc:grpChg>
        <pc:grpChg chg="del">
          <ac:chgData name="Irene Rafalski" userId="51c56ee815ed6852" providerId="LiveId" clId="{B1CA3927-6209-4561-817C-41DCF24B387B}" dt="2024-03-23T19:25:07.102" v="1347" actId="478"/>
          <ac:grpSpMkLst>
            <pc:docMk/>
            <pc:sldMk cId="1210683658" sldId="327"/>
            <ac:grpSpMk id="13" creationId="{4C4C5D3E-B7FE-487B-F5AC-D20F43989C4B}"/>
          </ac:grpSpMkLst>
        </pc:grpChg>
        <pc:grpChg chg="add mod">
          <ac:chgData name="Irene Rafalski" userId="51c56ee815ed6852" providerId="LiveId" clId="{B1CA3927-6209-4561-817C-41DCF24B387B}" dt="2024-03-23T19:40:29.797" v="1680" actId="1037"/>
          <ac:grpSpMkLst>
            <pc:docMk/>
            <pc:sldMk cId="1210683658" sldId="327"/>
            <ac:grpSpMk id="27" creationId="{9E490612-1BF2-AC1B-529A-7CD90039B86D}"/>
          </ac:grpSpMkLst>
        </pc:grpChg>
        <pc:picChg chg="add mod">
          <ac:chgData name="Irene Rafalski" userId="51c56ee815ed6852" providerId="LiveId" clId="{B1CA3927-6209-4561-817C-41DCF24B387B}" dt="2024-03-23T19:33:12.873" v="1429" actId="164"/>
          <ac:picMkLst>
            <pc:docMk/>
            <pc:sldMk cId="1210683658" sldId="327"/>
            <ac:picMk id="6" creationId="{872BFF87-86C3-2A3C-AC36-E093D86FFD9A}"/>
          </ac:picMkLst>
        </pc:picChg>
        <pc:picChg chg="add mod">
          <ac:chgData name="Irene Rafalski" userId="51c56ee815ed6852" providerId="LiveId" clId="{B1CA3927-6209-4561-817C-41DCF24B387B}" dt="2024-03-23T19:33:12.873" v="1429" actId="164"/>
          <ac:picMkLst>
            <pc:docMk/>
            <pc:sldMk cId="1210683658" sldId="327"/>
            <ac:picMk id="9" creationId="{972E1FE5-3E14-85E9-1CE6-E980FF66DABB}"/>
          </ac:picMkLst>
        </pc:picChg>
        <pc:picChg chg="del">
          <ac:chgData name="Irene Rafalski" userId="51c56ee815ed6852" providerId="LiveId" clId="{B1CA3927-6209-4561-817C-41DCF24B387B}" dt="2024-03-23T19:25:10.097" v="1349" actId="478"/>
          <ac:picMkLst>
            <pc:docMk/>
            <pc:sldMk cId="1210683658" sldId="327"/>
            <ac:picMk id="17" creationId="{CA2F24B7-3DBD-CD7E-8C33-C9A383FE52CF}"/>
          </ac:picMkLst>
        </pc:picChg>
        <pc:picChg chg="add mod">
          <ac:chgData name="Irene Rafalski" userId="51c56ee815ed6852" providerId="LiveId" clId="{B1CA3927-6209-4561-817C-41DCF24B387B}" dt="2024-03-23T19:40:17.108" v="1641" actId="164"/>
          <ac:picMkLst>
            <pc:docMk/>
            <pc:sldMk cId="1210683658" sldId="327"/>
            <ac:picMk id="18" creationId="{D44BFDE8-C887-BEE0-5B55-F416900D65C4}"/>
          </ac:picMkLst>
        </pc:picChg>
        <pc:picChg chg="del">
          <ac:chgData name="Irene Rafalski" userId="51c56ee815ed6852" providerId="LiveId" clId="{B1CA3927-6209-4561-817C-41DCF24B387B}" dt="2024-03-23T19:25:09.383" v="1348" actId="478"/>
          <ac:picMkLst>
            <pc:docMk/>
            <pc:sldMk cId="1210683658" sldId="327"/>
            <ac:picMk id="19" creationId="{6BDFDCEF-8BA5-84C0-71FB-7525D704C93B}"/>
          </ac:picMkLst>
        </pc:picChg>
        <pc:picChg chg="add mod">
          <ac:chgData name="Irene Rafalski" userId="51c56ee815ed6852" providerId="LiveId" clId="{B1CA3927-6209-4561-817C-41DCF24B387B}" dt="2024-03-23T19:40:17.108" v="1641" actId="164"/>
          <ac:picMkLst>
            <pc:docMk/>
            <pc:sldMk cId="1210683658" sldId="327"/>
            <ac:picMk id="21" creationId="{3E298652-CD2D-26EC-BEC0-A459DF395C8A}"/>
          </ac:picMkLst>
        </pc:picChg>
        <pc:picChg chg="add mod">
          <ac:chgData name="Irene Rafalski" userId="51c56ee815ed6852" providerId="LiveId" clId="{B1CA3927-6209-4561-817C-41DCF24B387B}" dt="2024-03-23T19:33:12.873" v="1429" actId="164"/>
          <ac:picMkLst>
            <pc:docMk/>
            <pc:sldMk cId="1210683658" sldId="327"/>
            <ac:picMk id="22" creationId="{F84AAB1E-E608-8B8A-D6D7-199F5E5A2E86}"/>
          </ac:picMkLst>
        </pc:picChg>
        <pc:picChg chg="add mod">
          <ac:chgData name="Irene Rafalski" userId="51c56ee815ed6852" providerId="LiveId" clId="{B1CA3927-6209-4561-817C-41DCF24B387B}" dt="2024-03-23T19:40:17.108" v="1641" actId="164"/>
          <ac:picMkLst>
            <pc:docMk/>
            <pc:sldMk cId="1210683658" sldId="327"/>
            <ac:picMk id="24" creationId="{AC2A161C-976C-E0D9-844E-9CEFC454B5D5}"/>
          </ac:picMkLst>
        </pc:picChg>
        <pc:picChg chg="add mod">
          <ac:chgData name="Irene Rafalski" userId="51c56ee815ed6852" providerId="LiveId" clId="{B1CA3927-6209-4561-817C-41DCF24B387B}" dt="2024-03-23T19:40:17.108" v="1641" actId="164"/>
          <ac:picMkLst>
            <pc:docMk/>
            <pc:sldMk cId="1210683658" sldId="327"/>
            <ac:picMk id="26" creationId="{21AF7DCD-4656-FF18-887C-66AA362F6746}"/>
          </ac:picMkLst>
        </pc:picChg>
      </pc:sldChg>
      <pc:sldChg chg="addSp delSp modSp add del mod ord">
        <pc:chgData name="Irene Rafalski" userId="51c56ee815ed6852" providerId="LiveId" clId="{B1CA3927-6209-4561-817C-41DCF24B387B}" dt="2024-03-23T19:05:42.367" v="1173" actId="2696"/>
        <pc:sldMkLst>
          <pc:docMk/>
          <pc:sldMk cId="4136416886" sldId="327"/>
        </pc:sldMkLst>
        <pc:spChg chg="add del mod">
          <ac:chgData name="Irene Rafalski" userId="51c56ee815ed6852" providerId="LiveId" clId="{B1CA3927-6209-4561-817C-41DCF24B387B}" dt="2024-03-23T18:54:37.475" v="1139" actId="478"/>
          <ac:spMkLst>
            <pc:docMk/>
            <pc:sldMk cId="4136416886" sldId="327"/>
            <ac:spMk id="5" creationId="{7092EEA4-4712-5C57-265F-DB6FD7FF18F9}"/>
          </ac:spMkLst>
        </pc:spChg>
        <pc:spChg chg="add mod">
          <ac:chgData name="Irene Rafalski" userId="51c56ee815ed6852" providerId="LiveId" clId="{B1CA3927-6209-4561-817C-41DCF24B387B}" dt="2024-03-23T18:57:51.840" v="1143" actId="14100"/>
          <ac:spMkLst>
            <pc:docMk/>
            <pc:sldMk cId="4136416886" sldId="327"/>
            <ac:spMk id="6" creationId="{0329E6F6-EEAD-1FF2-FD11-5A2BB36F9230}"/>
          </ac:spMkLst>
        </pc:spChg>
        <pc:spChg chg="mod">
          <ac:chgData name="Irene Rafalski" userId="51c56ee815ed6852" providerId="LiveId" clId="{B1CA3927-6209-4561-817C-41DCF24B387B}" dt="2024-03-23T18:54:24.313" v="1136" actId="27636"/>
          <ac:spMkLst>
            <pc:docMk/>
            <pc:sldMk cId="4136416886" sldId="327"/>
            <ac:spMk id="14" creationId="{331CEB84-49DC-40A9-B2F0-D573658AE999}"/>
          </ac:spMkLst>
        </pc:spChg>
      </pc:sldChg>
      <pc:sldChg chg="modSp add mod ord">
        <pc:chgData name="Irene Rafalski" userId="51c56ee815ed6852" providerId="LiveId" clId="{B1CA3927-6209-4561-817C-41DCF24B387B}" dt="2024-03-24T07:20:42.371" v="1706" actId="313"/>
        <pc:sldMkLst>
          <pc:docMk/>
          <pc:sldMk cId="2070213250" sldId="328"/>
        </pc:sldMkLst>
        <pc:spChg chg="mod">
          <ac:chgData name="Irene Rafalski" userId="51c56ee815ed6852" providerId="LiveId" clId="{B1CA3927-6209-4561-817C-41DCF24B387B}" dt="2024-03-24T07:20:42.371" v="1706" actId="313"/>
          <ac:spMkLst>
            <pc:docMk/>
            <pc:sldMk cId="2070213250" sldId="328"/>
            <ac:spMk id="14" creationId="{331CEB84-49DC-40A9-B2F0-D573658AE999}"/>
          </ac:spMkLst>
        </pc:spChg>
      </pc:sldChg>
      <pc:sldChg chg="addSp delSp modSp add mod ord">
        <pc:chgData name="Irene Rafalski" userId="51c56ee815ed6852" providerId="LiveId" clId="{B1CA3927-6209-4561-817C-41DCF24B387B}" dt="2024-03-24T07:38:59.868" v="1805" actId="20577"/>
        <pc:sldMkLst>
          <pc:docMk/>
          <pc:sldMk cId="3155473072" sldId="329"/>
        </pc:sldMkLst>
        <pc:spChg chg="del mod">
          <ac:chgData name="Irene Rafalski" userId="51c56ee815ed6852" providerId="LiveId" clId="{B1CA3927-6209-4561-817C-41DCF24B387B}" dt="2024-03-24T07:32:08.862" v="1766" actId="478"/>
          <ac:spMkLst>
            <pc:docMk/>
            <pc:sldMk cId="3155473072" sldId="329"/>
            <ac:spMk id="5" creationId="{D9286839-B95A-405F-EBBE-01645BE22243}"/>
          </ac:spMkLst>
        </pc:spChg>
        <pc:spChg chg="add mod">
          <ac:chgData name="Irene Rafalski" userId="51c56ee815ed6852" providerId="LiveId" clId="{B1CA3927-6209-4561-817C-41DCF24B387B}" dt="2024-03-24T07:30:58.246" v="1763" actId="20577"/>
          <ac:spMkLst>
            <pc:docMk/>
            <pc:sldMk cId="3155473072" sldId="329"/>
            <ac:spMk id="7" creationId="{E3161DE6-CC00-93D5-0636-04C1D47FA95D}"/>
          </ac:spMkLst>
        </pc:spChg>
        <pc:spChg chg="add mod">
          <ac:chgData name="Irene Rafalski" userId="51c56ee815ed6852" providerId="LiveId" clId="{B1CA3927-6209-4561-817C-41DCF24B387B}" dt="2024-03-24T07:38:59.868" v="1805" actId="20577"/>
          <ac:spMkLst>
            <pc:docMk/>
            <pc:sldMk cId="3155473072" sldId="329"/>
            <ac:spMk id="11" creationId="{79EF3F02-CF08-A866-7BD3-25DDDBBA6E7D}"/>
          </ac:spMkLst>
        </pc:spChg>
        <pc:grpChg chg="del">
          <ac:chgData name="Irene Rafalski" userId="51c56ee815ed6852" providerId="LiveId" clId="{B1CA3927-6209-4561-817C-41DCF24B387B}" dt="2024-03-24T07:25:34.707" v="1713" actId="478"/>
          <ac:grpSpMkLst>
            <pc:docMk/>
            <pc:sldMk cId="3155473072" sldId="329"/>
            <ac:grpSpMk id="20" creationId="{ED89E290-0E18-5847-D1F0-AE45FD932BB2}"/>
          </ac:grpSpMkLst>
        </pc:grpChg>
        <pc:grpChg chg="add del mod">
          <ac:chgData name="Irene Rafalski" userId="51c56ee815ed6852" providerId="LiveId" clId="{B1CA3927-6209-4561-817C-41DCF24B387B}" dt="2024-03-24T07:35:28.967" v="1782" actId="165"/>
          <ac:grpSpMkLst>
            <pc:docMk/>
            <pc:sldMk cId="3155473072" sldId="329"/>
            <ac:grpSpMk id="21" creationId="{0B3416D7-3F73-C5C6-AFB8-A07C0E3EA692}"/>
          </ac:grpSpMkLst>
        </pc:grpChg>
        <pc:grpChg chg="add mod">
          <ac:chgData name="Irene Rafalski" userId="51c56ee815ed6852" providerId="LiveId" clId="{B1CA3927-6209-4561-817C-41DCF24B387B}" dt="2024-03-24T07:38:06.773" v="1802" actId="1076"/>
          <ac:grpSpMkLst>
            <pc:docMk/>
            <pc:sldMk cId="3155473072" sldId="329"/>
            <ac:grpSpMk id="26" creationId="{80198004-2FEE-E0D6-FD26-0F8554810FF5}"/>
          </ac:grpSpMkLst>
        </pc:grpChg>
        <pc:picChg chg="add mod topLvl">
          <ac:chgData name="Irene Rafalski" userId="51c56ee815ed6852" providerId="LiveId" clId="{B1CA3927-6209-4561-817C-41DCF24B387B}" dt="2024-03-24T07:37:50.120" v="1799" actId="164"/>
          <ac:picMkLst>
            <pc:docMk/>
            <pc:sldMk cId="3155473072" sldId="329"/>
            <ac:picMk id="6" creationId="{AAF78440-BCF4-0399-C7E5-E11AF90B71BE}"/>
          </ac:picMkLst>
        </pc:picChg>
        <pc:picChg chg="add del mod topLvl">
          <ac:chgData name="Irene Rafalski" userId="51c56ee815ed6852" providerId="LiveId" clId="{B1CA3927-6209-4561-817C-41DCF24B387B}" dt="2024-03-24T07:35:30.900" v="1783" actId="478"/>
          <ac:picMkLst>
            <pc:docMk/>
            <pc:sldMk cId="3155473072" sldId="329"/>
            <ac:picMk id="18" creationId="{CFD6025F-881E-3F77-D3DB-CE7347AB0EC9}"/>
          </ac:picMkLst>
        </pc:picChg>
        <pc:picChg chg="add mod">
          <ac:chgData name="Irene Rafalski" userId="51c56ee815ed6852" providerId="LiveId" clId="{B1CA3927-6209-4561-817C-41DCF24B387B}" dt="2024-03-24T07:37:50.120" v="1799" actId="164"/>
          <ac:picMkLst>
            <pc:docMk/>
            <pc:sldMk cId="3155473072" sldId="329"/>
            <ac:picMk id="23" creationId="{74691961-D630-57E9-33CA-782D7FF69870}"/>
          </ac:picMkLst>
        </pc:picChg>
        <pc:picChg chg="add mod">
          <ac:chgData name="Irene Rafalski" userId="51c56ee815ed6852" providerId="LiveId" clId="{B1CA3927-6209-4561-817C-41DCF24B387B}" dt="2024-03-24T07:37:50.120" v="1799" actId="164"/>
          <ac:picMkLst>
            <pc:docMk/>
            <pc:sldMk cId="3155473072" sldId="329"/>
            <ac:picMk id="25" creationId="{F49A175F-A1A9-6512-32D7-9B966DB5BFF5}"/>
          </ac:picMkLst>
        </pc:picChg>
      </pc:sldChg>
      <pc:sldChg chg="addSp delSp modSp add mod">
        <pc:chgData name="Irene Rafalski" userId="51c56ee815ed6852" providerId="LiveId" clId="{B1CA3927-6209-4561-817C-41DCF24B387B}" dt="2024-03-24T08:07:38.676" v="2018" actId="20577"/>
        <pc:sldMkLst>
          <pc:docMk/>
          <pc:sldMk cId="1706006041" sldId="330"/>
        </pc:sldMkLst>
        <pc:spChg chg="mod">
          <ac:chgData name="Irene Rafalski" userId="51c56ee815ed6852" providerId="LiveId" clId="{B1CA3927-6209-4561-817C-41DCF24B387B}" dt="2024-03-24T07:39:37.232" v="1807"/>
          <ac:spMkLst>
            <pc:docMk/>
            <pc:sldMk cId="1706006041" sldId="330"/>
            <ac:spMk id="4" creationId="{EDE4FA0B-5C9A-360D-88E4-F85860E4CF0C}"/>
          </ac:spMkLst>
        </pc:spChg>
        <pc:spChg chg="mod">
          <ac:chgData name="Irene Rafalski" userId="51c56ee815ed6852" providerId="LiveId" clId="{B1CA3927-6209-4561-817C-41DCF24B387B}" dt="2024-03-24T08:07:38.676" v="2018" actId="20577"/>
          <ac:spMkLst>
            <pc:docMk/>
            <pc:sldMk cId="1706006041" sldId="330"/>
            <ac:spMk id="11" creationId="{79EF3F02-CF08-A866-7BD3-25DDDBBA6E7D}"/>
          </ac:spMkLst>
        </pc:spChg>
        <pc:grpChg chg="add mod">
          <ac:chgData name="Irene Rafalski" userId="51c56ee815ed6852" providerId="LiveId" clId="{B1CA3927-6209-4561-817C-41DCF24B387B}" dt="2024-03-24T07:51:19.160" v="1888" actId="1076"/>
          <ac:grpSpMkLst>
            <pc:docMk/>
            <pc:sldMk cId="1706006041" sldId="330"/>
            <ac:grpSpMk id="12" creationId="{1B11EFED-94B3-12B6-111E-79EC42E59513}"/>
          </ac:grpSpMkLst>
        </pc:grpChg>
        <pc:grpChg chg="del">
          <ac:chgData name="Irene Rafalski" userId="51c56ee815ed6852" providerId="LiveId" clId="{B1CA3927-6209-4561-817C-41DCF24B387B}" dt="2024-03-24T07:44:03.367" v="1832" actId="478"/>
          <ac:grpSpMkLst>
            <pc:docMk/>
            <pc:sldMk cId="1706006041" sldId="330"/>
            <ac:grpSpMk id="26" creationId="{80198004-2FEE-E0D6-FD26-0F8554810FF5}"/>
          </ac:grpSpMkLst>
        </pc:grpChg>
        <pc:picChg chg="add del mod">
          <ac:chgData name="Irene Rafalski" userId="51c56ee815ed6852" providerId="LiveId" clId="{B1CA3927-6209-4561-817C-41DCF24B387B}" dt="2024-03-24T07:49:42.625" v="1876" actId="478"/>
          <ac:picMkLst>
            <pc:docMk/>
            <pc:sldMk cId="1706006041" sldId="330"/>
            <ac:picMk id="3" creationId="{AAAF7159-EFA8-0CA8-0B7D-7C4E7B8AF412}"/>
          </ac:picMkLst>
        </pc:picChg>
        <pc:picChg chg="add mod">
          <ac:chgData name="Irene Rafalski" userId="51c56ee815ed6852" providerId="LiveId" clId="{B1CA3927-6209-4561-817C-41DCF24B387B}" dt="2024-03-24T07:51:10.264" v="1886" actId="164"/>
          <ac:picMkLst>
            <pc:docMk/>
            <pc:sldMk cId="1706006041" sldId="330"/>
            <ac:picMk id="8" creationId="{40C4EBFD-BE5A-251B-5E05-8A7C5416E3EE}"/>
          </ac:picMkLst>
        </pc:picChg>
        <pc:picChg chg="add mod">
          <ac:chgData name="Irene Rafalski" userId="51c56ee815ed6852" providerId="LiveId" clId="{B1CA3927-6209-4561-817C-41DCF24B387B}" dt="2024-03-24T07:51:10.264" v="1886" actId="164"/>
          <ac:picMkLst>
            <pc:docMk/>
            <pc:sldMk cId="1706006041" sldId="330"/>
            <ac:picMk id="10" creationId="{B4C3A829-1F1E-594E-77BE-999AFDD1D6B8}"/>
          </ac:picMkLst>
        </pc:picChg>
      </pc:sldChg>
      <pc:sldChg chg="addSp delSp modSp add mod">
        <pc:chgData name="Irene Rafalski" userId="51c56ee815ed6852" providerId="LiveId" clId="{B1CA3927-6209-4561-817C-41DCF24B387B}" dt="2024-03-24T08:03:51.615" v="1961" actId="1036"/>
        <pc:sldMkLst>
          <pc:docMk/>
          <pc:sldMk cId="3543103873" sldId="331"/>
        </pc:sldMkLst>
        <pc:spChg chg="mod">
          <ac:chgData name="Irene Rafalski" userId="51c56ee815ed6852" providerId="LiveId" clId="{B1CA3927-6209-4561-817C-41DCF24B387B}" dt="2024-03-24T08:03:00.123" v="1951"/>
          <ac:spMkLst>
            <pc:docMk/>
            <pc:sldMk cId="3543103873" sldId="331"/>
            <ac:spMk id="11" creationId="{79EF3F02-CF08-A866-7BD3-25DDDBBA6E7D}"/>
          </ac:spMkLst>
        </pc:spChg>
        <pc:grpChg chg="add mod">
          <ac:chgData name="Irene Rafalski" userId="51c56ee815ed6852" providerId="LiveId" clId="{B1CA3927-6209-4561-817C-41DCF24B387B}" dt="2024-03-24T08:03:32.016" v="1952" actId="164"/>
          <ac:grpSpMkLst>
            <pc:docMk/>
            <pc:sldMk cId="3543103873" sldId="331"/>
            <ac:grpSpMk id="9" creationId="{EFB80A52-655B-860E-8F8C-29187F4BA7B1}"/>
          </ac:grpSpMkLst>
        </pc:grpChg>
        <pc:grpChg chg="del">
          <ac:chgData name="Irene Rafalski" userId="51c56ee815ed6852" providerId="LiveId" clId="{B1CA3927-6209-4561-817C-41DCF24B387B}" dt="2024-03-24T07:53:24.508" v="1897" actId="478"/>
          <ac:grpSpMkLst>
            <pc:docMk/>
            <pc:sldMk cId="3543103873" sldId="331"/>
            <ac:grpSpMk id="12" creationId="{1B11EFED-94B3-12B6-111E-79EC42E59513}"/>
          </ac:grpSpMkLst>
        </pc:grpChg>
        <pc:grpChg chg="add mod">
          <ac:chgData name="Irene Rafalski" userId="51c56ee815ed6852" providerId="LiveId" clId="{B1CA3927-6209-4561-817C-41DCF24B387B}" dt="2024-03-24T08:03:51.615" v="1961" actId="1036"/>
          <ac:grpSpMkLst>
            <pc:docMk/>
            <pc:sldMk cId="3543103873" sldId="331"/>
            <ac:grpSpMk id="17" creationId="{15AE38F9-D744-BB69-D55C-070230D31CA3}"/>
          </ac:grpSpMkLst>
        </pc:grpChg>
        <pc:picChg chg="add mod">
          <ac:chgData name="Irene Rafalski" userId="51c56ee815ed6852" providerId="LiveId" clId="{B1CA3927-6209-4561-817C-41DCF24B387B}" dt="2024-03-24T07:58:47.324" v="1928" actId="164"/>
          <ac:picMkLst>
            <pc:docMk/>
            <pc:sldMk cId="3543103873" sldId="331"/>
            <ac:picMk id="3" creationId="{BBD3541E-4E9E-7D68-24A7-D5C0A4369548}"/>
          </ac:picMkLst>
        </pc:picChg>
        <pc:picChg chg="add mod">
          <ac:chgData name="Irene Rafalski" userId="51c56ee815ed6852" providerId="LiveId" clId="{B1CA3927-6209-4561-817C-41DCF24B387B}" dt="2024-03-24T07:58:47.324" v="1928" actId="164"/>
          <ac:picMkLst>
            <pc:docMk/>
            <pc:sldMk cId="3543103873" sldId="331"/>
            <ac:picMk id="6" creationId="{7242AB07-92B5-F388-4BDC-B46ED6F76294}"/>
          </ac:picMkLst>
        </pc:picChg>
        <pc:picChg chg="add mod">
          <ac:chgData name="Irene Rafalski" userId="51c56ee815ed6852" providerId="LiveId" clId="{B1CA3927-6209-4561-817C-41DCF24B387B}" dt="2024-03-24T08:03:32.016" v="1952" actId="164"/>
          <ac:picMkLst>
            <pc:docMk/>
            <pc:sldMk cId="3543103873" sldId="331"/>
            <ac:picMk id="14" creationId="{C052514C-EDA1-8335-B34A-BD594B8DA94F}"/>
          </ac:picMkLst>
        </pc:picChg>
      </pc:sldChg>
      <pc:sldChg chg="addSp delSp modSp add mod">
        <pc:chgData name="Irene Rafalski" userId="51c56ee815ed6852" providerId="LiveId" clId="{B1CA3927-6209-4561-817C-41DCF24B387B}" dt="2024-03-24T08:18:20.767" v="2164" actId="14100"/>
        <pc:sldMkLst>
          <pc:docMk/>
          <pc:sldMk cId="294069882" sldId="332"/>
        </pc:sldMkLst>
        <pc:spChg chg="mod">
          <ac:chgData name="Irene Rafalski" userId="51c56ee815ed6852" providerId="LiveId" clId="{B1CA3927-6209-4561-817C-41DCF24B387B}" dt="2024-03-24T08:17:01.836" v="2156" actId="14100"/>
          <ac:spMkLst>
            <pc:docMk/>
            <pc:sldMk cId="294069882" sldId="332"/>
            <ac:spMk id="11" creationId="{79EF3F02-CF08-A866-7BD3-25DDDBBA6E7D}"/>
          </ac:spMkLst>
        </pc:spChg>
        <pc:grpChg chg="del">
          <ac:chgData name="Irene Rafalski" userId="51c56ee815ed6852" providerId="LiveId" clId="{B1CA3927-6209-4561-817C-41DCF24B387B}" dt="2024-03-24T08:11:16.922" v="2033" actId="478"/>
          <ac:grpSpMkLst>
            <pc:docMk/>
            <pc:sldMk cId="294069882" sldId="332"/>
            <ac:grpSpMk id="17" creationId="{15AE38F9-D744-BB69-D55C-070230D31CA3}"/>
          </ac:grpSpMkLst>
        </pc:grpChg>
        <pc:grpChg chg="add mod">
          <ac:chgData name="Irene Rafalski" userId="51c56ee815ed6852" providerId="LiveId" clId="{B1CA3927-6209-4561-817C-41DCF24B387B}" dt="2024-03-24T08:18:20.767" v="2164" actId="14100"/>
          <ac:grpSpMkLst>
            <pc:docMk/>
            <pc:sldMk cId="294069882" sldId="332"/>
            <ac:grpSpMk id="18" creationId="{4393093D-9EEB-AC75-14BC-0AD5C66A2605}"/>
          </ac:grpSpMkLst>
        </pc:grpChg>
        <pc:picChg chg="add mod">
          <ac:chgData name="Irene Rafalski" userId="51c56ee815ed6852" providerId="LiveId" clId="{B1CA3927-6209-4561-817C-41DCF24B387B}" dt="2024-03-24T08:18:11.058" v="2162" actId="164"/>
          <ac:picMkLst>
            <pc:docMk/>
            <pc:sldMk cId="294069882" sldId="332"/>
            <ac:picMk id="5" creationId="{CEB4C255-6D86-8D8C-47A9-A447F12D810E}"/>
          </ac:picMkLst>
        </pc:picChg>
        <pc:picChg chg="add mod">
          <ac:chgData name="Irene Rafalski" userId="51c56ee815ed6852" providerId="LiveId" clId="{B1CA3927-6209-4561-817C-41DCF24B387B}" dt="2024-03-24T08:18:11.058" v="2162" actId="164"/>
          <ac:picMkLst>
            <pc:docMk/>
            <pc:sldMk cId="294069882" sldId="332"/>
            <ac:picMk id="10" creationId="{62086C6C-BF9A-F5D1-CC43-F727E482D54B}"/>
          </ac:picMkLst>
        </pc:picChg>
        <pc:picChg chg="add mod">
          <ac:chgData name="Irene Rafalski" userId="51c56ee815ed6852" providerId="LiveId" clId="{B1CA3927-6209-4561-817C-41DCF24B387B}" dt="2024-03-24T08:18:11.058" v="2162" actId="164"/>
          <ac:picMkLst>
            <pc:docMk/>
            <pc:sldMk cId="294069882" sldId="332"/>
            <ac:picMk id="13" creationId="{571D1C49-2882-768B-0A7C-B7AA2059687E}"/>
          </ac:picMkLst>
        </pc:picChg>
      </pc:sldChg>
      <pc:sldChg chg="addSp delSp modSp add mod">
        <pc:chgData name="Irene Rafalski" userId="51c56ee815ed6852" providerId="LiveId" clId="{B1CA3927-6209-4561-817C-41DCF24B387B}" dt="2024-03-24T08:26:02.651" v="2195" actId="113"/>
        <pc:sldMkLst>
          <pc:docMk/>
          <pc:sldMk cId="646853790" sldId="333"/>
        </pc:sldMkLst>
        <pc:spChg chg="mod">
          <ac:chgData name="Irene Rafalski" userId="51c56ee815ed6852" providerId="LiveId" clId="{B1CA3927-6209-4561-817C-41DCF24B387B}" dt="2024-03-24T08:26:02.651" v="2195" actId="113"/>
          <ac:spMkLst>
            <pc:docMk/>
            <pc:sldMk cId="646853790" sldId="333"/>
            <ac:spMk id="11" creationId="{79EF3F02-CF08-A866-7BD3-25DDDBBA6E7D}"/>
          </ac:spMkLst>
        </pc:spChg>
        <pc:grpChg chg="del">
          <ac:chgData name="Irene Rafalski" userId="51c56ee815ed6852" providerId="LiveId" clId="{B1CA3927-6209-4561-817C-41DCF24B387B}" dt="2024-03-24T08:19:02.924" v="2166" actId="478"/>
          <ac:grpSpMkLst>
            <pc:docMk/>
            <pc:sldMk cId="646853790" sldId="333"/>
            <ac:grpSpMk id="18" creationId="{4393093D-9EEB-AC75-14BC-0AD5C66A2605}"/>
          </ac:grpSpMkLst>
        </pc:grpChg>
        <pc:picChg chg="add mod">
          <ac:chgData name="Irene Rafalski" userId="51c56ee815ed6852" providerId="LiveId" clId="{B1CA3927-6209-4561-817C-41DCF24B387B}" dt="2024-03-24T08:23:58.378" v="2184" actId="14100"/>
          <ac:picMkLst>
            <pc:docMk/>
            <pc:sldMk cId="646853790" sldId="333"/>
            <ac:picMk id="3" creationId="{E633EE69-EA22-6D3D-70F6-B4C155F086C2}"/>
          </ac:picMkLst>
        </pc:picChg>
      </pc:sldChg>
      <pc:sldChg chg="new add del">
        <pc:chgData name="Irene Rafalski" userId="51c56ee815ed6852" providerId="LiveId" clId="{B1CA3927-6209-4561-817C-41DCF24B387B}" dt="2024-03-24T08:13:02.769" v="2115" actId="680"/>
        <pc:sldMkLst>
          <pc:docMk/>
          <pc:sldMk cId="2443179146" sldId="333"/>
        </pc:sldMkLst>
      </pc:sldChg>
      <pc:sldChg chg="addSp delSp modSp add mod">
        <pc:chgData name="Irene Rafalski" userId="51c56ee815ed6852" providerId="LiveId" clId="{B1CA3927-6209-4561-817C-41DCF24B387B}" dt="2024-03-24T08:36:29.552" v="2252" actId="6549"/>
        <pc:sldMkLst>
          <pc:docMk/>
          <pc:sldMk cId="3028175543" sldId="334"/>
        </pc:sldMkLst>
        <pc:spChg chg="mod">
          <ac:chgData name="Irene Rafalski" userId="51c56ee815ed6852" providerId="LiveId" clId="{B1CA3927-6209-4561-817C-41DCF24B387B}" dt="2024-03-24T08:36:29.552" v="2252" actId="6549"/>
          <ac:spMkLst>
            <pc:docMk/>
            <pc:sldMk cId="3028175543" sldId="334"/>
            <ac:spMk id="11" creationId="{79EF3F02-CF08-A866-7BD3-25DDDBBA6E7D}"/>
          </ac:spMkLst>
        </pc:spChg>
        <pc:picChg chg="del">
          <ac:chgData name="Irene Rafalski" userId="51c56ee815ed6852" providerId="LiveId" clId="{B1CA3927-6209-4561-817C-41DCF24B387B}" dt="2024-03-24T08:29:02.340" v="2209" actId="478"/>
          <ac:picMkLst>
            <pc:docMk/>
            <pc:sldMk cId="3028175543" sldId="334"/>
            <ac:picMk id="3" creationId="{E633EE69-EA22-6D3D-70F6-B4C155F086C2}"/>
          </ac:picMkLst>
        </pc:picChg>
        <pc:picChg chg="add mod">
          <ac:chgData name="Irene Rafalski" userId="51c56ee815ed6852" providerId="LiveId" clId="{B1CA3927-6209-4561-817C-41DCF24B387B}" dt="2024-03-24T08:29:45.569" v="2215" actId="14100"/>
          <ac:picMkLst>
            <pc:docMk/>
            <pc:sldMk cId="3028175543" sldId="334"/>
            <ac:picMk id="5" creationId="{7FFC6C06-029D-0E40-85CD-160A210B0443}"/>
          </ac:picMkLst>
        </pc:picChg>
        <pc:picChg chg="add mod">
          <ac:chgData name="Irene Rafalski" userId="51c56ee815ed6852" providerId="LiveId" clId="{B1CA3927-6209-4561-817C-41DCF24B387B}" dt="2024-03-24T08:35:21.652" v="2243" actId="14100"/>
          <ac:picMkLst>
            <pc:docMk/>
            <pc:sldMk cId="3028175543" sldId="334"/>
            <ac:picMk id="8" creationId="{AC126AC2-6DA0-26D3-18C1-D9B5C377013A}"/>
          </ac:picMkLst>
        </pc:picChg>
        <pc:picChg chg="add mod">
          <ac:chgData name="Irene Rafalski" userId="51c56ee815ed6852" providerId="LiveId" clId="{B1CA3927-6209-4561-817C-41DCF24B387B}" dt="2024-03-24T08:35:47.556" v="2247" actId="1076"/>
          <ac:picMkLst>
            <pc:docMk/>
            <pc:sldMk cId="3028175543" sldId="334"/>
            <ac:picMk id="10" creationId="{2294B24D-8D3A-297E-7CCF-E8AF75621175}"/>
          </ac:picMkLst>
        </pc:picChg>
      </pc:sldChg>
      <pc:sldChg chg="addSp delSp modSp add mod">
        <pc:chgData name="Irene Rafalski" userId="51c56ee815ed6852" providerId="LiveId" clId="{B1CA3927-6209-4561-817C-41DCF24B387B}" dt="2024-03-24T08:41:39.486" v="2273" actId="14100"/>
        <pc:sldMkLst>
          <pc:docMk/>
          <pc:sldMk cId="3720023707" sldId="335"/>
        </pc:sldMkLst>
        <pc:spChg chg="mod">
          <ac:chgData name="Irene Rafalski" userId="51c56ee815ed6852" providerId="LiveId" clId="{B1CA3927-6209-4561-817C-41DCF24B387B}" dt="2024-03-24T08:40:12.329" v="2264" actId="33524"/>
          <ac:spMkLst>
            <pc:docMk/>
            <pc:sldMk cId="3720023707" sldId="335"/>
            <ac:spMk id="11" creationId="{79EF3F02-CF08-A866-7BD3-25DDDBBA6E7D}"/>
          </ac:spMkLst>
        </pc:spChg>
        <pc:grpChg chg="add mod">
          <ac:chgData name="Irene Rafalski" userId="51c56ee815ed6852" providerId="LiveId" clId="{B1CA3927-6209-4561-817C-41DCF24B387B}" dt="2024-03-24T08:41:39.486" v="2273" actId="14100"/>
          <ac:grpSpMkLst>
            <pc:docMk/>
            <pc:sldMk cId="3720023707" sldId="335"/>
            <ac:grpSpMk id="12" creationId="{6E2CE777-99DB-504B-E2F0-9BE078B446B3}"/>
          </ac:grpSpMkLst>
        </pc:grpChg>
        <pc:picChg chg="add mod">
          <ac:chgData name="Irene Rafalski" userId="51c56ee815ed6852" providerId="LiveId" clId="{B1CA3927-6209-4561-817C-41DCF24B387B}" dt="2024-03-24T08:41:23.837" v="2271" actId="164"/>
          <ac:picMkLst>
            <pc:docMk/>
            <pc:sldMk cId="3720023707" sldId="335"/>
            <ac:picMk id="3" creationId="{8528FA9A-54DC-F7AC-7E98-BBD601595013}"/>
          </ac:picMkLst>
        </pc:picChg>
        <pc:picChg chg="del">
          <ac:chgData name="Irene Rafalski" userId="51c56ee815ed6852" providerId="LiveId" clId="{B1CA3927-6209-4561-817C-41DCF24B387B}" dt="2024-03-24T08:37:27.388" v="2254" actId="478"/>
          <ac:picMkLst>
            <pc:docMk/>
            <pc:sldMk cId="3720023707" sldId="335"/>
            <ac:picMk id="5" creationId="{7FFC6C06-029D-0E40-85CD-160A210B0443}"/>
          </ac:picMkLst>
        </pc:picChg>
        <pc:picChg chg="del">
          <ac:chgData name="Irene Rafalski" userId="51c56ee815ed6852" providerId="LiveId" clId="{B1CA3927-6209-4561-817C-41DCF24B387B}" dt="2024-03-24T08:37:28.825" v="2256" actId="478"/>
          <ac:picMkLst>
            <pc:docMk/>
            <pc:sldMk cId="3720023707" sldId="335"/>
            <ac:picMk id="8" creationId="{AC126AC2-6DA0-26D3-18C1-D9B5C377013A}"/>
          </ac:picMkLst>
        </pc:picChg>
        <pc:picChg chg="add mod">
          <ac:chgData name="Irene Rafalski" userId="51c56ee815ed6852" providerId="LiveId" clId="{B1CA3927-6209-4561-817C-41DCF24B387B}" dt="2024-03-24T08:41:23.837" v="2271" actId="164"/>
          <ac:picMkLst>
            <pc:docMk/>
            <pc:sldMk cId="3720023707" sldId="335"/>
            <ac:picMk id="9" creationId="{F1004234-16F6-D330-BA42-6594670010F0}"/>
          </ac:picMkLst>
        </pc:picChg>
        <pc:picChg chg="del">
          <ac:chgData name="Irene Rafalski" userId="51c56ee815ed6852" providerId="LiveId" clId="{B1CA3927-6209-4561-817C-41DCF24B387B}" dt="2024-03-24T08:37:28.170" v="2255" actId="478"/>
          <ac:picMkLst>
            <pc:docMk/>
            <pc:sldMk cId="3720023707" sldId="335"/>
            <ac:picMk id="10" creationId="{2294B24D-8D3A-297E-7CCF-E8AF75621175}"/>
          </ac:picMkLst>
        </pc:picChg>
      </pc:sldChg>
      <pc:sldChg chg="modSp add mod ord">
        <pc:chgData name="Irene Rafalski" userId="51c56ee815ed6852" providerId="LiveId" clId="{B1CA3927-6209-4561-817C-41DCF24B387B}" dt="2024-03-24T08:42:32.535" v="2279" actId="20577"/>
        <pc:sldMkLst>
          <pc:docMk/>
          <pc:sldMk cId="283097176" sldId="336"/>
        </pc:sldMkLst>
        <pc:spChg chg="mod">
          <ac:chgData name="Irene Rafalski" userId="51c56ee815ed6852" providerId="LiveId" clId="{B1CA3927-6209-4561-817C-41DCF24B387B}" dt="2024-03-24T08:42:32.535" v="2279" actId="20577"/>
          <ac:spMkLst>
            <pc:docMk/>
            <pc:sldMk cId="283097176" sldId="336"/>
            <ac:spMk id="14" creationId="{331CEB84-49DC-40A9-B2F0-D573658AE999}"/>
          </ac:spMkLst>
        </pc:spChg>
      </pc:sldChg>
      <pc:sldChg chg="addSp delSp modSp add mod ord">
        <pc:chgData name="Irene Rafalski" userId="51c56ee815ed6852" providerId="LiveId" clId="{B1CA3927-6209-4561-817C-41DCF24B387B}" dt="2024-03-24T08:50:18.581" v="2314" actId="1076"/>
        <pc:sldMkLst>
          <pc:docMk/>
          <pc:sldMk cId="4266066445" sldId="337"/>
        </pc:sldMkLst>
        <pc:spChg chg="mod">
          <ac:chgData name="Irene Rafalski" userId="51c56ee815ed6852" providerId="LiveId" clId="{B1CA3927-6209-4561-817C-41DCF24B387B}" dt="2024-03-24T08:44:04.548" v="2286"/>
          <ac:spMkLst>
            <pc:docMk/>
            <pc:sldMk cId="4266066445" sldId="337"/>
            <ac:spMk id="4" creationId="{EDE4FA0B-5C9A-360D-88E4-F85860E4CF0C}"/>
          </ac:spMkLst>
        </pc:spChg>
        <pc:spChg chg="mod">
          <ac:chgData name="Irene Rafalski" userId="51c56ee815ed6852" providerId="LiveId" clId="{B1CA3927-6209-4561-817C-41DCF24B387B}" dt="2024-03-24T08:43:31.326" v="2285" actId="20577"/>
          <ac:spMkLst>
            <pc:docMk/>
            <pc:sldMk cId="4266066445" sldId="337"/>
            <ac:spMk id="7" creationId="{E3161DE6-CC00-93D5-0636-04C1D47FA95D}"/>
          </ac:spMkLst>
        </pc:spChg>
        <pc:spChg chg="mod">
          <ac:chgData name="Irene Rafalski" userId="51c56ee815ed6852" providerId="LiveId" clId="{B1CA3927-6209-4561-817C-41DCF24B387B}" dt="2024-03-24T08:49:42.924" v="2312" actId="6549"/>
          <ac:spMkLst>
            <pc:docMk/>
            <pc:sldMk cId="4266066445" sldId="337"/>
            <ac:spMk id="11" creationId="{79EF3F02-CF08-A866-7BD3-25DDDBBA6E7D}"/>
          </ac:spMkLst>
        </pc:spChg>
        <pc:grpChg chg="del">
          <ac:chgData name="Irene Rafalski" userId="51c56ee815ed6852" providerId="LiveId" clId="{B1CA3927-6209-4561-817C-41DCF24B387B}" dt="2024-03-24T08:46:17.514" v="2287" actId="478"/>
          <ac:grpSpMkLst>
            <pc:docMk/>
            <pc:sldMk cId="4266066445" sldId="337"/>
            <ac:grpSpMk id="12" creationId="{6E2CE777-99DB-504B-E2F0-9BE078B446B3}"/>
          </ac:grpSpMkLst>
        </pc:grpChg>
        <pc:picChg chg="add mod">
          <ac:chgData name="Irene Rafalski" userId="51c56ee815ed6852" providerId="LiveId" clId="{B1CA3927-6209-4561-817C-41DCF24B387B}" dt="2024-03-24T08:47:20.362" v="2294" actId="14100"/>
          <ac:picMkLst>
            <pc:docMk/>
            <pc:sldMk cId="4266066445" sldId="337"/>
            <ac:picMk id="5" creationId="{364D9FD9-B56E-4C91-3ED9-B067F5652879}"/>
          </ac:picMkLst>
        </pc:picChg>
        <pc:picChg chg="add mod">
          <ac:chgData name="Irene Rafalski" userId="51c56ee815ed6852" providerId="LiveId" clId="{B1CA3927-6209-4561-817C-41DCF24B387B}" dt="2024-03-24T08:50:18.581" v="2314" actId="1076"/>
          <ac:picMkLst>
            <pc:docMk/>
            <pc:sldMk cId="4266066445" sldId="337"/>
            <ac:picMk id="8" creationId="{1BE4A4D8-08BB-1C56-3E24-8537BC671B4C}"/>
          </ac:picMkLst>
        </pc:picChg>
      </pc:sldChg>
      <pc:sldChg chg="addSp delSp modSp add mod ord">
        <pc:chgData name="Irene Rafalski" userId="51c56ee815ed6852" providerId="LiveId" clId="{B1CA3927-6209-4561-817C-41DCF24B387B}" dt="2024-03-24T08:58:48.872" v="2348" actId="113"/>
        <pc:sldMkLst>
          <pc:docMk/>
          <pc:sldMk cId="1057285829" sldId="338"/>
        </pc:sldMkLst>
        <pc:spChg chg="mod">
          <ac:chgData name="Irene Rafalski" userId="51c56ee815ed6852" providerId="LiveId" clId="{B1CA3927-6209-4561-817C-41DCF24B387B}" dt="2024-03-24T08:53:14.263" v="2319"/>
          <ac:spMkLst>
            <pc:docMk/>
            <pc:sldMk cId="1057285829" sldId="338"/>
            <ac:spMk id="4" creationId="{EDE4FA0B-5C9A-360D-88E4-F85860E4CF0C}"/>
          </ac:spMkLst>
        </pc:spChg>
        <pc:spChg chg="mod">
          <ac:chgData name="Irene Rafalski" userId="51c56ee815ed6852" providerId="LiveId" clId="{B1CA3927-6209-4561-817C-41DCF24B387B}" dt="2024-03-24T08:53:00.932" v="2318" actId="20577"/>
          <ac:spMkLst>
            <pc:docMk/>
            <pc:sldMk cId="1057285829" sldId="338"/>
            <ac:spMk id="7" creationId="{E3161DE6-CC00-93D5-0636-04C1D47FA95D}"/>
          </ac:spMkLst>
        </pc:spChg>
        <pc:spChg chg="mod">
          <ac:chgData name="Irene Rafalski" userId="51c56ee815ed6852" providerId="LiveId" clId="{B1CA3927-6209-4561-817C-41DCF24B387B}" dt="2024-03-24T08:58:48.872" v="2348" actId="113"/>
          <ac:spMkLst>
            <pc:docMk/>
            <pc:sldMk cId="1057285829" sldId="338"/>
            <ac:spMk id="11" creationId="{79EF3F02-CF08-A866-7BD3-25DDDBBA6E7D}"/>
          </ac:spMkLst>
        </pc:spChg>
        <pc:grpChg chg="add mod">
          <ac:chgData name="Irene Rafalski" userId="51c56ee815ed6852" providerId="LiveId" clId="{B1CA3927-6209-4561-817C-41DCF24B387B}" dt="2024-03-24T08:58:14.351" v="2345" actId="1076"/>
          <ac:grpSpMkLst>
            <pc:docMk/>
            <pc:sldMk cId="1057285829" sldId="338"/>
            <ac:grpSpMk id="10" creationId="{BE2759BF-1E70-AADF-CD0F-48800EFCCF41}"/>
          </ac:grpSpMkLst>
        </pc:grpChg>
        <pc:grpChg chg="del">
          <ac:chgData name="Irene Rafalski" userId="51c56ee815ed6852" providerId="LiveId" clId="{B1CA3927-6209-4561-817C-41DCF24B387B}" dt="2024-03-24T08:56:03.819" v="2327" actId="478"/>
          <ac:grpSpMkLst>
            <pc:docMk/>
            <pc:sldMk cId="1057285829" sldId="338"/>
            <ac:grpSpMk id="12" creationId="{6E2CE777-99DB-504B-E2F0-9BE078B446B3}"/>
          </ac:grpSpMkLst>
        </pc:grpChg>
        <pc:picChg chg="add mod">
          <ac:chgData name="Irene Rafalski" userId="51c56ee815ed6852" providerId="LiveId" clId="{B1CA3927-6209-4561-817C-41DCF24B387B}" dt="2024-03-24T08:58:07.863" v="2343" actId="164"/>
          <ac:picMkLst>
            <pc:docMk/>
            <pc:sldMk cId="1057285829" sldId="338"/>
            <ac:picMk id="5" creationId="{6A58578D-FC00-E506-DB4A-A6B7F6817B10}"/>
          </ac:picMkLst>
        </pc:picChg>
        <pc:picChg chg="add mod">
          <ac:chgData name="Irene Rafalski" userId="51c56ee815ed6852" providerId="LiveId" clId="{B1CA3927-6209-4561-817C-41DCF24B387B}" dt="2024-03-24T08:58:07.863" v="2343" actId="164"/>
          <ac:picMkLst>
            <pc:docMk/>
            <pc:sldMk cId="1057285829" sldId="338"/>
            <ac:picMk id="8" creationId="{DEC2F54D-D2D7-8B9F-48A7-B3E02D8BAA09}"/>
          </ac:picMkLst>
        </pc:picChg>
      </pc:sldChg>
      <pc:sldChg chg="addSp delSp modSp add mod ord">
        <pc:chgData name="Irene Rafalski" userId="51c56ee815ed6852" providerId="LiveId" clId="{B1CA3927-6209-4561-817C-41DCF24B387B}" dt="2024-03-24T09:08:19.428" v="2517" actId="1038"/>
        <pc:sldMkLst>
          <pc:docMk/>
          <pc:sldMk cId="2490944330" sldId="339"/>
        </pc:sldMkLst>
        <pc:spChg chg="mod">
          <ac:chgData name="Irene Rafalski" userId="51c56ee815ed6852" providerId="LiveId" clId="{B1CA3927-6209-4561-817C-41DCF24B387B}" dt="2024-03-24T09:01:21.115" v="2352"/>
          <ac:spMkLst>
            <pc:docMk/>
            <pc:sldMk cId="2490944330" sldId="339"/>
            <ac:spMk id="4" creationId="{EDE4FA0B-5C9A-360D-88E4-F85860E4CF0C}"/>
          </ac:spMkLst>
        </pc:spChg>
        <pc:spChg chg="add mod">
          <ac:chgData name="Irene Rafalski" userId="51c56ee815ed6852" providerId="LiveId" clId="{B1CA3927-6209-4561-817C-41DCF24B387B}" dt="2024-03-24T09:08:19.428" v="2517" actId="1038"/>
          <ac:spMkLst>
            <pc:docMk/>
            <pc:sldMk cId="2490944330" sldId="339"/>
            <ac:spMk id="6" creationId="{BDC3C0CD-234D-3289-E03B-368B52B9E7B8}"/>
          </ac:spMkLst>
        </pc:spChg>
        <pc:spChg chg="mod">
          <ac:chgData name="Irene Rafalski" userId="51c56ee815ed6852" providerId="LiveId" clId="{B1CA3927-6209-4561-817C-41DCF24B387B}" dt="2024-03-24T09:04:24.167" v="2366" actId="20577"/>
          <ac:spMkLst>
            <pc:docMk/>
            <pc:sldMk cId="2490944330" sldId="339"/>
            <ac:spMk id="11" creationId="{79EF3F02-CF08-A866-7BD3-25DDDBBA6E7D}"/>
          </ac:spMkLst>
        </pc:spChg>
        <pc:picChg chg="add mod">
          <ac:chgData name="Irene Rafalski" userId="51c56ee815ed6852" providerId="LiveId" clId="{B1CA3927-6209-4561-817C-41DCF24B387B}" dt="2024-03-24T09:07:49.131" v="2490" actId="14100"/>
          <ac:picMkLst>
            <pc:docMk/>
            <pc:sldMk cId="2490944330" sldId="339"/>
            <ac:picMk id="3" creationId="{409B0289-9AA1-05D9-A4F7-81C7783D36A0}"/>
          </ac:picMkLst>
        </pc:picChg>
        <pc:picChg chg="del">
          <ac:chgData name="Irene Rafalski" userId="51c56ee815ed6852" providerId="LiveId" clId="{B1CA3927-6209-4561-817C-41DCF24B387B}" dt="2024-03-24T09:02:20.906" v="2355" actId="478"/>
          <ac:picMkLst>
            <pc:docMk/>
            <pc:sldMk cId="2490944330" sldId="339"/>
            <ac:picMk id="5" creationId="{364D9FD9-B56E-4C91-3ED9-B067F5652879}"/>
          </ac:picMkLst>
        </pc:picChg>
        <pc:picChg chg="del">
          <ac:chgData name="Irene Rafalski" userId="51c56ee815ed6852" providerId="LiveId" clId="{B1CA3927-6209-4561-817C-41DCF24B387B}" dt="2024-03-24T09:01:29.135" v="2353" actId="478"/>
          <ac:picMkLst>
            <pc:docMk/>
            <pc:sldMk cId="2490944330" sldId="339"/>
            <ac:picMk id="8" creationId="{1BE4A4D8-08BB-1C56-3E24-8537BC671B4C}"/>
          </ac:picMkLst>
        </pc:picChg>
        <pc:picChg chg="add del mod">
          <ac:chgData name="Irene Rafalski" userId="51c56ee815ed6852" providerId="LiveId" clId="{B1CA3927-6209-4561-817C-41DCF24B387B}" dt="2024-03-24T09:05:03.366" v="2371" actId="478"/>
          <ac:picMkLst>
            <pc:docMk/>
            <pc:sldMk cId="2490944330" sldId="339"/>
            <ac:picMk id="9" creationId="{F38CB998-A3ED-AD2D-CB96-180D4833D134}"/>
          </ac:picMkLst>
        </pc:picChg>
        <pc:picChg chg="add mod">
          <ac:chgData name="Irene Rafalski" userId="51c56ee815ed6852" providerId="LiveId" clId="{B1CA3927-6209-4561-817C-41DCF24B387B}" dt="2024-03-24T09:08:19.428" v="2517" actId="1038"/>
          <ac:picMkLst>
            <pc:docMk/>
            <pc:sldMk cId="2490944330" sldId="339"/>
            <ac:picMk id="12" creationId="{E896B9A7-6EB5-7224-D2E3-972781C82387}"/>
          </ac:picMkLst>
        </pc:picChg>
      </pc:sldChg>
      <pc:sldChg chg="addSp delSp modSp add mod">
        <pc:chgData name="Irene Rafalski" userId="51c56ee815ed6852" providerId="LiveId" clId="{B1CA3927-6209-4561-817C-41DCF24B387B}" dt="2024-03-24T10:15:20.028" v="2542" actId="14100"/>
        <pc:sldMkLst>
          <pc:docMk/>
          <pc:sldMk cId="2710135913" sldId="340"/>
        </pc:sldMkLst>
        <pc:spChg chg="add del">
          <ac:chgData name="Irene Rafalski" userId="51c56ee815ed6852" providerId="LiveId" clId="{B1CA3927-6209-4561-817C-41DCF24B387B}" dt="2024-03-24T10:10:59.078" v="2524" actId="478"/>
          <ac:spMkLst>
            <pc:docMk/>
            <pc:sldMk cId="2710135913" sldId="340"/>
            <ac:spMk id="5" creationId="{0E794C20-4CE3-82C6-1176-7E281800B684}"/>
          </ac:spMkLst>
        </pc:spChg>
        <pc:spChg chg="del">
          <ac:chgData name="Irene Rafalski" userId="51c56ee815ed6852" providerId="LiveId" clId="{B1CA3927-6209-4561-817C-41DCF24B387B}" dt="2024-03-24T10:10:36.719" v="2521" actId="478"/>
          <ac:spMkLst>
            <pc:docMk/>
            <pc:sldMk cId="2710135913" sldId="340"/>
            <ac:spMk id="6" creationId="{BDC3C0CD-234D-3289-E03B-368B52B9E7B8}"/>
          </ac:spMkLst>
        </pc:spChg>
        <pc:spChg chg="mod">
          <ac:chgData name="Irene Rafalski" userId="51c56ee815ed6852" providerId="LiveId" clId="{B1CA3927-6209-4561-817C-41DCF24B387B}" dt="2024-03-24T10:14:23.411" v="2537" actId="113"/>
          <ac:spMkLst>
            <pc:docMk/>
            <pc:sldMk cId="2710135913" sldId="340"/>
            <ac:spMk id="11" creationId="{79EF3F02-CF08-A866-7BD3-25DDDBBA6E7D}"/>
          </ac:spMkLst>
        </pc:spChg>
        <pc:grpChg chg="add mod">
          <ac:chgData name="Irene Rafalski" userId="51c56ee815ed6852" providerId="LiveId" clId="{B1CA3927-6209-4561-817C-41DCF24B387B}" dt="2024-03-24T10:15:20.028" v="2542" actId="14100"/>
          <ac:grpSpMkLst>
            <pc:docMk/>
            <pc:sldMk cId="2710135913" sldId="340"/>
            <ac:grpSpMk id="14" creationId="{7FFEA627-0B8F-1285-B7CB-77753B83A760}"/>
          </ac:grpSpMkLst>
        </pc:grpChg>
        <pc:picChg chg="del">
          <ac:chgData name="Irene Rafalski" userId="51c56ee815ed6852" providerId="LiveId" clId="{B1CA3927-6209-4561-817C-41DCF24B387B}" dt="2024-03-24T10:10:31.422" v="2519" actId="478"/>
          <ac:picMkLst>
            <pc:docMk/>
            <pc:sldMk cId="2710135913" sldId="340"/>
            <ac:picMk id="3" creationId="{409B0289-9AA1-05D9-A4F7-81C7783D36A0}"/>
          </ac:picMkLst>
        </pc:picChg>
        <pc:picChg chg="add mod">
          <ac:chgData name="Irene Rafalski" userId="51c56ee815ed6852" providerId="LiveId" clId="{B1CA3927-6209-4561-817C-41DCF24B387B}" dt="2024-03-24T10:15:09.041" v="2541" actId="164"/>
          <ac:picMkLst>
            <pc:docMk/>
            <pc:sldMk cId="2710135913" sldId="340"/>
            <ac:picMk id="9" creationId="{78EA7908-1991-6446-EB06-2E7B86301F53}"/>
          </ac:picMkLst>
        </pc:picChg>
        <pc:picChg chg="del">
          <ac:chgData name="Irene Rafalski" userId="51c56ee815ed6852" providerId="LiveId" clId="{B1CA3927-6209-4561-817C-41DCF24B387B}" dt="2024-03-24T10:10:32.253" v="2520" actId="478"/>
          <ac:picMkLst>
            <pc:docMk/>
            <pc:sldMk cId="2710135913" sldId="340"/>
            <ac:picMk id="12" creationId="{E896B9A7-6EB5-7224-D2E3-972781C82387}"/>
          </ac:picMkLst>
        </pc:picChg>
        <pc:picChg chg="add mod">
          <ac:chgData name="Irene Rafalski" userId="51c56ee815ed6852" providerId="LiveId" clId="{B1CA3927-6209-4561-817C-41DCF24B387B}" dt="2024-03-24T10:15:09.041" v="2541" actId="164"/>
          <ac:picMkLst>
            <pc:docMk/>
            <pc:sldMk cId="2710135913" sldId="340"/>
            <ac:picMk id="13" creationId="{E72F2F75-8C5A-2619-D330-7627EFCE70A9}"/>
          </ac:picMkLst>
        </pc:picChg>
      </pc:sldChg>
      <pc:sldChg chg="addSp delSp modSp add mod">
        <pc:chgData name="Irene Rafalski" userId="51c56ee815ed6852" providerId="LiveId" clId="{B1CA3927-6209-4561-817C-41DCF24B387B}" dt="2024-03-24T10:21:27.778" v="2562" actId="14100"/>
        <pc:sldMkLst>
          <pc:docMk/>
          <pc:sldMk cId="418455466" sldId="341"/>
        </pc:sldMkLst>
        <pc:spChg chg="mod">
          <ac:chgData name="Irene Rafalski" userId="51c56ee815ed6852" providerId="LiveId" clId="{B1CA3927-6209-4561-817C-41DCF24B387B}" dt="2024-03-24T10:20:36.235" v="2558" actId="113"/>
          <ac:spMkLst>
            <pc:docMk/>
            <pc:sldMk cId="418455466" sldId="341"/>
            <ac:spMk id="11" creationId="{79EF3F02-CF08-A866-7BD3-25DDDBBA6E7D}"/>
          </ac:spMkLst>
        </pc:spChg>
        <pc:grpChg chg="add mod">
          <ac:chgData name="Irene Rafalski" userId="51c56ee815ed6852" providerId="LiveId" clId="{B1CA3927-6209-4561-817C-41DCF24B387B}" dt="2024-03-24T10:21:27.778" v="2562" actId="14100"/>
          <ac:grpSpMkLst>
            <pc:docMk/>
            <pc:sldMk cId="418455466" sldId="341"/>
            <ac:grpSpMk id="12" creationId="{7DD2ED5A-3B25-FE77-A0D1-1296F980A11B}"/>
          </ac:grpSpMkLst>
        </pc:grpChg>
        <pc:grpChg chg="del">
          <ac:chgData name="Irene Rafalski" userId="51c56ee815ed6852" providerId="LiveId" clId="{B1CA3927-6209-4561-817C-41DCF24B387B}" dt="2024-03-24T10:17:57.001" v="2548" actId="478"/>
          <ac:grpSpMkLst>
            <pc:docMk/>
            <pc:sldMk cId="418455466" sldId="341"/>
            <ac:grpSpMk id="14" creationId="{7FFEA627-0B8F-1285-B7CB-77753B83A760}"/>
          </ac:grpSpMkLst>
        </pc:grpChg>
        <pc:picChg chg="add del mod">
          <ac:chgData name="Irene Rafalski" userId="51c56ee815ed6852" providerId="LiveId" clId="{B1CA3927-6209-4561-817C-41DCF24B387B}" dt="2024-03-24T10:18:40.787" v="2551" actId="478"/>
          <ac:picMkLst>
            <pc:docMk/>
            <pc:sldMk cId="418455466" sldId="341"/>
            <ac:picMk id="3" creationId="{2EA5C4A8-8331-0074-6E7C-5F1F7ADA1DF6}"/>
          </ac:picMkLst>
        </pc:picChg>
        <pc:picChg chg="add mod">
          <ac:chgData name="Irene Rafalski" userId="51c56ee815ed6852" providerId="LiveId" clId="{B1CA3927-6209-4561-817C-41DCF24B387B}" dt="2024-03-24T10:21:18.334" v="2561" actId="164"/>
          <ac:picMkLst>
            <pc:docMk/>
            <pc:sldMk cId="418455466" sldId="341"/>
            <ac:picMk id="6" creationId="{6CE9E618-1785-E520-9020-855B2AD730AD}"/>
          </ac:picMkLst>
        </pc:picChg>
        <pc:picChg chg="add mod">
          <ac:chgData name="Irene Rafalski" userId="51c56ee815ed6852" providerId="LiveId" clId="{B1CA3927-6209-4561-817C-41DCF24B387B}" dt="2024-03-24T10:21:18.334" v="2561" actId="164"/>
          <ac:picMkLst>
            <pc:docMk/>
            <pc:sldMk cId="418455466" sldId="341"/>
            <ac:picMk id="10" creationId="{A78F9DF1-AFF7-8BA5-C07C-A0CE0B71F254}"/>
          </ac:picMkLst>
        </pc:picChg>
      </pc:sldChg>
      <pc:sldChg chg="addSp delSp modSp add mod">
        <pc:chgData name="Irene Rafalski" userId="51c56ee815ed6852" providerId="LiveId" clId="{B1CA3927-6209-4561-817C-41DCF24B387B}" dt="2024-03-24T10:35:27.467" v="2602" actId="22"/>
        <pc:sldMkLst>
          <pc:docMk/>
          <pc:sldMk cId="3113471362" sldId="342"/>
        </pc:sldMkLst>
        <pc:spChg chg="mod">
          <ac:chgData name="Irene Rafalski" userId="51c56ee815ed6852" providerId="LiveId" clId="{B1CA3927-6209-4561-817C-41DCF24B387B}" dt="2024-03-24T10:34:11.820" v="2600" actId="6549"/>
          <ac:spMkLst>
            <pc:docMk/>
            <pc:sldMk cId="3113471362" sldId="342"/>
            <ac:spMk id="11" creationId="{79EF3F02-CF08-A866-7BD3-25DDDBBA6E7D}"/>
          </ac:spMkLst>
        </pc:spChg>
        <pc:spChg chg="add del">
          <ac:chgData name="Irene Rafalski" userId="51c56ee815ed6852" providerId="LiveId" clId="{B1CA3927-6209-4561-817C-41DCF24B387B}" dt="2024-03-24T10:35:27.467" v="2602" actId="22"/>
          <ac:spMkLst>
            <pc:docMk/>
            <pc:sldMk cId="3113471362" sldId="342"/>
            <ac:spMk id="19" creationId="{69EE30BD-4E1F-8B3C-7BAC-F9DDD3562DFB}"/>
          </ac:spMkLst>
        </pc:spChg>
        <pc:grpChg chg="add del mod">
          <ac:chgData name="Irene Rafalski" userId="51c56ee815ed6852" providerId="LiveId" clId="{B1CA3927-6209-4561-817C-41DCF24B387B}" dt="2024-03-24T10:31:30.089" v="2587" actId="165"/>
          <ac:grpSpMkLst>
            <pc:docMk/>
            <pc:sldMk cId="3113471362" sldId="342"/>
            <ac:grpSpMk id="9" creationId="{5D1E833D-65E1-098F-4850-14D2525089DD}"/>
          </ac:grpSpMkLst>
        </pc:grpChg>
        <pc:grpChg chg="del">
          <ac:chgData name="Irene Rafalski" userId="51c56ee815ed6852" providerId="LiveId" clId="{B1CA3927-6209-4561-817C-41DCF24B387B}" dt="2024-03-24T10:23:45.130" v="2566" actId="478"/>
          <ac:grpSpMkLst>
            <pc:docMk/>
            <pc:sldMk cId="3113471362" sldId="342"/>
            <ac:grpSpMk id="12" creationId="{7DD2ED5A-3B25-FE77-A0D1-1296F980A11B}"/>
          </ac:grpSpMkLst>
        </pc:grpChg>
        <pc:grpChg chg="add mod">
          <ac:chgData name="Irene Rafalski" userId="51c56ee815ed6852" providerId="LiveId" clId="{B1CA3927-6209-4561-817C-41DCF24B387B}" dt="2024-03-24T10:32:37.714" v="2594" actId="14100"/>
          <ac:grpSpMkLst>
            <pc:docMk/>
            <pc:sldMk cId="3113471362" sldId="342"/>
            <ac:grpSpMk id="17" creationId="{BF9C995B-CFE2-6605-F8A2-F36E4287332C}"/>
          </ac:grpSpMkLst>
        </pc:grpChg>
        <pc:picChg chg="add del mod topLvl">
          <ac:chgData name="Irene Rafalski" userId="51c56ee815ed6852" providerId="LiveId" clId="{B1CA3927-6209-4561-817C-41DCF24B387B}" dt="2024-03-24T10:32:11.049" v="2588" actId="478"/>
          <ac:picMkLst>
            <pc:docMk/>
            <pc:sldMk cId="3113471362" sldId="342"/>
            <ac:picMk id="3" creationId="{807CE316-9870-8931-DCC2-708D4ADBF754}"/>
          </ac:picMkLst>
        </pc:picChg>
        <pc:picChg chg="add mod topLvl">
          <ac:chgData name="Irene Rafalski" userId="51c56ee815ed6852" providerId="LiveId" clId="{B1CA3927-6209-4561-817C-41DCF24B387B}" dt="2024-03-24T10:32:27.037" v="2592" actId="164"/>
          <ac:picMkLst>
            <pc:docMk/>
            <pc:sldMk cId="3113471362" sldId="342"/>
            <ac:picMk id="8" creationId="{C936DA26-E17E-CF32-B4E2-7145B66F8BCA}"/>
          </ac:picMkLst>
        </pc:picChg>
        <pc:picChg chg="add mod">
          <ac:chgData name="Irene Rafalski" userId="51c56ee815ed6852" providerId="LiveId" clId="{B1CA3927-6209-4561-817C-41DCF24B387B}" dt="2024-03-24T10:32:27.037" v="2592" actId="164"/>
          <ac:picMkLst>
            <pc:docMk/>
            <pc:sldMk cId="3113471362" sldId="342"/>
            <ac:picMk id="14" creationId="{D5BBF7D0-7EB0-0C01-DFE3-A0DAC215D005}"/>
          </ac:picMkLst>
        </pc:picChg>
      </pc:sldChg>
      <pc:sldChg chg="addSp delSp modSp add mod">
        <pc:chgData name="Irene Rafalski" userId="51c56ee815ed6852" providerId="LiveId" clId="{B1CA3927-6209-4561-817C-41DCF24B387B}" dt="2024-03-24T10:48:36.932" v="2707" actId="1076"/>
        <pc:sldMkLst>
          <pc:docMk/>
          <pc:sldMk cId="747327985" sldId="343"/>
        </pc:sldMkLst>
        <pc:spChg chg="mod">
          <ac:chgData name="Irene Rafalski" userId="51c56ee815ed6852" providerId="LiveId" clId="{B1CA3927-6209-4561-817C-41DCF24B387B}" dt="2024-03-24T10:35:41.222" v="2609" actId="20577"/>
          <ac:spMkLst>
            <pc:docMk/>
            <pc:sldMk cId="747327985" sldId="343"/>
            <ac:spMk id="4" creationId="{EDE4FA0B-5C9A-360D-88E4-F85860E4CF0C}"/>
          </ac:spMkLst>
        </pc:spChg>
        <pc:spChg chg="mod">
          <ac:chgData name="Irene Rafalski" userId="51c56ee815ed6852" providerId="LiveId" clId="{B1CA3927-6209-4561-817C-41DCF24B387B}" dt="2024-03-24T10:44:14.164" v="2694" actId="313"/>
          <ac:spMkLst>
            <pc:docMk/>
            <pc:sldMk cId="747327985" sldId="343"/>
            <ac:spMk id="11" creationId="{79EF3F02-CF08-A866-7BD3-25DDDBBA6E7D}"/>
          </ac:spMkLst>
        </pc:spChg>
        <pc:grpChg chg="del">
          <ac:chgData name="Irene Rafalski" userId="51c56ee815ed6852" providerId="LiveId" clId="{B1CA3927-6209-4561-817C-41DCF24B387B}" dt="2024-03-24T10:37:22.982" v="2612" actId="478"/>
          <ac:grpSpMkLst>
            <pc:docMk/>
            <pc:sldMk cId="747327985" sldId="343"/>
            <ac:grpSpMk id="17" creationId="{BF9C995B-CFE2-6605-F8A2-F36E4287332C}"/>
          </ac:grpSpMkLst>
        </pc:grpChg>
        <pc:picChg chg="add del mod">
          <ac:chgData name="Irene Rafalski" userId="51c56ee815ed6852" providerId="LiveId" clId="{B1CA3927-6209-4561-817C-41DCF24B387B}" dt="2024-03-24T10:47:02.852" v="2699" actId="478"/>
          <ac:picMkLst>
            <pc:docMk/>
            <pc:sldMk cId="747327985" sldId="343"/>
            <ac:picMk id="3" creationId="{9ECF01F3-850A-F053-FAA1-8D8CCE380001}"/>
          </ac:picMkLst>
        </pc:picChg>
        <pc:picChg chg="add mod">
          <ac:chgData name="Irene Rafalski" userId="51c56ee815ed6852" providerId="LiveId" clId="{B1CA3927-6209-4561-817C-41DCF24B387B}" dt="2024-03-24T10:47:17.080" v="2704" actId="1076"/>
          <ac:picMkLst>
            <pc:docMk/>
            <pc:sldMk cId="747327985" sldId="343"/>
            <ac:picMk id="6" creationId="{3489604A-DCD0-A336-1DCF-278E008B7C54}"/>
          </ac:picMkLst>
        </pc:picChg>
        <pc:picChg chg="add mod">
          <ac:chgData name="Irene Rafalski" userId="51c56ee815ed6852" providerId="LiveId" clId="{B1CA3927-6209-4561-817C-41DCF24B387B}" dt="2024-03-24T10:47:10.523" v="2702" actId="1076"/>
          <ac:picMkLst>
            <pc:docMk/>
            <pc:sldMk cId="747327985" sldId="343"/>
            <ac:picMk id="10" creationId="{63D6AC57-2193-D4DF-2F30-7E36BFF8D9CF}"/>
          </ac:picMkLst>
        </pc:picChg>
        <pc:picChg chg="add mod">
          <ac:chgData name="Irene Rafalski" userId="51c56ee815ed6852" providerId="LiveId" clId="{B1CA3927-6209-4561-817C-41DCF24B387B}" dt="2024-03-24T10:48:36.932" v="2707" actId="1076"/>
          <ac:picMkLst>
            <pc:docMk/>
            <pc:sldMk cId="747327985" sldId="343"/>
            <ac:picMk id="13" creationId="{85174B30-4518-AA62-4501-EB3A0B6A9484}"/>
          </ac:picMkLst>
        </pc:picChg>
      </pc:sldChg>
      <pc:sldChg chg="addSp delSp modSp add mod">
        <pc:chgData name="Irene Rafalski" userId="51c56ee815ed6852" providerId="LiveId" clId="{B1CA3927-6209-4561-817C-41DCF24B387B}" dt="2024-03-24T11:00:12.499" v="2759" actId="14100"/>
        <pc:sldMkLst>
          <pc:docMk/>
          <pc:sldMk cId="1224695704" sldId="344"/>
        </pc:sldMkLst>
        <pc:spChg chg="mod">
          <ac:chgData name="Irene Rafalski" userId="51c56ee815ed6852" providerId="LiveId" clId="{B1CA3927-6209-4561-817C-41DCF24B387B}" dt="2024-03-24T11:00:12.499" v="2759" actId="14100"/>
          <ac:spMkLst>
            <pc:docMk/>
            <pc:sldMk cId="1224695704" sldId="344"/>
            <ac:spMk id="11" creationId="{79EF3F02-CF08-A866-7BD3-25DDDBBA6E7D}"/>
          </ac:spMkLst>
        </pc:spChg>
        <pc:grpChg chg="add mod">
          <ac:chgData name="Irene Rafalski" userId="51c56ee815ed6852" providerId="LiveId" clId="{B1CA3927-6209-4561-817C-41DCF24B387B}" dt="2024-03-24T10:58:31.811" v="2750" actId="14100"/>
          <ac:grpSpMkLst>
            <pc:docMk/>
            <pc:sldMk cId="1224695704" sldId="344"/>
            <ac:grpSpMk id="9" creationId="{656355D7-1882-CA47-6AC0-71CAF090C654}"/>
          </ac:grpSpMkLst>
        </pc:grpChg>
        <pc:picChg chg="add mod">
          <ac:chgData name="Irene Rafalski" userId="51c56ee815ed6852" providerId="LiveId" clId="{B1CA3927-6209-4561-817C-41DCF24B387B}" dt="2024-03-24T10:58:14.289" v="2747" actId="164"/>
          <ac:picMkLst>
            <pc:docMk/>
            <pc:sldMk cId="1224695704" sldId="344"/>
            <ac:picMk id="3" creationId="{63720473-1CA9-BAF5-795E-76FC78DA014C}"/>
          </ac:picMkLst>
        </pc:picChg>
        <pc:picChg chg="del">
          <ac:chgData name="Irene Rafalski" userId="51c56ee815ed6852" providerId="LiveId" clId="{B1CA3927-6209-4561-817C-41DCF24B387B}" dt="2024-03-24T10:49:52.412" v="2709" actId="478"/>
          <ac:picMkLst>
            <pc:docMk/>
            <pc:sldMk cId="1224695704" sldId="344"/>
            <ac:picMk id="6" creationId="{3489604A-DCD0-A336-1DCF-278E008B7C54}"/>
          </ac:picMkLst>
        </pc:picChg>
        <pc:picChg chg="add mod">
          <ac:chgData name="Irene Rafalski" userId="51c56ee815ed6852" providerId="LiveId" clId="{B1CA3927-6209-4561-817C-41DCF24B387B}" dt="2024-03-24T10:58:14.289" v="2747" actId="164"/>
          <ac:picMkLst>
            <pc:docMk/>
            <pc:sldMk cId="1224695704" sldId="344"/>
            <ac:picMk id="8" creationId="{F201FA2A-5D42-84A5-F807-79F6B0EC687D}"/>
          </ac:picMkLst>
        </pc:picChg>
        <pc:picChg chg="del">
          <ac:chgData name="Irene Rafalski" userId="51c56ee815ed6852" providerId="LiveId" clId="{B1CA3927-6209-4561-817C-41DCF24B387B}" dt="2024-03-24T10:49:53.310" v="2710" actId="478"/>
          <ac:picMkLst>
            <pc:docMk/>
            <pc:sldMk cId="1224695704" sldId="344"/>
            <ac:picMk id="10" creationId="{63D6AC57-2193-D4DF-2F30-7E36BFF8D9CF}"/>
          </ac:picMkLst>
        </pc:picChg>
        <pc:picChg chg="del">
          <ac:chgData name="Irene Rafalski" userId="51c56ee815ed6852" providerId="LiveId" clId="{B1CA3927-6209-4561-817C-41DCF24B387B}" dt="2024-03-24T10:49:54.041" v="2711" actId="478"/>
          <ac:picMkLst>
            <pc:docMk/>
            <pc:sldMk cId="1224695704" sldId="344"/>
            <ac:picMk id="13" creationId="{85174B30-4518-AA62-4501-EB3A0B6A9484}"/>
          </ac:picMkLst>
        </pc:picChg>
      </pc:sldChg>
      <pc:sldMasterChg chg="delSldLayout">
        <pc:chgData name="Irene Rafalski" userId="51c56ee815ed6852" providerId="LiveId" clId="{B1CA3927-6209-4561-817C-41DCF24B387B}" dt="2024-03-24T11:01:21.276" v="2760" actId="2696"/>
        <pc:sldMasterMkLst>
          <pc:docMk/>
          <pc:sldMasterMk cId="1275038950" sldId="2147483698"/>
        </pc:sldMasterMkLst>
        <pc:sldLayoutChg chg="del">
          <pc:chgData name="Irene Rafalski" userId="51c56ee815ed6852" providerId="LiveId" clId="{B1CA3927-6209-4561-817C-41DCF24B387B}" dt="2024-03-24T11:01:21.276" v="2760" actId="2696"/>
          <pc:sldLayoutMkLst>
            <pc:docMk/>
            <pc:sldMasterMk cId="1275038950" sldId="2147483698"/>
            <pc:sldLayoutMk cId="1791832978" sldId="2147483719"/>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1_2" csCatId="accent1" phldr="1"/>
      <dgm:spPr/>
      <dgm:t>
        <a:bodyPr/>
        <a:lstStyle/>
        <a:p>
          <a:endParaRPr lang="en-US"/>
        </a:p>
      </dgm:t>
    </dgm:pt>
    <dgm:pt modelId="{AE62509E-8FD5-4BC0-8484-49407DA07B2D}">
      <dgm:prSet phldrT="[Text]"/>
      <dgm:spPr/>
      <dgm:t>
        <a:bodyPr/>
        <a:lstStyle/>
        <a:p>
          <a:pPr>
            <a:lnSpc>
              <a:spcPct val="100000"/>
            </a:lnSpc>
            <a:spcAft>
              <a:spcPts val="0"/>
            </a:spcAft>
          </a:pPr>
          <a:r>
            <a:rPr lang="en-US" spc="100" baseline="0" dirty="0">
              <a:solidFill>
                <a:schemeClr val="tx1"/>
              </a:solidFill>
            </a:rPr>
            <a:t>1</a:t>
          </a:r>
        </a:p>
      </dgm:t>
    </dgm:pt>
    <dgm:pt modelId="{8F2C679D-77AF-46F9-9ACE-1E1D440B1883}" type="parTrans" cxnId="{B681E0E7-0B3A-4DB8-BF19-F9AE0E1C787B}">
      <dgm:prSet/>
      <dgm:spPr/>
      <dgm:t>
        <a:bodyPr/>
        <a:lstStyle/>
        <a:p>
          <a:endParaRPr lang="en-US">
            <a:solidFill>
              <a:schemeClr val="tx1"/>
            </a:solidFill>
          </a:endParaRPr>
        </a:p>
      </dgm:t>
    </dgm:pt>
    <dgm:pt modelId="{5C2CB4AF-F88D-4FBE-A40E-0CC048A23B9E}" type="sibTrans" cxnId="{B681E0E7-0B3A-4DB8-BF19-F9AE0E1C787B}">
      <dgm:prSet/>
      <dgm:spPr/>
      <dgm:t>
        <a:bodyPr/>
        <a:lstStyle/>
        <a:p>
          <a:endParaRPr lang="en-US">
            <a:solidFill>
              <a:schemeClr val="tx1"/>
            </a:solidFill>
          </a:endParaRPr>
        </a:p>
      </dgm:t>
    </dgm:pt>
    <dgm:pt modelId="{54A260F9-80FA-4E2A-BE87-2C0670B83857}">
      <dgm:prSet phldrT="[Text]" custT="1"/>
      <dgm:spPr/>
      <dgm:t>
        <a:bodyPr/>
        <a:lstStyle/>
        <a:p>
          <a:pPr algn="ctr">
            <a:lnSpc>
              <a:spcPct val="90000"/>
            </a:lnSpc>
            <a:spcAft>
              <a:spcPts val="0"/>
            </a:spcAft>
            <a:buFont typeface="Arial" panose="020B0604020202020204" pitchFamily="34" charset="0"/>
            <a:buChar char="•"/>
          </a:pPr>
          <a:r>
            <a:rPr lang="en-US" sz="1100" b="0" i="0" spc="100" baseline="0" dirty="0">
              <a:solidFill>
                <a:schemeClr val="tx1"/>
              </a:solidFill>
            </a:rPr>
            <a:t>DATA CLEANING</a:t>
          </a:r>
          <a:endParaRPr lang="en-US" sz="1100" spc="100" baseline="0" dirty="0">
            <a:solidFill>
              <a:schemeClr val="tx1"/>
            </a:solidFill>
          </a:endParaRPr>
        </a:p>
      </dgm:t>
    </dgm:pt>
    <dgm:pt modelId="{3E4E3177-8F1B-40ED-B20A-6A6F0041E180}" type="parTrans" cxnId="{0D49E980-DE7B-46C8-A240-0AF3E38E1055}">
      <dgm:prSet/>
      <dgm:spPr/>
      <dgm:t>
        <a:bodyPr/>
        <a:lstStyle/>
        <a:p>
          <a:endParaRPr lang="en-US">
            <a:solidFill>
              <a:schemeClr val="tx1"/>
            </a:solidFill>
          </a:endParaRPr>
        </a:p>
      </dgm:t>
    </dgm:pt>
    <dgm:pt modelId="{BA9E60E0-CF2E-4096-A9F4-556713DB9AE4}" type="sibTrans" cxnId="{0D49E980-DE7B-46C8-A240-0AF3E38E1055}">
      <dgm:prSet/>
      <dgm:spPr/>
      <dgm:t>
        <a:bodyPr/>
        <a:lstStyle/>
        <a:p>
          <a:endParaRPr lang="en-US">
            <a:solidFill>
              <a:schemeClr val="tx1"/>
            </a:solidFill>
          </a:endParaRPr>
        </a:p>
      </dgm:t>
    </dgm:pt>
    <dgm:pt modelId="{20928AAA-F457-4A09-8AAC-A82210983FBE}">
      <dgm:prSet phldrT="[Text]"/>
      <dgm:spPr/>
      <dgm:t>
        <a:bodyPr/>
        <a:lstStyle/>
        <a:p>
          <a:pPr>
            <a:lnSpc>
              <a:spcPct val="100000"/>
            </a:lnSpc>
            <a:spcAft>
              <a:spcPts val="0"/>
            </a:spcAft>
          </a:pPr>
          <a:r>
            <a:rPr lang="en-US" spc="100" baseline="0" dirty="0">
              <a:solidFill>
                <a:schemeClr val="tx1"/>
              </a:solidFill>
            </a:rPr>
            <a:t>2</a:t>
          </a:r>
        </a:p>
      </dgm:t>
    </dgm:pt>
    <dgm:pt modelId="{915085CE-2C78-4B64-8FF4-E48DB7BD55D2}" type="parTrans" cxnId="{BA476174-221B-4A3D-B4E2-5FCC084B59D3}">
      <dgm:prSet/>
      <dgm:spPr/>
      <dgm:t>
        <a:bodyPr/>
        <a:lstStyle/>
        <a:p>
          <a:endParaRPr lang="en-US">
            <a:solidFill>
              <a:schemeClr val="tx1"/>
            </a:solidFill>
          </a:endParaRPr>
        </a:p>
      </dgm:t>
    </dgm:pt>
    <dgm:pt modelId="{EB5D5454-A5E9-4E37-B514-DFC5324A66C0}" type="sibTrans" cxnId="{BA476174-221B-4A3D-B4E2-5FCC084B59D3}">
      <dgm:prSet/>
      <dgm:spPr/>
      <dgm:t>
        <a:bodyPr/>
        <a:lstStyle/>
        <a:p>
          <a:endParaRPr lang="en-US">
            <a:solidFill>
              <a:schemeClr val="tx1"/>
            </a:solidFill>
          </a:endParaRPr>
        </a:p>
      </dgm:t>
    </dgm:pt>
    <dgm:pt modelId="{9C6534A9-4C27-4998-80A5-DF23882CAE25}">
      <dgm:prSet phldrT="[Text]" custT="1"/>
      <dgm:spPr/>
      <dgm:t>
        <a:bodyPr/>
        <a:lstStyle/>
        <a:p>
          <a:pPr algn="ctr">
            <a:lnSpc>
              <a:spcPct val="90000"/>
            </a:lnSpc>
            <a:spcAft>
              <a:spcPts val="0"/>
            </a:spcAft>
            <a:buFont typeface="Arial" panose="020B0604020202020204" pitchFamily="34" charset="0"/>
            <a:buChar char="•"/>
          </a:pPr>
          <a:r>
            <a:rPr lang="en-US" sz="1100" b="0" i="0" spc="100" baseline="0" dirty="0">
              <a:solidFill>
                <a:schemeClr val="tx1"/>
              </a:solidFill>
            </a:rPr>
            <a:t>IDENTIFICATION OF OUTLIERS</a:t>
          </a:r>
          <a:endParaRPr lang="en-US" sz="1100" spc="100" baseline="0" dirty="0">
            <a:solidFill>
              <a:schemeClr val="tx1"/>
            </a:solidFill>
          </a:endParaRPr>
        </a:p>
      </dgm:t>
    </dgm:pt>
    <dgm:pt modelId="{0AA7231B-9394-4732-A7BE-3EB3CF2F8D70}" type="parTrans" cxnId="{82290D4D-2346-4E6C-B254-B9EAA4D01A23}">
      <dgm:prSet/>
      <dgm:spPr/>
      <dgm:t>
        <a:bodyPr/>
        <a:lstStyle/>
        <a:p>
          <a:endParaRPr lang="en-US">
            <a:solidFill>
              <a:schemeClr val="tx1"/>
            </a:solidFill>
          </a:endParaRPr>
        </a:p>
      </dgm:t>
    </dgm:pt>
    <dgm:pt modelId="{83B69D46-737C-4589-B359-6BD9DD58BC91}" type="sibTrans" cxnId="{82290D4D-2346-4E6C-B254-B9EAA4D01A23}">
      <dgm:prSet/>
      <dgm:spPr/>
      <dgm:t>
        <a:bodyPr/>
        <a:lstStyle/>
        <a:p>
          <a:endParaRPr lang="en-US">
            <a:solidFill>
              <a:schemeClr val="tx1"/>
            </a:solidFill>
          </a:endParaRPr>
        </a:p>
      </dgm:t>
    </dgm:pt>
    <dgm:pt modelId="{03738E35-4243-4E7D-A93F-C07DA3901E78}">
      <dgm:prSet phldrT="[Text]"/>
      <dgm:spPr/>
      <dgm:t>
        <a:bodyPr/>
        <a:lstStyle/>
        <a:p>
          <a:pPr>
            <a:lnSpc>
              <a:spcPct val="100000"/>
            </a:lnSpc>
            <a:spcAft>
              <a:spcPts val="0"/>
            </a:spcAft>
          </a:pPr>
          <a:r>
            <a:rPr lang="en-US" spc="100" baseline="0" dirty="0">
              <a:solidFill>
                <a:schemeClr val="tx1"/>
              </a:solidFill>
            </a:rPr>
            <a:t>3</a:t>
          </a:r>
        </a:p>
      </dgm:t>
    </dgm:pt>
    <dgm:pt modelId="{DABBAF6C-D1C9-42E1-B928-5ACDE3D21AB0}" type="parTrans" cxnId="{E41AD5BE-76F3-4A9E-8059-7FC968661703}">
      <dgm:prSet/>
      <dgm:spPr/>
      <dgm:t>
        <a:bodyPr/>
        <a:lstStyle/>
        <a:p>
          <a:endParaRPr lang="en-US">
            <a:solidFill>
              <a:schemeClr val="tx1"/>
            </a:solidFill>
          </a:endParaRPr>
        </a:p>
      </dgm:t>
    </dgm:pt>
    <dgm:pt modelId="{6BF5896A-A334-45B0-B451-09159F55B184}" type="sibTrans" cxnId="{E41AD5BE-76F3-4A9E-8059-7FC968661703}">
      <dgm:prSet/>
      <dgm:spPr/>
      <dgm:t>
        <a:bodyPr/>
        <a:lstStyle/>
        <a:p>
          <a:endParaRPr lang="en-US">
            <a:solidFill>
              <a:schemeClr val="tx1"/>
            </a:solidFill>
          </a:endParaRPr>
        </a:p>
      </dgm:t>
    </dgm:pt>
    <dgm:pt modelId="{34C8CD19-04E2-4488-965F-DC841C470D45}">
      <dgm:prSet phldrT="[Text]" custT="1"/>
      <dgm:spPr/>
      <dgm:t>
        <a:bodyPr/>
        <a:lstStyle/>
        <a:p>
          <a:pPr algn="ctr">
            <a:lnSpc>
              <a:spcPct val="90000"/>
            </a:lnSpc>
            <a:spcAft>
              <a:spcPts val="0"/>
            </a:spcAft>
            <a:buFont typeface="Arial" panose="020B0604020202020204" pitchFamily="34" charset="0"/>
            <a:buChar char="•"/>
          </a:pPr>
          <a:r>
            <a:rPr lang="en-US" sz="1100" b="0" i="0" spc="150" baseline="0" dirty="0">
              <a:solidFill>
                <a:schemeClr val="tx1"/>
              </a:solidFill>
            </a:rPr>
            <a:t>UNIVARIATE ANALYSIS</a:t>
          </a:r>
          <a:endParaRPr lang="en-US" sz="1100" spc="150" baseline="0" dirty="0">
            <a:solidFill>
              <a:schemeClr val="tx1"/>
            </a:solidFill>
          </a:endParaRPr>
        </a:p>
      </dgm:t>
    </dgm:pt>
    <dgm:pt modelId="{CD5F7DE2-2AD1-4CE8-AAC7-AD9C8E180CEA}" type="parTrans" cxnId="{07030C4E-4D62-4240-B10F-E41B801C763E}">
      <dgm:prSet/>
      <dgm:spPr/>
      <dgm:t>
        <a:bodyPr/>
        <a:lstStyle/>
        <a:p>
          <a:endParaRPr lang="en-US">
            <a:solidFill>
              <a:schemeClr val="tx1"/>
            </a:solidFill>
          </a:endParaRPr>
        </a:p>
      </dgm:t>
    </dgm:pt>
    <dgm:pt modelId="{7CE5955C-EC28-4D1B-9459-0C5458B1797D}" type="sibTrans" cxnId="{07030C4E-4D62-4240-B10F-E41B801C763E}">
      <dgm:prSet/>
      <dgm:spPr/>
      <dgm:t>
        <a:bodyPr/>
        <a:lstStyle/>
        <a:p>
          <a:endParaRPr lang="en-US">
            <a:solidFill>
              <a:schemeClr val="tx1"/>
            </a:solidFill>
          </a:endParaRPr>
        </a:p>
      </dgm:t>
    </dgm:pt>
    <dgm:pt modelId="{962BFD33-E216-4331-BBD8-38EEDAB2E2C0}">
      <dgm:prSet phldrT="[Text]"/>
      <dgm:spPr/>
      <dgm:t>
        <a:bodyPr/>
        <a:lstStyle/>
        <a:p>
          <a:pPr>
            <a:lnSpc>
              <a:spcPct val="90000"/>
            </a:lnSpc>
            <a:spcAft>
              <a:spcPts val="0"/>
            </a:spcAft>
            <a:buFont typeface="Arial" panose="020B0604020202020204" pitchFamily="34" charset="0"/>
            <a:buChar char="•"/>
          </a:pPr>
          <a:r>
            <a:rPr lang="en-US" spc="100" baseline="0" dirty="0">
              <a:solidFill>
                <a:schemeClr val="tx1"/>
              </a:solidFill>
            </a:rPr>
            <a:t>4</a:t>
          </a:r>
        </a:p>
      </dgm:t>
    </dgm:pt>
    <dgm:pt modelId="{AB5F98BE-C987-462F-85E3-90E8BE69A319}" type="parTrans" cxnId="{D77C3B5C-C13D-41B7-AA50-BE60CD5D3FAD}">
      <dgm:prSet/>
      <dgm:spPr/>
      <dgm:t>
        <a:bodyPr/>
        <a:lstStyle/>
        <a:p>
          <a:endParaRPr lang="en-US">
            <a:solidFill>
              <a:schemeClr val="tx1"/>
            </a:solidFill>
          </a:endParaRPr>
        </a:p>
      </dgm:t>
    </dgm:pt>
    <dgm:pt modelId="{FF557E39-8331-4155-901F-701688C4CCAD}" type="sibTrans" cxnId="{D77C3B5C-C13D-41B7-AA50-BE60CD5D3FAD}">
      <dgm:prSet/>
      <dgm:spPr/>
      <dgm:t>
        <a:bodyPr/>
        <a:lstStyle/>
        <a:p>
          <a:endParaRPr lang="en-US">
            <a:solidFill>
              <a:schemeClr val="tx1"/>
            </a:solidFill>
          </a:endParaRPr>
        </a:p>
      </dgm:t>
    </dgm:pt>
    <dgm:pt modelId="{4B075034-3129-4DD5-98D7-318F326739CC}">
      <dgm:prSet phldrT="[Text]"/>
      <dgm:spPr/>
      <dgm:t>
        <a:bodyPr/>
        <a:lstStyle/>
        <a:p>
          <a:pPr>
            <a:lnSpc>
              <a:spcPct val="90000"/>
            </a:lnSpc>
            <a:spcAft>
              <a:spcPts val="0"/>
            </a:spcAft>
            <a:buFont typeface="Arial" panose="020B0604020202020204" pitchFamily="34" charset="0"/>
            <a:buChar char="•"/>
          </a:pPr>
          <a:r>
            <a:rPr lang="en-US" spc="100" baseline="0" dirty="0">
              <a:solidFill>
                <a:schemeClr val="tx1"/>
              </a:solidFill>
            </a:rPr>
            <a:t>5</a:t>
          </a:r>
        </a:p>
      </dgm:t>
    </dgm:pt>
    <dgm:pt modelId="{ACA0AE6F-8D87-4F61-8D3E-12FC4D4132DA}" type="parTrans" cxnId="{3FFF5DC7-0983-4794-B4CB-F1F2D9CE51EC}">
      <dgm:prSet/>
      <dgm:spPr/>
      <dgm:t>
        <a:bodyPr/>
        <a:lstStyle/>
        <a:p>
          <a:endParaRPr lang="en-US">
            <a:solidFill>
              <a:schemeClr val="tx1"/>
            </a:solidFill>
          </a:endParaRPr>
        </a:p>
      </dgm:t>
    </dgm:pt>
    <dgm:pt modelId="{4F1D94B4-1627-4363-B86E-DD3281EE398D}" type="sibTrans" cxnId="{3FFF5DC7-0983-4794-B4CB-F1F2D9CE51EC}">
      <dgm:prSet/>
      <dgm:spPr/>
      <dgm:t>
        <a:bodyPr/>
        <a:lstStyle/>
        <a:p>
          <a:endParaRPr lang="en-US">
            <a:solidFill>
              <a:schemeClr val="tx1"/>
            </a:solidFill>
          </a:endParaRPr>
        </a:p>
      </dgm:t>
    </dgm:pt>
    <dgm:pt modelId="{B296910E-5EDD-40B6-9F5C-49436E692D0A}">
      <dgm:prSet custT="1"/>
      <dgm:spPr/>
      <dgm:t>
        <a:bodyPr/>
        <a:lstStyle/>
        <a:p>
          <a:pPr algn="ctr">
            <a:buFont typeface="Arial" panose="020B0604020202020204" pitchFamily="34" charset="0"/>
            <a:buChar char="•"/>
          </a:pPr>
          <a:r>
            <a:rPr lang="en-US" sz="1100" b="0" i="0" spc="150" baseline="0" dirty="0">
              <a:solidFill>
                <a:schemeClr val="tx1"/>
              </a:solidFill>
            </a:rPr>
            <a:t>BIVARIATE ANALYSIS</a:t>
          </a:r>
          <a:endParaRPr lang="en-US" sz="1100" spc="100" baseline="0" dirty="0">
            <a:solidFill>
              <a:schemeClr val="tx1"/>
            </a:solidFill>
          </a:endParaRPr>
        </a:p>
      </dgm:t>
    </dgm:pt>
    <dgm:pt modelId="{911B340C-3486-4299-920E-5DB640C4EDC9}" type="parTrans" cxnId="{047969A5-710C-4C0E-B61E-734F166269A0}">
      <dgm:prSet/>
      <dgm:spPr/>
      <dgm:t>
        <a:bodyPr/>
        <a:lstStyle/>
        <a:p>
          <a:endParaRPr lang="en-US">
            <a:solidFill>
              <a:schemeClr val="tx1"/>
            </a:solidFill>
          </a:endParaRPr>
        </a:p>
      </dgm:t>
    </dgm:pt>
    <dgm:pt modelId="{33A0507C-F24C-416A-8E94-DB84555D29CB}" type="sibTrans" cxnId="{047969A5-710C-4C0E-B61E-734F166269A0}">
      <dgm:prSet/>
      <dgm:spPr/>
      <dgm:t>
        <a:bodyPr/>
        <a:lstStyle/>
        <a:p>
          <a:endParaRPr lang="en-US">
            <a:solidFill>
              <a:schemeClr val="tx1"/>
            </a:solidFill>
          </a:endParaRPr>
        </a:p>
      </dgm:t>
    </dgm:pt>
    <dgm:pt modelId="{1080EDDF-ADDC-4DF2-8E5F-F49A7CF611ED}">
      <dgm:prSet custT="1"/>
      <dgm:spPr/>
      <dgm:t>
        <a:bodyPr/>
        <a:lstStyle/>
        <a:p>
          <a:pPr algn="ctr">
            <a:buFont typeface="Arial" panose="020B0604020202020204" pitchFamily="34" charset="0"/>
            <a:buChar char="•"/>
          </a:pPr>
          <a:r>
            <a:rPr lang="en-US" sz="1100" b="0" i="0" spc="100" baseline="0" dirty="0">
              <a:solidFill>
                <a:schemeClr val="tx1"/>
              </a:solidFill>
            </a:rPr>
            <a:t>CONCLUSIONS AND RECOMMENDATIONS</a:t>
          </a:r>
          <a:endParaRPr lang="en-US" sz="1100" spc="100" baseline="0" dirty="0">
            <a:solidFill>
              <a:schemeClr val="tx1"/>
            </a:solidFill>
          </a:endParaRPr>
        </a:p>
      </dgm:t>
    </dgm:pt>
    <dgm:pt modelId="{8583E403-5FDD-4D7C-B9B3-0CD49AFEBACE}" type="parTrans" cxnId="{0DE29C93-78F2-43AA-B58C-7715B6F0EBD8}">
      <dgm:prSet/>
      <dgm:spPr/>
      <dgm:t>
        <a:bodyPr/>
        <a:lstStyle/>
        <a:p>
          <a:endParaRPr lang="en-US">
            <a:solidFill>
              <a:schemeClr val="tx1"/>
            </a:solidFill>
          </a:endParaRPr>
        </a:p>
      </dgm:t>
    </dgm:pt>
    <dgm:pt modelId="{4C9E55B0-B04E-4552-BC60-A9DA24745302}" type="sibTrans" cxnId="{0DE29C93-78F2-43AA-B58C-7715B6F0EBD8}">
      <dgm:prSet/>
      <dgm:spPr/>
      <dgm:t>
        <a:bodyPr/>
        <a:lstStyle/>
        <a:p>
          <a:endParaRPr lang="en-US">
            <a:solidFill>
              <a:schemeClr val="tx1"/>
            </a:solidFill>
          </a:endParaRPr>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a:solidFill>
          <a:schemeClr val="accent3"/>
        </a:solidFill>
        <a:ln>
          <a:noFill/>
        </a:ln>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5"/>
      <dgm:spPr>
        <a:ln>
          <a:noFill/>
        </a:ln>
      </dgm:spPr>
    </dgm:pt>
    <dgm:pt modelId="{EAA550E8-D286-40B4-9B20-40DE0FCA02CE}" type="pres">
      <dgm:prSet presAssocID="{AE62509E-8FD5-4BC0-8484-49407DA07B2D}" presName="ConnectLine" presStyleLbl="alignNode1" presStyleIdx="0"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5" custScaleX="62911" custLinFactNeighborX="-7160">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5" custLinFactNeighborX="-8075">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5"/>
      <dgm:spPr>
        <a:ln>
          <a:noFill/>
        </a:ln>
      </dgm:spPr>
    </dgm:pt>
    <dgm:pt modelId="{14186A17-7B9F-4674-AD57-FF0C87A3CB32}" type="pres">
      <dgm:prSet presAssocID="{20928AAA-F457-4A09-8AAC-A82210983FBE}" presName="ConnectLine" presStyleLbl="alignNode1" presStyleIdx="1"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5" custScaleX="75854" custLinFactNeighborX="-13302">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5" custLinFactNeighborX="-14631">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5"/>
      <dgm:spPr>
        <a:ln>
          <a:noFill/>
        </a:ln>
      </dgm:spPr>
    </dgm:pt>
    <dgm:pt modelId="{F1C3FD7B-71E0-4012-B7CE-2C80433ED975}" type="pres">
      <dgm:prSet presAssocID="{03738E35-4243-4E7D-A93F-C07DA3901E78}" presName="ConnectLine" presStyleLbl="alignNode1" presStyleIdx="2"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5" custScaleX="72542" custLinFactNeighborX="-1001">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5" custScaleX="82508" custLinFactNeighborX="-1597">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77D7097C-1EDE-4274-97C6-BE5F0924C39C}" type="pres">
      <dgm:prSet presAssocID="{6BF5896A-A334-45B0-B451-09159F55B184}" presName="spaceBetweenRectangles" presStyleCnt="0"/>
      <dgm:spPr/>
    </dgm:pt>
    <dgm:pt modelId="{DA0D1A8F-1D92-476F-972C-E82839B78B96}" type="pres">
      <dgm:prSet presAssocID="{962BFD33-E216-4331-BBD8-38EEDAB2E2C0}" presName="composite" presStyleCnt="0"/>
      <dgm:spPr/>
    </dgm:pt>
    <dgm:pt modelId="{A72D3A03-5E34-4B13-9747-5EFFE003B8C1}" type="pres">
      <dgm:prSet presAssocID="{962BFD33-E216-4331-BBD8-38EEDAB2E2C0}" presName="ConnectorPoint" presStyleLbl="fgAcc1" presStyleIdx="3" presStyleCnt="5"/>
      <dgm:spPr>
        <a:ln>
          <a:noFill/>
        </a:ln>
      </dgm:spPr>
    </dgm:pt>
    <dgm:pt modelId="{EB9D58D6-E34B-4990-86E2-B1CAE3536A29}" type="pres">
      <dgm:prSet presAssocID="{962BFD33-E216-4331-BBD8-38EEDAB2E2C0}" presName="ConnectLine" presStyleLbl="alignNode1" presStyleIdx="3"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gm:spPr>
    </dgm:pt>
    <dgm:pt modelId="{B9FF588F-5F27-4094-9B6D-747FD10A48B7}" type="pres">
      <dgm:prSet presAssocID="{962BFD33-E216-4331-BBD8-38EEDAB2E2C0}" presName="FlexibleEmptyPlaceHolder" presStyleCnt="0"/>
      <dgm:spPr/>
    </dgm:pt>
    <dgm:pt modelId="{160E0A3B-47C8-4C2F-8C45-EC9C3DFA1FFB}" type="pres">
      <dgm:prSet presAssocID="{962BFD33-E216-4331-BBD8-38EEDAB2E2C0}" presName="L2TextContainer" presStyleLbl="bgAcc1" presStyleIdx="3" presStyleCnt="5" custScaleX="74546" custLinFactNeighborX="4296">
        <dgm:presLayoutVars>
          <dgm:chMax val="0"/>
          <dgm:chPref val="0"/>
          <dgm:bulletEnabled val="1"/>
        </dgm:presLayoutVars>
      </dgm:prSet>
      <dgm:spPr/>
    </dgm:pt>
    <dgm:pt modelId="{5646D4EB-C7F1-4D0E-8051-C7D6C1D31ADE}" type="pres">
      <dgm:prSet presAssocID="{962BFD33-E216-4331-BBD8-38EEDAB2E2C0}" presName="L1TextContainer" presStyleLbl="revTx" presStyleIdx="3" presStyleCnt="5" custLinFactNeighborX="4657">
        <dgm:presLayoutVars>
          <dgm:chMax val="1"/>
          <dgm:chPref val="1"/>
          <dgm:bulletEnabled val="1"/>
        </dgm:presLayoutVars>
      </dgm:prSet>
      <dgm:spPr/>
    </dgm:pt>
    <dgm:pt modelId="{937215CC-5D52-40FA-BAD6-30FFF9CDB26A}" type="pres">
      <dgm:prSet presAssocID="{962BFD33-E216-4331-BBD8-38EEDAB2E2C0}" presName="EmptyPlaceHolder" presStyleCnt="0"/>
      <dgm:spPr/>
    </dgm:pt>
    <dgm:pt modelId="{33552C7C-A2D4-4FB7-AD93-DCB3C798AA86}" type="pres">
      <dgm:prSet presAssocID="{FF557E39-8331-4155-901F-701688C4CCAD}" presName="spaceBetweenRectangles" presStyleCnt="0"/>
      <dgm:spPr/>
    </dgm:pt>
    <dgm:pt modelId="{E02EEA3C-5485-4B77-B7B0-7A39B10F0BB4}" type="pres">
      <dgm:prSet presAssocID="{4B075034-3129-4DD5-98D7-318F326739CC}" presName="composite" presStyleCnt="0"/>
      <dgm:spPr/>
    </dgm:pt>
    <dgm:pt modelId="{864F9172-41AB-4727-BD60-71E6F62154FB}" type="pres">
      <dgm:prSet presAssocID="{4B075034-3129-4DD5-98D7-318F326739CC}" presName="ConnectorPoint" presStyleLbl="fgAcc1" presStyleIdx="4" presStyleCnt="5"/>
      <dgm:spPr>
        <a:ln>
          <a:noFill/>
        </a:ln>
      </dgm:spPr>
    </dgm:pt>
    <dgm:pt modelId="{9DE62C25-DC37-4130-AE3D-9F589C2E8903}" type="pres">
      <dgm:prSet presAssocID="{4B075034-3129-4DD5-98D7-318F326739CC}" presName="ConnectLine" presStyleLbl="alignNode1" presStyleIdx="4"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gm:spPr>
    </dgm:pt>
    <dgm:pt modelId="{D7C473BF-4C1D-41EC-BA7A-018501A202B0}" type="pres">
      <dgm:prSet presAssocID="{4B075034-3129-4DD5-98D7-318F326739CC}" presName="FlexibleEmptyPlaceHolder" presStyleCnt="0"/>
      <dgm:spPr/>
    </dgm:pt>
    <dgm:pt modelId="{277020A5-7024-4F77-9051-8B38AF80BE13}" type="pres">
      <dgm:prSet presAssocID="{4B075034-3129-4DD5-98D7-318F326739CC}" presName="L2TextContainer" presStyleLbl="bgAcc1" presStyleIdx="4" presStyleCnt="5" custScaleX="65286" custScaleY="100004" custLinFactNeighborX="7343">
        <dgm:presLayoutVars>
          <dgm:chMax val="0"/>
          <dgm:chPref val="0"/>
          <dgm:bulletEnabled val="1"/>
        </dgm:presLayoutVars>
      </dgm:prSet>
      <dgm:spPr/>
    </dgm:pt>
    <dgm:pt modelId="{03CEA676-E009-456C-B86F-9C9A7D3DA364}" type="pres">
      <dgm:prSet presAssocID="{4B075034-3129-4DD5-98D7-318F326739CC}" presName="L1TextContainer" presStyleLbl="revTx" presStyleIdx="4" presStyleCnt="5" custLinFactNeighborX="7433">
        <dgm:presLayoutVars>
          <dgm:chMax val="1"/>
          <dgm:chPref val="1"/>
          <dgm:bulletEnabled val="1"/>
        </dgm:presLayoutVars>
      </dgm:prSet>
      <dgm:spPr/>
    </dgm:pt>
    <dgm:pt modelId="{0FF1AF1C-630A-46D4-9EE9-7D0F99B23BBE}" type="pres">
      <dgm:prSet presAssocID="{4B075034-3129-4DD5-98D7-318F326739CC}"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9005EF1F-0C44-4C76-B6AD-2665A722A440}" type="presOf" srcId="{4B075034-3129-4DD5-98D7-318F326739CC}" destId="{03CEA676-E009-456C-B86F-9C9A7D3DA364}" srcOrd="0" destOrd="0" presId="urn:microsoft.com/office/officeart/2017/3/layout/HorizontalPathTimeline#2"/>
    <dgm:cxn modelId="{ABC35420-2881-483F-B687-1FB2F346360F}" type="presOf" srcId="{44D67ED0-6EEA-48F6-A9C1-BE754AABC76A}" destId="{93C358AC-5BA0-4CB6-B22F-1B95FA53D0F3}" srcOrd="0" destOrd="0" presId="urn:microsoft.com/office/officeart/2017/3/layout/HorizontalPathTimeline#2"/>
    <dgm:cxn modelId="{D77C3B5C-C13D-41B7-AA50-BE60CD5D3FAD}" srcId="{44D67ED0-6EEA-48F6-A9C1-BE754AABC76A}" destId="{962BFD33-E216-4331-BBD8-38EEDAB2E2C0}" srcOrd="3" destOrd="0" parTransId="{AB5F98BE-C987-462F-85E3-90E8BE69A319}" sibTransId="{FF557E39-8331-4155-901F-701688C4CCAD}"/>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0DE29C93-78F2-43AA-B58C-7715B6F0EBD8}" srcId="{4B075034-3129-4DD5-98D7-318F326739CC}" destId="{1080EDDF-ADDC-4DF2-8E5F-F49A7CF611ED}" srcOrd="0" destOrd="0" parTransId="{8583E403-5FDD-4D7C-B9B3-0CD49AFEBACE}" sibTransId="{4C9E55B0-B04E-4552-BC60-A9DA24745302}"/>
    <dgm:cxn modelId="{047969A5-710C-4C0E-B61E-734F166269A0}" srcId="{962BFD33-E216-4331-BBD8-38EEDAB2E2C0}" destId="{B296910E-5EDD-40B6-9F5C-49436E692D0A}" srcOrd="0" destOrd="0" parTransId="{911B340C-3486-4299-920E-5DB640C4EDC9}" sibTransId="{33A0507C-F24C-416A-8E94-DB84555D29CB}"/>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3FFF5DC7-0983-4794-B4CB-F1F2D9CE51EC}" srcId="{44D67ED0-6EEA-48F6-A9C1-BE754AABC76A}" destId="{4B075034-3129-4DD5-98D7-318F326739CC}" srcOrd="4" destOrd="0" parTransId="{ACA0AE6F-8D87-4F61-8D3E-12FC4D4132DA}" sibTransId="{4F1D94B4-1627-4363-B86E-DD3281EE398D}"/>
    <dgm:cxn modelId="{A48A7ACB-725B-40E0-9300-DE9CD4B48CEA}" type="presOf" srcId="{B296910E-5EDD-40B6-9F5C-49436E692D0A}" destId="{160E0A3B-47C8-4C2F-8C45-EC9C3DFA1FFB}" srcOrd="0" destOrd="0" presId="urn:microsoft.com/office/officeart/2017/3/layout/HorizontalPathTimeline#2"/>
    <dgm:cxn modelId="{B681E0E7-0B3A-4DB8-BF19-F9AE0E1C787B}" srcId="{44D67ED0-6EEA-48F6-A9C1-BE754AABC76A}" destId="{AE62509E-8FD5-4BC0-8484-49407DA07B2D}" srcOrd="0" destOrd="0" parTransId="{8F2C679D-77AF-46F9-9ACE-1E1D440B1883}" sibTransId="{5C2CB4AF-F88D-4FBE-A40E-0CC048A23B9E}"/>
    <dgm:cxn modelId="{E561ABF3-D381-4ACD-A1E0-00CFFAB2B8CD}" type="presOf" srcId="{1080EDDF-ADDC-4DF2-8E5F-F49A7CF611ED}" destId="{277020A5-7024-4F77-9051-8B38AF80BE13}" srcOrd="0" destOrd="0" presId="urn:microsoft.com/office/officeart/2017/3/layout/HorizontalPathTimeline#2"/>
    <dgm:cxn modelId="{69E0CAF8-BA7B-4071-83F2-34B7499AB9BD}" type="presOf" srcId="{962BFD33-E216-4331-BBD8-38EEDAB2E2C0}" destId="{5646D4EB-C7F1-4D0E-8051-C7D6C1D31ADE}" srcOrd="0" destOrd="0" presId="urn:microsoft.com/office/officeart/2017/3/layout/HorizontalPathTimeline#2"/>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195E9820-BD28-4383-BB8B-3801C236D4B5}" type="presParOf" srcId="{EE6F6E1A-AC88-44BD-8034-0C2734A7943C}" destId="{77D7097C-1EDE-4274-97C6-BE5F0924C39C}" srcOrd="5" destOrd="0" presId="urn:microsoft.com/office/officeart/2017/3/layout/HorizontalPathTimeline#2"/>
    <dgm:cxn modelId="{29CBD66A-1B9E-4227-A0A6-0A74303F6865}" type="presParOf" srcId="{EE6F6E1A-AC88-44BD-8034-0C2734A7943C}" destId="{DA0D1A8F-1D92-476F-972C-E82839B78B96}" srcOrd="6" destOrd="0" presId="urn:microsoft.com/office/officeart/2017/3/layout/HorizontalPathTimeline#2"/>
    <dgm:cxn modelId="{A350293D-0963-4BB3-858D-81760720AD56}" type="presParOf" srcId="{DA0D1A8F-1D92-476F-972C-E82839B78B96}" destId="{A72D3A03-5E34-4B13-9747-5EFFE003B8C1}" srcOrd="0" destOrd="0" presId="urn:microsoft.com/office/officeart/2017/3/layout/HorizontalPathTimeline#2"/>
    <dgm:cxn modelId="{AD06762D-21EE-4261-AD3E-60C1BFF2A574}" type="presParOf" srcId="{DA0D1A8F-1D92-476F-972C-E82839B78B96}" destId="{EB9D58D6-E34B-4990-86E2-B1CAE3536A29}" srcOrd="1" destOrd="0" presId="urn:microsoft.com/office/officeart/2017/3/layout/HorizontalPathTimeline#2"/>
    <dgm:cxn modelId="{BD022CFF-7A00-46AD-B49E-4FA70BAD24AF}" type="presParOf" srcId="{DA0D1A8F-1D92-476F-972C-E82839B78B96}" destId="{B9FF588F-5F27-4094-9B6D-747FD10A48B7}" srcOrd="2" destOrd="0" presId="urn:microsoft.com/office/officeart/2017/3/layout/HorizontalPathTimeline#2"/>
    <dgm:cxn modelId="{374BA1B3-3DEE-43EA-8E3F-977385263DC1}" type="presParOf" srcId="{DA0D1A8F-1D92-476F-972C-E82839B78B96}" destId="{160E0A3B-47C8-4C2F-8C45-EC9C3DFA1FFB}" srcOrd="3" destOrd="0" presId="urn:microsoft.com/office/officeart/2017/3/layout/HorizontalPathTimeline#2"/>
    <dgm:cxn modelId="{939964A6-04CF-4914-B621-59A261345117}" type="presParOf" srcId="{DA0D1A8F-1D92-476F-972C-E82839B78B96}" destId="{5646D4EB-C7F1-4D0E-8051-C7D6C1D31ADE}" srcOrd="4" destOrd="0" presId="urn:microsoft.com/office/officeart/2017/3/layout/HorizontalPathTimeline#2"/>
    <dgm:cxn modelId="{15513A16-9781-40EE-8F14-298BAFFAC844}" type="presParOf" srcId="{DA0D1A8F-1D92-476F-972C-E82839B78B96}" destId="{937215CC-5D52-40FA-BAD6-30FFF9CDB26A}" srcOrd="5" destOrd="0" presId="urn:microsoft.com/office/officeart/2017/3/layout/HorizontalPathTimeline#2"/>
    <dgm:cxn modelId="{63CC12B3-2BEC-4C22-AA69-B71529AA12A0}" type="presParOf" srcId="{EE6F6E1A-AC88-44BD-8034-0C2734A7943C}" destId="{33552C7C-A2D4-4FB7-AD93-DCB3C798AA86}" srcOrd="7" destOrd="0" presId="urn:microsoft.com/office/officeart/2017/3/layout/HorizontalPathTimeline#2"/>
    <dgm:cxn modelId="{BC239F0C-73B2-46F5-8CD5-C0E05EE657B1}" type="presParOf" srcId="{EE6F6E1A-AC88-44BD-8034-0C2734A7943C}" destId="{E02EEA3C-5485-4B77-B7B0-7A39B10F0BB4}" srcOrd="8" destOrd="0" presId="urn:microsoft.com/office/officeart/2017/3/layout/HorizontalPathTimeline#2"/>
    <dgm:cxn modelId="{E97A20AD-2C06-4101-A62B-1654DCD99024}" type="presParOf" srcId="{E02EEA3C-5485-4B77-B7B0-7A39B10F0BB4}" destId="{864F9172-41AB-4727-BD60-71E6F62154FB}" srcOrd="0" destOrd="0" presId="urn:microsoft.com/office/officeart/2017/3/layout/HorizontalPathTimeline#2"/>
    <dgm:cxn modelId="{CECCA3E3-40D1-4D70-A156-21D51D151C9D}" type="presParOf" srcId="{E02EEA3C-5485-4B77-B7B0-7A39B10F0BB4}" destId="{9DE62C25-DC37-4130-AE3D-9F589C2E8903}" srcOrd="1" destOrd="0" presId="urn:microsoft.com/office/officeart/2017/3/layout/HorizontalPathTimeline#2"/>
    <dgm:cxn modelId="{551F1B8E-C761-4A0D-BD20-1ADC2F8E7D4F}" type="presParOf" srcId="{E02EEA3C-5485-4B77-B7B0-7A39B10F0BB4}" destId="{D7C473BF-4C1D-41EC-BA7A-018501A202B0}" srcOrd="2" destOrd="0" presId="urn:microsoft.com/office/officeart/2017/3/layout/HorizontalPathTimeline#2"/>
    <dgm:cxn modelId="{B9F151E5-365B-4B4B-8365-7636CB8EE0DE}" type="presParOf" srcId="{E02EEA3C-5485-4B77-B7B0-7A39B10F0BB4}" destId="{277020A5-7024-4F77-9051-8B38AF80BE13}" srcOrd="3" destOrd="0" presId="urn:microsoft.com/office/officeart/2017/3/layout/HorizontalPathTimeline#2"/>
    <dgm:cxn modelId="{AD8E32F4-AD88-42BA-A1B7-B83C695C09E4}" type="presParOf" srcId="{E02EEA3C-5485-4B77-B7B0-7A39B10F0BB4}" destId="{03CEA676-E009-456C-B86F-9C9A7D3DA364}" srcOrd="4" destOrd="0" presId="urn:microsoft.com/office/officeart/2017/3/layout/HorizontalPathTimeline#2"/>
    <dgm:cxn modelId="{A5187015-38E2-4D85-A481-DFB73A5E1632}" type="presParOf" srcId="{E02EEA3C-5485-4B77-B7B0-7A39B10F0BB4}" destId="{0FF1AF1C-630A-46D4-9EE9-7D0F99B23BBE}"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1988954"/>
          <a:ext cx="10013709" cy="165746"/>
        </a:xfrm>
        <a:prstGeom prst="rect">
          <a:avLst/>
        </a:prstGeom>
        <a:solidFill>
          <a:schemeClr val="accent3"/>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462101" y="1284533"/>
          <a:ext cx="0" cy="78729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539044" y="662984"/>
          <a:ext cx="1846114" cy="621548"/>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931" tIns="37276" rIns="144931" bIns="37276" numCol="1" spcCol="1270" anchor="ctr" anchorCtr="0">
          <a:noAutofit/>
        </a:bodyPr>
        <a:lstStyle/>
        <a:p>
          <a:pPr marL="0" lvl="0" indent="0" algn="ctr" defTabSz="488950">
            <a:lnSpc>
              <a:spcPct val="90000"/>
            </a:lnSpc>
            <a:spcBef>
              <a:spcPct val="0"/>
            </a:spcBef>
            <a:spcAft>
              <a:spcPts val="0"/>
            </a:spcAft>
            <a:buFont typeface="Arial" panose="020B0604020202020204" pitchFamily="34" charset="0"/>
            <a:buNone/>
          </a:pPr>
          <a:r>
            <a:rPr lang="en-US" sz="1100" b="0" i="0" kern="1200" spc="100" baseline="0" dirty="0">
              <a:solidFill>
                <a:schemeClr val="tx1"/>
              </a:solidFill>
            </a:rPr>
            <a:t>DATA CLEANING</a:t>
          </a:r>
          <a:endParaRPr lang="en-US" sz="1100" kern="1200" spc="100" baseline="0" dirty="0">
            <a:solidFill>
              <a:schemeClr val="tx1"/>
            </a:solidFill>
          </a:endParaRPr>
        </a:p>
      </dsp:txBody>
      <dsp:txXfrm>
        <a:off x="539044" y="662984"/>
        <a:ext cx="1846114" cy="621548"/>
      </dsp:txXfrm>
    </dsp:sp>
    <dsp:sp modelId="{5C96A5F5-16B2-4AEA-9591-B66C220F4A65}">
      <dsp:nvSpPr>
        <dsp:cNvPr id="0" name=""/>
        <dsp:cNvSpPr/>
      </dsp:nvSpPr>
      <dsp:spPr>
        <a:xfrm>
          <a:off x="122935" y="2225143"/>
          <a:ext cx="2667714"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100000"/>
            </a:lnSpc>
            <a:spcBef>
              <a:spcPct val="0"/>
            </a:spcBef>
            <a:spcAft>
              <a:spcPts val="0"/>
            </a:spcAft>
            <a:buNone/>
          </a:pPr>
          <a:r>
            <a:rPr lang="en-US" sz="2600" kern="1200" spc="100" baseline="0" dirty="0">
              <a:solidFill>
                <a:schemeClr val="tx1"/>
              </a:solidFill>
            </a:rPr>
            <a:t>1</a:t>
          </a:r>
        </a:p>
      </dsp:txBody>
      <dsp:txXfrm>
        <a:off x="122935" y="2225143"/>
        <a:ext cx="2667714" cy="468233"/>
      </dsp:txXfrm>
    </dsp:sp>
    <dsp:sp modelId="{B3AC6DBE-85B6-4AF3-BADF-7E1E82B735CC}">
      <dsp:nvSpPr>
        <dsp:cNvPr id="0" name=""/>
        <dsp:cNvSpPr/>
      </dsp:nvSpPr>
      <dsp:spPr>
        <a:xfrm>
          <a:off x="1429516" y="2020032"/>
          <a:ext cx="65170" cy="103591"/>
        </a:xfrm>
        <a:prstGeom prst="ellipse">
          <a:avLst/>
        </a:prstGeom>
        <a:solidFill>
          <a:schemeClr val="lt1">
            <a:alpha val="9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2949187" y="2071828"/>
          <a:ext cx="0" cy="78729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1836224" y="2859122"/>
          <a:ext cx="2225925" cy="621548"/>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931" tIns="37276" rIns="144931" bIns="37276" numCol="1" spcCol="1270" anchor="ctr" anchorCtr="0">
          <a:noAutofit/>
        </a:bodyPr>
        <a:lstStyle/>
        <a:p>
          <a:pPr marL="0" lvl="0" indent="0" algn="ctr" defTabSz="488950">
            <a:lnSpc>
              <a:spcPct val="90000"/>
            </a:lnSpc>
            <a:spcBef>
              <a:spcPct val="0"/>
            </a:spcBef>
            <a:spcAft>
              <a:spcPts val="0"/>
            </a:spcAft>
            <a:buFont typeface="Arial" panose="020B0604020202020204" pitchFamily="34" charset="0"/>
            <a:buNone/>
          </a:pPr>
          <a:r>
            <a:rPr lang="en-US" sz="1100" b="0" i="0" kern="1200" spc="100" baseline="0" dirty="0">
              <a:solidFill>
                <a:schemeClr val="tx1"/>
              </a:solidFill>
            </a:rPr>
            <a:t>IDENTIFICATION OF OUTLIERS</a:t>
          </a:r>
          <a:endParaRPr lang="en-US" sz="1100" kern="1200" spc="100" baseline="0" dirty="0">
            <a:solidFill>
              <a:schemeClr val="tx1"/>
            </a:solidFill>
          </a:endParaRPr>
        </a:p>
      </dsp:txBody>
      <dsp:txXfrm>
        <a:off x="1836224" y="2859122"/>
        <a:ext cx="2225925" cy="621548"/>
      </dsp:txXfrm>
    </dsp:sp>
    <dsp:sp modelId="{730471FC-8FAF-49B2-8F42-63D391F759BE}">
      <dsp:nvSpPr>
        <dsp:cNvPr id="0" name=""/>
        <dsp:cNvSpPr/>
      </dsp:nvSpPr>
      <dsp:spPr>
        <a:xfrm>
          <a:off x="1615362" y="1450279"/>
          <a:ext cx="2667714"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155700">
            <a:lnSpc>
              <a:spcPct val="100000"/>
            </a:lnSpc>
            <a:spcBef>
              <a:spcPct val="0"/>
            </a:spcBef>
            <a:spcAft>
              <a:spcPts val="0"/>
            </a:spcAft>
            <a:buNone/>
          </a:pPr>
          <a:r>
            <a:rPr lang="en-US" sz="2600" kern="1200" spc="100" baseline="0" dirty="0">
              <a:solidFill>
                <a:schemeClr val="tx1"/>
              </a:solidFill>
            </a:rPr>
            <a:t>2</a:t>
          </a:r>
        </a:p>
      </dsp:txBody>
      <dsp:txXfrm>
        <a:off x="1615362" y="1450279"/>
        <a:ext cx="2667714" cy="468233"/>
      </dsp:txXfrm>
    </dsp:sp>
    <dsp:sp modelId="{F34C40A7-6131-4EF1-9887-E7EEA86D1562}">
      <dsp:nvSpPr>
        <dsp:cNvPr id="0" name=""/>
        <dsp:cNvSpPr/>
      </dsp:nvSpPr>
      <dsp:spPr>
        <a:xfrm>
          <a:off x="2909898" y="2020032"/>
          <a:ext cx="78578" cy="103591"/>
        </a:xfrm>
        <a:prstGeom prst="ellipse">
          <a:avLst/>
        </a:prstGeom>
        <a:solidFill>
          <a:schemeClr val="lt1">
            <a:alpha val="9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4977480" y="1284533"/>
          <a:ext cx="0" cy="78729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3913112" y="662984"/>
          <a:ext cx="2128734" cy="621548"/>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931" tIns="37276" rIns="144931" bIns="37276" numCol="1" spcCol="1270" anchor="ctr" anchorCtr="0">
          <a:noAutofit/>
        </a:bodyPr>
        <a:lstStyle/>
        <a:p>
          <a:pPr marL="0" lvl="0" indent="0" algn="ctr" defTabSz="488950">
            <a:lnSpc>
              <a:spcPct val="90000"/>
            </a:lnSpc>
            <a:spcBef>
              <a:spcPct val="0"/>
            </a:spcBef>
            <a:spcAft>
              <a:spcPts val="0"/>
            </a:spcAft>
            <a:buFont typeface="Arial" panose="020B0604020202020204" pitchFamily="34" charset="0"/>
            <a:buNone/>
          </a:pPr>
          <a:r>
            <a:rPr lang="en-US" sz="1100" b="0" i="0" kern="1200" spc="150" baseline="0" dirty="0">
              <a:solidFill>
                <a:schemeClr val="tx1"/>
              </a:solidFill>
            </a:rPr>
            <a:t>UNIVARIATE ANALYSIS</a:t>
          </a:r>
          <a:endParaRPr lang="en-US" sz="1100" kern="1200" spc="150" baseline="0" dirty="0">
            <a:solidFill>
              <a:schemeClr val="tx1"/>
            </a:solidFill>
          </a:endParaRPr>
        </a:p>
      </dsp:txBody>
      <dsp:txXfrm>
        <a:off x="3913112" y="662984"/>
        <a:ext cx="2128734" cy="621548"/>
      </dsp:txXfrm>
    </dsp:sp>
    <dsp:sp modelId="{7605329C-2B32-4CD7-9B69-1B3DAB88562E}">
      <dsp:nvSpPr>
        <dsp:cNvPr id="0" name=""/>
        <dsp:cNvSpPr/>
      </dsp:nvSpPr>
      <dsp:spPr>
        <a:xfrm>
          <a:off x="3863712" y="2225143"/>
          <a:ext cx="2201078"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100000"/>
            </a:lnSpc>
            <a:spcBef>
              <a:spcPct val="0"/>
            </a:spcBef>
            <a:spcAft>
              <a:spcPts val="0"/>
            </a:spcAft>
            <a:buNone/>
          </a:pPr>
          <a:r>
            <a:rPr lang="en-US" sz="2600" kern="1200" spc="100" baseline="0" dirty="0">
              <a:solidFill>
                <a:schemeClr val="tx1"/>
              </a:solidFill>
            </a:rPr>
            <a:t>3</a:t>
          </a:r>
        </a:p>
      </dsp:txBody>
      <dsp:txXfrm>
        <a:off x="3863712" y="2225143"/>
        <a:ext cx="2201078" cy="468233"/>
      </dsp:txXfrm>
    </dsp:sp>
    <dsp:sp modelId="{79B0CEDC-0005-4ACE-AB25-DB9533DC85C2}">
      <dsp:nvSpPr>
        <dsp:cNvPr id="0" name=""/>
        <dsp:cNvSpPr/>
      </dsp:nvSpPr>
      <dsp:spPr>
        <a:xfrm>
          <a:off x="4939906" y="2020032"/>
          <a:ext cx="75147" cy="103591"/>
        </a:xfrm>
        <a:prstGeom prst="ellipse">
          <a:avLst/>
        </a:prstGeom>
        <a:solidFill>
          <a:schemeClr val="lt1">
            <a:alpha val="9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 modelId="{EB9D58D6-E34B-4990-86E2-B1CAE3536A29}">
      <dsp:nvSpPr>
        <dsp:cNvPr id="0" name=""/>
        <dsp:cNvSpPr/>
      </dsp:nvSpPr>
      <dsp:spPr>
        <a:xfrm>
          <a:off x="6800241" y="2071828"/>
          <a:ext cx="0" cy="78729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160E0A3B-47C8-4C2F-8C45-EC9C3DFA1FFB}">
      <dsp:nvSpPr>
        <dsp:cNvPr id="0" name=""/>
        <dsp:cNvSpPr/>
      </dsp:nvSpPr>
      <dsp:spPr>
        <a:xfrm>
          <a:off x="5706470" y="2859122"/>
          <a:ext cx="2187542" cy="621548"/>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931" tIns="37276" rIns="144931" bIns="37276" numCol="1" spcCol="1270" anchor="ctr" anchorCtr="0">
          <a:noAutofit/>
        </a:bodyPr>
        <a:lstStyle/>
        <a:p>
          <a:pPr marL="0" lvl="0" indent="0" algn="ctr" defTabSz="488950">
            <a:lnSpc>
              <a:spcPct val="90000"/>
            </a:lnSpc>
            <a:spcBef>
              <a:spcPct val="0"/>
            </a:spcBef>
            <a:spcAft>
              <a:spcPct val="35000"/>
            </a:spcAft>
            <a:buFont typeface="Arial" panose="020B0604020202020204" pitchFamily="34" charset="0"/>
            <a:buNone/>
          </a:pPr>
          <a:r>
            <a:rPr lang="en-US" sz="1100" b="0" i="0" kern="1200" spc="150" baseline="0" dirty="0">
              <a:solidFill>
                <a:schemeClr val="tx1"/>
              </a:solidFill>
            </a:rPr>
            <a:t>BIVARIATE ANALYSIS</a:t>
          </a:r>
          <a:endParaRPr lang="en-US" sz="1100" kern="1200" spc="100" baseline="0" dirty="0">
            <a:solidFill>
              <a:schemeClr val="tx1"/>
            </a:solidFill>
          </a:endParaRPr>
        </a:p>
      </dsp:txBody>
      <dsp:txXfrm>
        <a:off x="5706470" y="2859122"/>
        <a:ext cx="2187542" cy="621548"/>
      </dsp:txXfrm>
    </dsp:sp>
    <dsp:sp modelId="{5646D4EB-C7F1-4D0E-8051-C7D6C1D31ADE}">
      <dsp:nvSpPr>
        <dsp:cNvPr id="0" name=""/>
        <dsp:cNvSpPr/>
      </dsp:nvSpPr>
      <dsp:spPr>
        <a:xfrm>
          <a:off x="5464554" y="1450279"/>
          <a:ext cx="2667714"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155700">
            <a:lnSpc>
              <a:spcPct val="90000"/>
            </a:lnSpc>
            <a:spcBef>
              <a:spcPct val="0"/>
            </a:spcBef>
            <a:spcAft>
              <a:spcPts val="0"/>
            </a:spcAft>
            <a:buFont typeface="Arial" panose="020B0604020202020204" pitchFamily="34" charset="0"/>
            <a:buNone/>
          </a:pPr>
          <a:r>
            <a:rPr lang="en-US" sz="2600" kern="1200" spc="100" baseline="0" dirty="0">
              <a:solidFill>
                <a:schemeClr val="tx1"/>
              </a:solidFill>
            </a:rPr>
            <a:t>4</a:t>
          </a:r>
        </a:p>
      </dsp:txBody>
      <dsp:txXfrm>
        <a:off x="5464554" y="1450279"/>
        <a:ext cx="2667714" cy="468233"/>
      </dsp:txXfrm>
    </dsp:sp>
    <dsp:sp modelId="{A72D3A03-5E34-4B13-9747-5EFFE003B8C1}">
      <dsp:nvSpPr>
        <dsp:cNvPr id="0" name=""/>
        <dsp:cNvSpPr/>
      </dsp:nvSpPr>
      <dsp:spPr>
        <a:xfrm>
          <a:off x="6761630" y="2020032"/>
          <a:ext cx="77223" cy="103591"/>
        </a:xfrm>
        <a:prstGeom prst="ellipse">
          <a:avLst/>
        </a:prstGeom>
        <a:solidFill>
          <a:schemeClr val="lt1">
            <a:alpha val="9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 modelId="{9DE62C25-DC37-4130-AE3D-9F589C2E8903}">
      <dsp:nvSpPr>
        <dsp:cNvPr id="0" name=""/>
        <dsp:cNvSpPr/>
      </dsp:nvSpPr>
      <dsp:spPr>
        <a:xfrm>
          <a:off x="8556977" y="1284517"/>
          <a:ext cx="0" cy="787326"/>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277020A5-7024-4F77-9051-8B38AF80BE13}">
      <dsp:nvSpPr>
        <dsp:cNvPr id="0" name=""/>
        <dsp:cNvSpPr/>
      </dsp:nvSpPr>
      <dsp:spPr>
        <a:xfrm>
          <a:off x="7599072" y="662972"/>
          <a:ext cx="1915808" cy="621573"/>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931" tIns="37276" rIns="144931" bIns="37276" numCol="1" spcCol="1270" anchor="ctr" anchorCtr="0">
          <a:noAutofit/>
        </a:bodyPr>
        <a:lstStyle/>
        <a:p>
          <a:pPr marL="0" lvl="0" indent="0" algn="ctr" defTabSz="488950">
            <a:lnSpc>
              <a:spcPct val="90000"/>
            </a:lnSpc>
            <a:spcBef>
              <a:spcPct val="0"/>
            </a:spcBef>
            <a:spcAft>
              <a:spcPct val="35000"/>
            </a:spcAft>
            <a:buFont typeface="Arial" panose="020B0604020202020204" pitchFamily="34" charset="0"/>
            <a:buNone/>
          </a:pPr>
          <a:r>
            <a:rPr lang="en-US" sz="1100" b="0" i="0" kern="1200" spc="100" baseline="0" dirty="0">
              <a:solidFill>
                <a:schemeClr val="tx1"/>
              </a:solidFill>
            </a:rPr>
            <a:t>CONCLUSIONS AND RECOMMENDATIONS</a:t>
          </a:r>
          <a:endParaRPr lang="en-US" sz="1100" kern="1200" spc="100" baseline="0" dirty="0">
            <a:solidFill>
              <a:schemeClr val="tx1"/>
            </a:solidFill>
          </a:endParaRPr>
        </a:p>
      </dsp:txBody>
      <dsp:txXfrm>
        <a:off x="7599072" y="662972"/>
        <a:ext cx="1915808" cy="621573"/>
      </dsp:txXfrm>
    </dsp:sp>
    <dsp:sp modelId="{03CEA676-E009-456C-B86F-9C9A7D3DA364}">
      <dsp:nvSpPr>
        <dsp:cNvPr id="0" name=""/>
        <dsp:cNvSpPr/>
      </dsp:nvSpPr>
      <dsp:spPr>
        <a:xfrm>
          <a:off x="7205931" y="2225143"/>
          <a:ext cx="2667714"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ts val="0"/>
            </a:spcAft>
            <a:buFont typeface="Arial" panose="020B0604020202020204" pitchFamily="34" charset="0"/>
            <a:buNone/>
          </a:pPr>
          <a:r>
            <a:rPr lang="en-US" sz="2600" kern="1200" spc="100" baseline="0" dirty="0">
              <a:solidFill>
                <a:schemeClr val="tx1"/>
              </a:solidFill>
            </a:rPr>
            <a:t>5</a:t>
          </a:r>
        </a:p>
      </dsp:txBody>
      <dsp:txXfrm>
        <a:off x="7205931" y="2225143"/>
        <a:ext cx="2667714" cy="468233"/>
      </dsp:txXfrm>
    </dsp:sp>
    <dsp:sp modelId="{864F9172-41AB-4727-BD60-71E6F62154FB}">
      <dsp:nvSpPr>
        <dsp:cNvPr id="0" name=""/>
        <dsp:cNvSpPr/>
      </dsp:nvSpPr>
      <dsp:spPr>
        <a:xfrm>
          <a:off x="8523161" y="2020030"/>
          <a:ext cx="67630" cy="103595"/>
        </a:xfrm>
        <a:prstGeom prst="ellipse">
          <a:avLst/>
        </a:prstGeom>
        <a:solidFill>
          <a:schemeClr val="lt1">
            <a:alpha val="90000"/>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7A1AC4-3AE8-4F87-AAED-904EC6054702}" type="datetimeFigureOut">
              <a:rPr lang="en-US" smtClean="0"/>
              <a:t>3/24/2024</a:t>
            </a:fld>
            <a:endParaRPr lang="en-US" dirty="0"/>
          </a:p>
        </p:txBody>
      </p:sp>
      <p:sp>
        <p:nvSpPr>
          <p:cNvPr id="4" name="Footer Placeholder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F8A362-CAFC-4987-9A50-47570528395E}" type="slidenum">
              <a:rPr lang="en-US" smtClean="0"/>
              <a:t>‹#›</a:t>
            </a:fld>
            <a:endParaRPr lang="en-US"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56653-6123-4FE4-861F-5F9583BF59B0}" type="datetimeFigureOut">
              <a:rPr lang="en-US" smtClean="0"/>
              <a:t>3/24/2024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602-95FC-483A-B12D-216A7AD7EA24}" type="slidenum">
              <a:rPr lang="en-US" smtClean="0"/>
              <a:t>‹#›</a:t>
            </a:fld>
            <a:endParaRPr lang="en-US"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2</a:t>
            </a:fld>
            <a:endParaRPr lang="en-US" dirty="0"/>
          </a:p>
        </p:txBody>
      </p:sp>
    </p:spTree>
    <p:extLst>
      <p:ext uri="{BB962C8B-B14F-4D97-AF65-F5344CB8AC3E}">
        <p14:creationId xmlns:p14="http://schemas.microsoft.com/office/powerpoint/2010/main" val="16668859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529AE5-C92B-B9FD-705F-E00BE82C7B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AE8045-46DC-906A-6F47-1A880C27D3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BBC676-FD32-49FA-6F93-7A3A7C3B355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ADA3402C-10B9-0C7C-B963-492AAB5A0891}"/>
              </a:ext>
            </a:extLst>
          </p:cNvPr>
          <p:cNvSpPr>
            <a:spLocks noGrp="1"/>
          </p:cNvSpPr>
          <p:nvPr>
            <p:ph type="sldNum" sz="quarter" idx="5"/>
          </p:nvPr>
        </p:nvSpPr>
        <p:spPr/>
        <p:txBody>
          <a:bodyPr/>
          <a:lstStyle/>
          <a:p>
            <a:fld id="{F07F282E-55F5-4803-B60F-09BA4600E538}" type="slidenum">
              <a:rPr lang="en-US" smtClean="0"/>
              <a:t>12</a:t>
            </a:fld>
            <a:endParaRPr lang="en-US" dirty="0"/>
          </a:p>
        </p:txBody>
      </p:sp>
    </p:spTree>
    <p:extLst>
      <p:ext uri="{BB962C8B-B14F-4D97-AF65-F5344CB8AC3E}">
        <p14:creationId xmlns:p14="http://schemas.microsoft.com/office/powerpoint/2010/main" val="23382980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529AE5-C92B-B9FD-705F-E00BE82C7B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AE8045-46DC-906A-6F47-1A880C27D3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BBC676-FD32-49FA-6F93-7A3A7C3B355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ADA3402C-10B9-0C7C-B963-492AAB5A0891}"/>
              </a:ext>
            </a:extLst>
          </p:cNvPr>
          <p:cNvSpPr>
            <a:spLocks noGrp="1"/>
          </p:cNvSpPr>
          <p:nvPr>
            <p:ph type="sldNum" sz="quarter" idx="5"/>
          </p:nvPr>
        </p:nvSpPr>
        <p:spPr/>
        <p:txBody>
          <a:bodyPr/>
          <a:lstStyle/>
          <a:p>
            <a:fld id="{F07F282E-55F5-4803-B60F-09BA4600E538}" type="slidenum">
              <a:rPr lang="en-US" smtClean="0"/>
              <a:t>13</a:t>
            </a:fld>
            <a:endParaRPr lang="en-US" dirty="0"/>
          </a:p>
        </p:txBody>
      </p:sp>
    </p:spTree>
    <p:extLst>
      <p:ext uri="{BB962C8B-B14F-4D97-AF65-F5344CB8AC3E}">
        <p14:creationId xmlns:p14="http://schemas.microsoft.com/office/powerpoint/2010/main" val="2466309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529AE5-C92B-B9FD-705F-E00BE82C7B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AE8045-46DC-906A-6F47-1A880C27D3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BBC676-FD32-49FA-6F93-7A3A7C3B355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ADA3402C-10B9-0C7C-B963-492AAB5A0891}"/>
              </a:ext>
            </a:extLst>
          </p:cNvPr>
          <p:cNvSpPr>
            <a:spLocks noGrp="1"/>
          </p:cNvSpPr>
          <p:nvPr>
            <p:ph type="sldNum" sz="quarter" idx="5"/>
          </p:nvPr>
        </p:nvSpPr>
        <p:spPr/>
        <p:txBody>
          <a:bodyPr/>
          <a:lstStyle/>
          <a:p>
            <a:fld id="{F07F282E-55F5-4803-B60F-09BA4600E538}" type="slidenum">
              <a:rPr lang="en-US" smtClean="0"/>
              <a:t>14</a:t>
            </a:fld>
            <a:endParaRPr lang="en-US" dirty="0"/>
          </a:p>
        </p:txBody>
      </p:sp>
    </p:spTree>
    <p:extLst>
      <p:ext uri="{BB962C8B-B14F-4D97-AF65-F5344CB8AC3E}">
        <p14:creationId xmlns:p14="http://schemas.microsoft.com/office/powerpoint/2010/main" val="1950578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529AE5-C92B-B9FD-705F-E00BE82C7B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AE8045-46DC-906A-6F47-1A880C27D3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BBC676-FD32-49FA-6F93-7A3A7C3B355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ADA3402C-10B9-0C7C-B963-492AAB5A0891}"/>
              </a:ext>
            </a:extLst>
          </p:cNvPr>
          <p:cNvSpPr>
            <a:spLocks noGrp="1"/>
          </p:cNvSpPr>
          <p:nvPr>
            <p:ph type="sldNum" sz="quarter" idx="5"/>
          </p:nvPr>
        </p:nvSpPr>
        <p:spPr/>
        <p:txBody>
          <a:bodyPr/>
          <a:lstStyle/>
          <a:p>
            <a:fld id="{F07F282E-55F5-4803-B60F-09BA4600E538}" type="slidenum">
              <a:rPr lang="en-US" smtClean="0"/>
              <a:t>15</a:t>
            </a:fld>
            <a:endParaRPr lang="en-US" dirty="0"/>
          </a:p>
        </p:txBody>
      </p:sp>
    </p:spTree>
    <p:extLst>
      <p:ext uri="{BB962C8B-B14F-4D97-AF65-F5344CB8AC3E}">
        <p14:creationId xmlns:p14="http://schemas.microsoft.com/office/powerpoint/2010/main" val="11695821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529AE5-C92B-B9FD-705F-E00BE82C7B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AE8045-46DC-906A-6F47-1A880C27D3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BBC676-FD32-49FA-6F93-7A3A7C3B355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ADA3402C-10B9-0C7C-B963-492AAB5A0891}"/>
              </a:ext>
            </a:extLst>
          </p:cNvPr>
          <p:cNvSpPr>
            <a:spLocks noGrp="1"/>
          </p:cNvSpPr>
          <p:nvPr>
            <p:ph type="sldNum" sz="quarter" idx="5"/>
          </p:nvPr>
        </p:nvSpPr>
        <p:spPr/>
        <p:txBody>
          <a:bodyPr/>
          <a:lstStyle/>
          <a:p>
            <a:fld id="{F07F282E-55F5-4803-B60F-09BA4600E538}" type="slidenum">
              <a:rPr lang="en-US" smtClean="0"/>
              <a:t>16</a:t>
            </a:fld>
            <a:endParaRPr lang="en-US" dirty="0"/>
          </a:p>
        </p:txBody>
      </p:sp>
    </p:spTree>
    <p:extLst>
      <p:ext uri="{BB962C8B-B14F-4D97-AF65-F5344CB8AC3E}">
        <p14:creationId xmlns:p14="http://schemas.microsoft.com/office/powerpoint/2010/main" val="851308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529AE5-C92B-B9FD-705F-E00BE82C7B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AE8045-46DC-906A-6F47-1A880C27D3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BBC676-FD32-49FA-6F93-7A3A7C3B355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ADA3402C-10B9-0C7C-B963-492AAB5A0891}"/>
              </a:ext>
            </a:extLst>
          </p:cNvPr>
          <p:cNvSpPr>
            <a:spLocks noGrp="1"/>
          </p:cNvSpPr>
          <p:nvPr>
            <p:ph type="sldNum" sz="quarter" idx="5"/>
          </p:nvPr>
        </p:nvSpPr>
        <p:spPr/>
        <p:txBody>
          <a:bodyPr/>
          <a:lstStyle/>
          <a:p>
            <a:fld id="{F07F282E-55F5-4803-B60F-09BA4600E538}" type="slidenum">
              <a:rPr lang="en-US" smtClean="0"/>
              <a:t>17</a:t>
            </a:fld>
            <a:endParaRPr lang="en-US" dirty="0"/>
          </a:p>
        </p:txBody>
      </p:sp>
    </p:spTree>
    <p:extLst>
      <p:ext uri="{BB962C8B-B14F-4D97-AF65-F5344CB8AC3E}">
        <p14:creationId xmlns:p14="http://schemas.microsoft.com/office/powerpoint/2010/main" val="8471348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529AE5-C92B-B9FD-705F-E00BE82C7B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AE8045-46DC-906A-6F47-1A880C27D3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BBC676-FD32-49FA-6F93-7A3A7C3B355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ADA3402C-10B9-0C7C-B963-492AAB5A0891}"/>
              </a:ext>
            </a:extLst>
          </p:cNvPr>
          <p:cNvSpPr>
            <a:spLocks noGrp="1"/>
          </p:cNvSpPr>
          <p:nvPr>
            <p:ph type="sldNum" sz="quarter" idx="5"/>
          </p:nvPr>
        </p:nvSpPr>
        <p:spPr/>
        <p:txBody>
          <a:bodyPr/>
          <a:lstStyle/>
          <a:p>
            <a:fld id="{F07F282E-55F5-4803-B60F-09BA4600E538}" type="slidenum">
              <a:rPr lang="en-US" smtClean="0"/>
              <a:t>18</a:t>
            </a:fld>
            <a:endParaRPr lang="en-US" dirty="0"/>
          </a:p>
        </p:txBody>
      </p:sp>
    </p:spTree>
    <p:extLst>
      <p:ext uri="{BB962C8B-B14F-4D97-AF65-F5344CB8AC3E}">
        <p14:creationId xmlns:p14="http://schemas.microsoft.com/office/powerpoint/2010/main" val="10568853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19</a:t>
            </a:fld>
            <a:endParaRPr lang="en-US" dirty="0"/>
          </a:p>
        </p:txBody>
      </p:sp>
    </p:spTree>
    <p:extLst>
      <p:ext uri="{BB962C8B-B14F-4D97-AF65-F5344CB8AC3E}">
        <p14:creationId xmlns:p14="http://schemas.microsoft.com/office/powerpoint/2010/main" val="19763761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529AE5-C92B-B9FD-705F-E00BE82C7B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AE8045-46DC-906A-6F47-1A880C27D3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BBC676-FD32-49FA-6F93-7A3A7C3B355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ADA3402C-10B9-0C7C-B963-492AAB5A0891}"/>
              </a:ext>
            </a:extLst>
          </p:cNvPr>
          <p:cNvSpPr>
            <a:spLocks noGrp="1"/>
          </p:cNvSpPr>
          <p:nvPr>
            <p:ph type="sldNum" sz="quarter" idx="5"/>
          </p:nvPr>
        </p:nvSpPr>
        <p:spPr/>
        <p:txBody>
          <a:bodyPr/>
          <a:lstStyle/>
          <a:p>
            <a:fld id="{F07F282E-55F5-4803-B60F-09BA4600E538}" type="slidenum">
              <a:rPr lang="en-US" smtClean="0"/>
              <a:t>20</a:t>
            </a:fld>
            <a:endParaRPr lang="en-US" dirty="0"/>
          </a:p>
        </p:txBody>
      </p:sp>
    </p:spTree>
    <p:extLst>
      <p:ext uri="{BB962C8B-B14F-4D97-AF65-F5344CB8AC3E}">
        <p14:creationId xmlns:p14="http://schemas.microsoft.com/office/powerpoint/2010/main" val="3317168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529AE5-C92B-B9FD-705F-E00BE82C7B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AE8045-46DC-906A-6F47-1A880C27D3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BBC676-FD32-49FA-6F93-7A3A7C3B355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ADA3402C-10B9-0C7C-B963-492AAB5A0891}"/>
              </a:ext>
            </a:extLst>
          </p:cNvPr>
          <p:cNvSpPr>
            <a:spLocks noGrp="1"/>
          </p:cNvSpPr>
          <p:nvPr>
            <p:ph type="sldNum" sz="quarter" idx="5"/>
          </p:nvPr>
        </p:nvSpPr>
        <p:spPr/>
        <p:txBody>
          <a:bodyPr/>
          <a:lstStyle/>
          <a:p>
            <a:fld id="{F07F282E-55F5-4803-B60F-09BA4600E538}" type="slidenum">
              <a:rPr lang="en-US" smtClean="0"/>
              <a:t>21</a:t>
            </a:fld>
            <a:endParaRPr lang="en-US" dirty="0"/>
          </a:p>
        </p:txBody>
      </p:sp>
    </p:spTree>
    <p:extLst>
      <p:ext uri="{BB962C8B-B14F-4D97-AF65-F5344CB8AC3E}">
        <p14:creationId xmlns:p14="http://schemas.microsoft.com/office/powerpoint/2010/main" val="875220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3</a:t>
            </a:fld>
            <a:endParaRPr lang="en-US" dirty="0"/>
          </a:p>
        </p:txBody>
      </p:sp>
    </p:spTree>
    <p:extLst>
      <p:ext uri="{BB962C8B-B14F-4D97-AF65-F5344CB8AC3E}">
        <p14:creationId xmlns:p14="http://schemas.microsoft.com/office/powerpoint/2010/main" val="17274510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529AE5-C92B-B9FD-705F-E00BE82C7B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AE8045-46DC-906A-6F47-1A880C27D3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BBC676-FD32-49FA-6F93-7A3A7C3B355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ADA3402C-10B9-0C7C-B963-492AAB5A0891}"/>
              </a:ext>
            </a:extLst>
          </p:cNvPr>
          <p:cNvSpPr>
            <a:spLocks noGrp="1"/>
          </p:cNvSpPr>
          <p:nvPr>
            <p:ph type="sldNum" sz="quarter" idx="5"/>
          </p:nvPr>
        </p:nvSpPr>
        <p:spPr/>
        <p:txBody>
          <a:bodyPr/>
          <a:lstStyle/>
          <a:p>
            <a:fld id="{F07F282E-55F5-4803-B60F-09BA4600E538}" type="slidenum">
              <a:rPr lang="en-US" smtClean="0"/>
              <a:t>22</a:t>
            </a:fld>
            <a:endParaRPr lang="en-US" dirty="0"/>
          </a:p>
        </p:txBody>
      </p:sp>
    </p:spTree>
    <p:extLst>
      <p:ext uri="{BB962C8B-B14F-4D97-AF65-F5344CB8AC3E}">
        <p14:creationId xmlns:p14="http://schemas.microsoft.com/office/powerpoint/2010/main" val="549320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529AE5-C92B-B9FD-705F-E00BE82C7B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AE8045-46DC-906A-6F47-1A880C27D3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BBC676-FD32-49FA-6F93-7A3A7C3B355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ADA3402C-10B9-0C7C-B963-492AAB5A0891}"/>
              </a:ext>
            </a:extLst>
          </p:cNvPr>
          <p:cNvSpPr>
            <a:spLocks noGrp="1"/>
          </p:cNvSpPr>
          <p:nvPr>
            <p:ph type="sldNum" sz="quarter" idx="5"/>
          </p:nvPr>
        </p:nvSpPr>
        <p:spPr/>
        <p:txBody>
          <a:bodyPr/>
          <a:lstStyle/>
          <a:p>
            <a:fld id="{F07F282E-55F5-4803-B60F-09BA4600E538}" type="slidenum">
              <a:rPr lang="en-US" smtClean="0"/>
              <a:t>23</a:t>
            </a:fld>
            <a:endParaRPr lang="en-US" dirty="0"/>
          </a:p>
        </p:txBody>
      </p:sp>
    </p:spTree>
    <p:extLst>
      <p:ext uri="{BB962C8B-B14F-4D97-AF65-F5344CB8AC3E}">
        <p14:creationId xmlns:p14="http://schemas.microsoft.com/office/powerpoint/2010/main" val="40262904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529AE5-C92B-B9FD-705F-E00BE82C7B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AE8045-46DC-906A-6F47-1A880C27D3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BBC676-FD32-49FA-6F93-7A3A7C3B355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ADA3402C-10B9-0C7C-B963-492AAB5A0891}"/>
              </a:ext>
            </a:extLst>
          </p:cNvPr>
          <p:cNvSpPr>
            <a:spLocks noGrp="1"/>
          </p:cNvSpPr>
          <p:nvPr>
            <p:ph type="sldNum" sz="quarter" idx="5"/>
          </p:nvPr>
        </p:nvSpPr>
        <p:spPr/>
        <p:txBody>
          <a:bodyPr/>
          <a:lstStyle/>
          <a:p>
            <a:fld id="{F07F282E-55F5-4803-B60F-09BA4600E538}" type="slidenum">
              <a:rPr lang="en-US" smtClean="0"/>
              <a:t>24</a:t>
            </a:fld>
            <a:endParaRPr lang="en-US" dirty="0"/>
          </a:p>
        </p:txBody>
      </p:sp>
    </p:spTree>
    <p:extLst>
      <p:ext uri="{BB962C8B-B14F-4D97-AF65-F5344CB8AC3E}">
        <p14:creationId xmlns:p14="http://schemas.microsoft.com/office/powerpoint/2010/main" val="42073212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529AE5-C92B-B9FD-705F-E00BE82C7B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AE8045-46DC-906A-6F47-1A880C27D3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BBC676-FD32-49FA-6F93-7A3A7C3B355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ADA3402C-10B9-0C7C-B963-492AAB5A0891}"/>
              </a:ext>
            </a:extLst>
          </p:cNvPr>
          <p:cNvSpPr>
            <a:spLocks noGrp="1"/>
          </p:cNvSpPr>
          <p:nvPr>
            <p:ph type="sldNum" sz="quarter" idx="5"/>
          </p:nvPr>
        </p:nvSpPr>
        <p:spPr/>
        <p:txBody>
          <a:bodyPr/>
          <a:lstStyle/>
          <a:p>
            <a:fld id="{F07F282E-55F5-4803-B60F-09BA4600E538}" type="slidenum">
              <a:rPr lang="en-US" smtClean="0"/>
              <a:t>25</a:t>
            </a:fld>
            <a:endParaRPr lang="en-US" dirty="0"/>
          </a:p>
        </p:txBody>
      </p:sp>
    </p:spTree>
    <p:extLst>
      <p:ext uri="{BB962C8B-B14F-4D97-AF65-F5344CB8AC3E}">
        <p14:creationId xmlns:p14="http://schemas.microsoft.com/office/powerpoint/2010/main" val="39819332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529AE5-C92B-B9FD-705F-E00BE82C7B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AE8045-46DC-906A-6F47-1A880C27D3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BBC676-FD32-49FA-6F93-7A3A7C3B355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ADA3402C-10B9-0C7C-B963-492AAB5A0891}"/>
              </a:ext>
            </a:extLst>
          </p:cNvPr>
          <p:cNvSpPr>
            <a:spLocks noGrp="1"/>
          </p:cNvSpPr>
          <p:nvPr>
            <p:ph type="sldNum" sz="quarter" idx="5"/>
          </p:nvPr>
        </p:nvSpPr>
        <p:spPr/>
        <p:txBody>
          <a:bodyPr/>
          <a:lstStyle/>
          <a:p>
            <a:fld id="{F07F282E-55F5-4803-B60F-09BA4600E538}" type="slidenum">
              <a:rPr lang="en-US" smtClean="0"/>
              <a:t>26</a:t>
            </a:fld>
            <a:endParaRPr lang="en-US" dirty="0"/>
          </a:p>
        </p:txBody>
      </p:sp>
    </p:spTree>
    <p:extLst>
      <p:ext uri="{BB962C8B-B14F-4D97-AF65-F5344CB8AC3E}">
        <p14:creationId xmlns:p14="http://schemas.microsoft.com/office/powerpoint/2010/main" val="17209882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529AE5-C92B-B9FD-705F-E00BE82C7B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AE8045-46DC-906A-6F47-1A880C27D3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BBC676-FD32-49FA-6F93-7A3A7C3B355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ADA3402C-10B9-0C7C-B963-492AAB5A0891}"/>
              </a:ext>
            </a:extLst>
          </p:cNvPr>
          <p:cNvSpPr>
            <a:spLocks noGrp="1"/>
          </p:cNvSpPr>
          <p:nvPr>
            <p:ph type="sldNum" sz="quarter" idx="5"/>
          </p:nvPr>
        </p:nvSpPr>
        <p:spPr/>
        <p:txBody>
          <a:bodyPr/>
          <a:lstStyle/>
          <a:p>
            <a:fld id="{F07F282E-55F5-4803-B60F-09BA4600E538}" type="slidenum">
              <a:rPr lang="en-US" smtClean="0"/>
              <a:t>27</a:t>
            </a:fld>
            <a:endParaRPr lang="en-US" dirty="0"/>
          </a:p>
        </p:txBody>
      </p:sp>
    </p:spTree>
    <p:extLst>
      <p:ext uri="{BB962C8B-B14F-4D97-AF65-F5344CB8AC3E}">
        <p14:creationId xmlns:p14="http://schemas.microsoft.com/office/powerpoint/2010/main" val="37909056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98DAFD-1806-DF88-FEDF-7A8B03631F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42E250-B191-A6C4-73D7-D669DC302D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CBF984-1FC8-E856-53E2-216DC6881FC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0629EEA4-519C-D909-6772-4BAE347F6B38}"/>
              </a:ext>
            </a:extLst>
          </p:cNvPr>
          <p:cNvSpPr>
            <a:spLocks noGrp="1"/>
          </p:cNvSpPr>
          <p:nvPr>
            <p:ph type="sldNum" sz="quarter" idx="5"/>
          </p:nvPr>
        </p:nvSpPr>
        <p:spPr/>
        <p:txBody>
          <a:bodyPr/>
          <a:lstStyle/>
          <a:p>
            <a:fld id="{F07F282E-55F5-4803-B60F-09BA4600E538}" type="slidenum">
              <a:rPr lang="en-US" smtClean="0"/>
              <a:t>28</a:t>
            </a:fld>
            <a:endParaRPr lang="en-US" dirty="0"/>
          </a:p>
        </p:txBody>
      </p:sp>
    </p:spTree>
    <p:extLst>
      <p:ext uri="{BB962C8B-B14F-4D97-AF65-F5344CB8AC3E}">
        <p14:creationId xmlns:p14="http://schemas.microsoft.com/office/powerpoint/2010/main" val="17227460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29</a:t>
            </a:fld>
            <a:endParaRPr lang="en-US" dirty="0"/>
          </a:p>
        </p:txBody>
      </p:sp>
    </p:spTree>
    <p:extLst>
      <p:ext uri="{BB962C8B-B14F-4D97-AF65-F5344CB8AC3E}">
        <p14:creationId xmlns:p14="http://schemas.microsoft.com/office/powerpoint/2010/main" val="580697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5616AD-CA92-0CFD-2FEE-41BF2F9B5D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ACD97B-5B77-964E-3189-F81930D7EA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8CB81D-3632-DDC4-CABC-D8E22D74734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BA030A7B-0F2D-E0F6-8378-51BBB99E7090}"/>
              </a:ext>
            </a:extLst>
          </p:cNvPr>
          <p:cNvSpPr>
            <a:spLocks noGrp="1"/>
          </p:cNvSpPr>
          <p:nvPr>
            <p:ph type="sldNum" sz="quarter" idx="5"/>
          </p:nvPr>
        </p:nvSpPr>
        <p:spPr/>
        <p:txBody>
          <a:bodyPr/>
          <a:lstStyle/>
          <a:p>
            <a:fld id="{F07F282E-55F5-4803-B60F-09BA4600E538}" type="slidenum">
              <a:rPr lang="en-US" smtClean="0"/>
              <a:t>4</a:t>
            </a:fld>
            <a:endParaRPr lang="en-US" dirty="0"/>
          </a:p>
        </p:txBody>
      </p:sp>
    </p:spTree>
    <p:extLst>
      <p:ext uri="{BB962C8B-B14F-4D97-AF65-F5344CB8AC3E}">
        <p14:creationId xmlns:p14="http://schemas.microsoft.com/office/powerpoint/2010/main" val="2467110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529AE5-C92B-B9FD-705F-E00BE82C7B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AE8045-46DC-906A-6F47-1A880C27D3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BBC676-FD32-49FA-6F93-7A3A7C3B355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ADA3402C-10B9-0C7C-B963-492AAB5A0891}"/>
              </a:ext>
            </a:extLst>
          </p:cNvPr>
          <p:cNvSpPr>
            <a:spLocks noGrp="1"/>
          </p:cNvSpPr>
          <p:nvPr>
            <p:ph type="sldNum" sz="quarter" idx="5"/>
          </p:nvPr>
        </p:nvSpPr>
        <p:spPr/>
        <p:txBody>
          <a:bodyPr/>
          <a:lstStyle/>
          <a:p>
            <a:fld id="{F07F282E-55F5-4803-B60F-09BA4600E538}" type="slidenum">
              <a:rPr lang="en-US" smtClean="0"/>
              <a:t>5</a:t>
            </a:fld>
            <a:endParaRPr lang="en-US" dirty="0"/>
          </a:p>
        </p:txBody>
      </p:sp>
    </p:spTree>
    <p:extLst>
      <p:ext uri="{BB962C8B-B14F-4D97-AF65-F5344CB8AC3E}">
        <p14:creationId xmlns:p14="http://schemas.microsoft.com/office/powerpoint/2010/main" val="2152629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2D2A16-1C7E-2CAF-0A78-F0F39FBC7E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A10143-8BD2-9FC1-E208-90BA56525F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7DE6F3-C2D8-8AE6-14AF-09FE1EC4509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D83714F0-138C-73C2-04C6-25EAC9DFB2A8}"/>
              </a:ext>
            </a:extLst>
          </p:cNvPr>
          <p:cNvSpPr>
            <a:spLocks noGrp="1"/>
          </p:cNvSpPr>
          <p:nvPr>
            <p:ph type="sldNum" sz="quarter" idx="5"/>
          </p:nvPr>
        </p:nvSpPr>
        <p:spPr/>
        <p:txBody>
          <a:bodyPr/>
          <a:lstStyle/>
          <a:p>
            <a:fld id="{F07F282E-55F5-4803-B60F-09BA4600E538}" type="slidenum">
              <a:rPr lang="en-US" smtClean="0"/>
              <a:t>7</a:t>
            </a:fld>
            <a:endParaRPr lang="en-US" dirty="0"/>
          </a:p>
        </p:txBody>
      </p:sp>
    </p:spTree>
    <p:extLst>
      <p:ext uri="{BB962C8B-B14F-4D97-AF65-F5344CB8AC3E}">
        <p14:creationId xmlns:p14="http://schemas.microsoft.com/office/powerpoint/2010/main" val="1527471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8</a:t>
            </a:fld>
            <a:endParaRPr lang="en-US" dirty="0"/>
          </a:p>
        </p:txBody>
      </p:sp>
    </p:spTree>
    <p:extLst>
      <p:ext uri="{BB962C8B-B14F-4D97-AF65-F5344CB8AC3E}">
        <p14:creationId xmlns:p14="http://schemas.microsoft.com/office/powerpoint/2010/main" val="4200283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529AE5-C92B-B9FD-705F-E00BE82C7B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AE8045-46DC-906A-6F47-1A880C27D3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BBC676-FD32-49FA-6F93-7A3A7C3B355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ADA3402C-10B9-0C7C-B963-492AAB5A0891}"/>
              </a:ext>
            </a:extLst>
          </p:cNvPr>
          <p:cNvSpPr>
            <a:spLocks noGrp="1"/>
          </p:cNvSpPr>
          <p:nvPr>
            <p:ph type="sldNum" sz="quarter" idx="5"/>
          </p:nvPr>
        </p:nvSpPr>
        <p:spPr/>
        <p:txBody>
          <a:bodyPr/>
          <a:lstStyle/>
          <a:p>
            <a:fld id="{F07F282E-55F5-4803-B60F-09BA4600E538}" type="slidenum">
              <a:rPr lang="en-US" smtClean="0"/>
              <a:t>9</a:t>
            </a:fld>
            <a:endParaRPr lang="en-US" dirty="0"/>
          </a:p>
        </p:txBody>
      </p:sp>
    </p:spTree>
    <p:extLst>
      <p:ext uri="{BB962C8B-B14F-4D97-AF65-F5344CB8AC3E}">
        <p14:creationId xmlns:p14="http://schemas.microsoft.com/office/powerpoint/2010/main" val="1564115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529AE5-C92B-B9FD-705F-E00BE82C7B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AE8045-46DC-906A-6F47-1A880C27D3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BBC676-FD32-49FA-6F93-7A3A7C3B355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ADA3402C-10B9-0C7C-B963-492AAB5A0891}"/>
              </a:ext>
            </a:extLst>
          </p:cNvPr>
          <p:cNvSpPr>
            <a:spLocks noGrp="1"/>
          </p:cNvSpPr>
          <p:nvPr>
            <p:ph type="sldNum" sz="quarter" idx="5"/>
          </p:nvPr>
        </p:nvSpPr>
        <p:spPr/>
        <p:txBody>
          <a:bodyPr/>
          <a:lstStyle/>
          <a:p>
            <a:fld id="{F07F282E-55F5-4803-B60F-09BA4600E538}" type="slidenum">
              <a:rPr lang="en-US" smtClean="0"/>
              <a:t>10</a:t>
            </a:fld>
            <a:endParaRPr lang="en-US" dirty="0"/>
          </a:p>
        </p:txBody>
      </p:sp>
    </p:spTree>
    <p:extLst>
      <p:ext uri="{BB962C8B-B14F-4D97-AF65-F5344CB8AC3E}">
        <p14:creationId xmlns:p14="http://schemas.microsoft.com/office/powerpoint/2010/main" val="2805882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11</a:t>
            </a:fld>
            <a:endParaRPr lang="en-US" dirty="0"/>
          </a:p>
        </p:txBody>
      </p:sp>
    </p:spTree>
    <p:extLst>
      <p:ext uri="{BB962C8B-B14F-4D97-AF65-F5344CB8AC3E}">
        <p14:creationId xmlns:p14="http://schemas.microsoft.com/office/powerpoint/2010/main" val="964081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E613A3-7427-4A9A-9B2A-23B005FA5F48}" type="datetime1">
              <a:rPr lang="en-US" smtClean="0"/>
              <a:t>3/24/2024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895929538"/>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E613A3-7427-4A9A-9B2A-23B005FA5F48}" type="datetime1">
              <a:rPr lang="en-US" smtClean="0"/>
              <a:t>3/24/2024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710394186"/>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E613A3-7427-4A9A-9B2A-23B005FA5F48}" type="datetime1">
              <a:rPr lang="en-US" smtClean="0"/>
              <a:t>3/24/2024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78254316"/>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E613A3-7427-4A9A-9B2A-23B005FA5F48}" type="datetime1">
              <a:rPr lang="en-US" smtClean="0"/>
              <a:t>3/24/2024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057146748"/>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E613A3-7427-4A9A-9B2A-23B005FA5F48}" type="datetime1">
              <a:rPr lang="en-US" smtClean="0"/>
              <a:t>3/24/2024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92263958"/>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E613A3-7427-4A9A-9B2A-23B005FA5F48}" type="datetime1">
              <a:rPr lang="en-US" smtClean="0"/>
              <a:t>3/24/2024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535877930"/>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E613A3-7427-4A9A-9B2A-23B005FA5F48}" type="datetime1">
              <a:rPr lang="en-US" smtClean="0"/>
              <a:t>3/24/2024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949198994"/>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E613A3-7427-4A9A-9B2A-23B005FA5F48}" type="datetime1">
              <a:rPr lang="en-US" smtClean="0"/>
              <a:t>3/24/2024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077552100"/>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Title">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Lst>
          </p:cNvPr>
          <p:cNvSpPr/>
          <p:nvPr userDrawn="1"/>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628168" y="1057522"/>
            <a:ext cx="5003540" cy="2173433"/>
          </a:xfrm>
        </p:spPr>
        <p:txBody>
          <a:bodyPr>
            <a:noAutofit/>
          </a:bodyPr>
          <a:lstStyle>
            <a:lvl1pPr>
              <a:lnSpc>
                <a:spcPct val="100000"/>
              </a:lnSpc>
              <a:defRPr sz="4400" cap="all" baseline="0">
                <a:solidFill>
                  <a:schemeClr val="bg1"/>
                </a:solidFill>
              </a:defRPr>
            </a:lvl1pPr>
          </a:lstStyle>
          <a:p>
            <a:r>
              <a:rPr lang="en-US" sz="4400" dirty="0">
                <a:solidFill>
                  <a:schemeClr val="bg1"/>
                </a:solidFill>
              </a:rPr>
              <a:t>CLICK TO ADD TITLE</a:t>
            </a:r>
          </a:p>
        </p:txBody>
      </p:sp>
      <p:sp>
        <p:nvSpPr>
          <p:cNvPr id="55" name="Subtitle 2">
            <a:extLst>
              <a:ext uri="{FF2B5EF4-FFF2-40B4-BE49-F238E27FC236}">
                <a16:creationId xmlns:a16="http://schemas.microsoft.com/office/drawing/2014/main" id="{50BC9D78-FF13-4CEB-8ECB-E64E85C5D0B4}"/>
              </a:ext>
            </a:extLst>
          </p:cNvPr>
          <p:cNvSpPr>
            <a:spLocks noGrp="1"/>
          </p:cNvSpPr>
          <p:nvPr>
            <p:ph type="subTitle" idx="1" hasCustomPrompt="1"/>
          </p:nvPr>
        </p:nvSpPr>
        <p:spPr>
          <a:xfrm>
            <a:off x="1646643" y="3751119"/>
            <a:ext cx="4985065" cy="1606163"/>
          </a:xfrm>
        </p:spPr>
        <p:txBody>
          <a:bodyPr anchor="t">
            <a:noAutofit/>
          </a:bodyPr>
          <a:lstStyle>
            <a:lvl1pPr>
              <a:defRPr sz="2400" b="0"/>
            </a:lvl1pPr>
          </a:lstStyle>
          <a:p>
            <a:r>
              <a:rPr lang="en-US" dirty="0">
                <a:solidFill>
                  <a:schemeClr val="tx1">
                    <a:lumMod val="75000"/>
                    <a:lumOff val="25000"/>
                  </a:schemeClr>
                </a:solidFill>
              </a:rPr>
              <a:t>Click to add subtitle</a:t>
            </a:r>
          </a:p>
        </p:txBody>
      </p:sp>
      <p:sp>
        <p:nvSpPr>
          <p:cNvPr id="56" name="Rectangle 55">
            <a:extLst>
              <a:ext uri="{FF2B5EF4-FFF2-40B4-BE49-F238E27FC236}">
                <a16:creationId xmlns:a16="http://schemas.microsoft.com/office/drawing/2014/main" id="{FB792E4C-AD3B-4E88-8540-E75759746368}"/>
              </a:ext>
            </a:extLst>
          </p:cNvPr>
          <p:cNvSpPr/>
          <p:nvPr userDrawn="1"/>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ooter Placeholder 4">
            <a:extLst>
              <a:ext uri="{FF2B5EF4-FFF2-40B4-BE49-F238E27FC236}">
                <a16:creationId xmlns:a16="http://schemas.microsoft.com/office/drawing/2014/main" id="{15A37EDE-F10B-4C4B-9572-8778C2D6A686}"/>
              </a:ext>
            </a:extLst>
          </p:cNvPr>
          <p:cNvSpPr>
            <a:spLocks noGrp="1"/>
          </p:cNvSpPr>
          <p:nvPr>
            <p:ph type="ftr" sz="quarter" idx="11"/>
          </p:nvPr>
        </p:nvSpPr>
        <p:spPr>
          <a:xfrm>
            <a:off x="1635103" y="6309360"/>
            <a:ext cx="4797504" cy="457200"/>
          </a:xfrm>
        </p:spPr>
        <p:txBody>
          <a:bodyPr/>
          <a:lstStyle/>
          <a:p>
            <a:pPr algn="l"/>
            <a:r>
              <a:rPr lang="en-US" dirty="0"/>
              <a:t>Presentation Title</a:t>
            </a:r>
          </a:p>
        </p:txBody>
      </p:sp>
      <p:sp>
        <p:nvSpPr>
          <p:cNvPr id="59" name="Rectangle 58">
            <a:extLst>
              <a:ext uri="{FF2B5EF4-FFF2-40B4-BE49-F238E27FC236}">
                <a16:creationId xmlns:a16="http://schemas.microsoft.com/office/drawing/2014/main" id="{EA124D3C-01E3-4B96-BDF0-54851D1739D0}"/>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Date Placeholder 35">
            <a:extLst>
              <a:ext uri="{FF2B5EF4-FFF2-40B4-BE49-F238E27FC236}">
                <a16:creationId xmlns:a16="http://schemas.microsoft.com/office/drawing/2014/main" id="{D6890A67-3C66-4F8A-B1A6-05469F40F879}"/>
              </a:ext>
            </a:extLst>
          </p:cNvPr>
          <p:cNvSpPr>
            <a:spLocks noGrp="1"/>
          </p:cNvSpPr>
          <p:nvPr>
            <p:ph type="dt" sz="half" idx="10"/>
          </p:nvPr>
        </p:nvSpPr>
        <p:spPr>
          <a:xfrm>
            <a:off x="8197353" y="6309360"/>
            <a:ext cx="2151134" cy="457200"/>
          </a:xfrm>
        </p:spPr>
        <p:txBody>
          <a:bodyPr/>
          <a:lstStyle/>
          <a:p>
            <a:pPr algn="l"/>
            <a:fld id="{E82334DA-681A-46EF-9A56-7F4C6ABE7E6A}" type="datetime1">
              <a:rPr lang="en-US" smtClean="0">
                <a:solidFill>
                  <a:srgbClr val="FFFFFF"/>
                </a:solidFill>
                <a:effectLst>
                  <a:outerShdw blurRad="50800" dist="38100" dir="2700000" algn="tl" rotWithShape="0">
                    <a:prstClr val="black">
                      <a:alpha val="43000"/>
                    </a:prstClr>
                  </a:outerShdw>
                </a:effectLst>
              </a:rPr>
              <a:t>3/24/2024</a:t>
            </a:fld>
            <a:endParaRPr lang="en-US" dirty="0">
              <a:solidFill>
                <a:srgbClr val="FFFFFF"/>
              </a:solidFill>
              <a:effectLst>
                <a:outerShdw blurRad="50800" dist="38100" dir="2700000" algn="tl" rotWithShape="0">
                  <a:prstClr val="black">
                    <a:alpha val="43000"/>
                  </a:prstClr>
                </a:outerShdw>
              </a:effectLst>
            </a:endParaRPr>
          </a:p>
        </p:txBody>
      </p:sp>
      <p:sp>
        <p:nvSpPr>
          <p:cNvPr id="62" name="Slide Number Placeholder 36">
            <a:extLst>
              <a:ext uri="{FF2B5EF4-FFF2-40B4-BE49-F238E27FC236}">
                <a16:creationId xmlns:a16="http://schemas.microsoft.com/office/drawing/2014/main" id="{46849723-0CBF-47CA-9477-4D42CAC71FCC}"/>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solidFill>
                  <a:srgbClr val="FFFFFF"/>
                </a:solidFill>
                <a:effectLst>
                  <a:outerShdw blurRad="50800" dist="38100" dir="2700000" algn="tl" rotWithShape="0">
                    <a:prstClr val="black">
                      <a:alpha val="43000"/>
                    </a:prstClr>
                  </a:outerShdw>
                </a:effectLst>
              </a:rPr>
              <a:pPr/>
              <a:t>‹#›</a:t>
            </a:fld>
            <a:endParaRPr lang="en-US" dirty="0">
              <a:solidFill>
                <a:srgbClr val="FFFFFF"/>
              </a:solidFill>
              <a:effectLst>
                <a:outerShdw blurRad="50800" dist="38100" dir="2700000" algn="tl" rotWithShape="0">
                  <a:prstClr val="black">
                    <a:alpha val="43000"/>
                  </a:prstClr>
                </a:outerShdw>
              </a:effectLst>
            </a:endParaRPr>
          </a:p>
        </p:txBody>
      </p:sp>
      <p:sp>
        <p:nvSpPr>
          <p:cNvPr id="65" name="Picture Placeholder 64">
            <a:extLst>
              <a:ext uri="{FF2B5EF4-FFF2-40B4-BE49-F238E27FC236}">
                <a16:creationId xmlns:a16="http://schemas.microsoft.com/office/drawing/2014/main" id="{D60E3C33-714C-4528-93A6-4470C3E89AE4}"/>
              </a:ext>
            </a:extLst>
          </p:cNvPr>
          <p:cNvSpPr>
            <a:spLocks noGrp="1"/>
          </p:cNvSpPr>
          <p:nvPr>
            <p:ph type="pic" sz="quarter" idx="13" hasCustomPrompt="1"/>
          </p:nvPr>
        </p:nvSpPr>
        <p:spPr>
          <a:xfrm>
            <a:off x="6859936" y="-2"/>
            <a:ext cx="5332064" cy="6858002"/>
          </a:xfrm>
          <a:custGeom>
            <a:avLst/>
            <a:gdLst>
              <a:gd name="connsiteX0" fmla="*/ 0 w 5332064"/>
              <a:gd name="connsiteY0" fmla="*/ 0 h 6858002"/>
              <a:gd name="connsiteX1" fmla="*/ 5332064 w 5332064"/>
              <a:gd name="connsiteY1" fmla="*/ 0 h 6858002"/>
              <a:gd name="connsiteX2" fmla="*/ 5332064 w 5332064"/>
              <a:gd name="connsiteY2" fmla="*/ 6858002 h 6858002"/>
              <a:gd name="connsiteX3" fmla="*/ 0 w 5332064"/>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5332064" h="6858002">
                <a:moveTo>
                  <a:pt x="0" y="0"/>
                </a:moveTo>
                <a:lnTo>
                  <a:pt x="5332064" y="0"/>
                </a:lnTo>
                <a:lnTo>
                  <a:pt x="5332064" y="6858002"/>
                </a:lnTo>
                <a:lnTo>
                  <a:pt x="0" y="6858002"/>
                </a:lnTo>
                <a:close/>
              </a:path>
            </a:pathLst>
          </a:custGeom>
        </p:spPr>
        <p:txBody>
          <a:bodyPr wrap="square" anchor="t">
            <a:noAutofit/>
          </a:bodyPr>
          <a:lstStyle>
            <a:lvl1pPr algn="ctr">
              <a:defRPr/>
            </a:lvl1pPr>
          </a:lstStyle>
          <a:p>
            <a:r>
              <a:rPr lang="en-US" dirty="0"/>
              <a:t>Click to add photo</a:t>
            </a:r>
          </a:p>
        </p:txBody>
      </p:sp>
    </p:spTree>
    <p:extLst>
      <p:ext uri="{BB962C8B-B14F-4D97-AF65-F5344CB8AC3E}">
        <p14:creationId xmlns:p14="http://schemas.microsoft.com/office/powerpoint/2010/main" val="147336468"/>
      </p:ext>
    </p:extLst>
  </p:cSld>
  <p:clrMapOvr>
    <a:masterClrMapping/>
  </p:clrMapOvr>
  <p:hf hdr="0"/>
  <p:extLst>
    <p:ext uri="{DCECCB84-F9BA-43D5-87BE-67443E8EF086}">
      <p15:sldGuideLst xmlns:p15="http://schemas.microsoft.com/office/powerpoint/2012/main">
        <p15:guide id="1" orient="horz" pos="405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Team">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9F91A3C-7ABB-4E5E-B04F-29DB072AE13C}"/>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9EB9AABE-3FBC-4E64-8672-D073D4A3F41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38FF13AE-FEBF-40A1-A799-6EB275CBBCB5}"/>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EACBDB11-07EC-4982-BBFA-8EECF50C7B93}"/>
              </a:ext>
            </a:extLst>
          </p:cNvPr>
          <p:cNvSpPr>
            <a:spLocks noGrp="1"/>
          </p:cNvSpPr>
          <p:nvPr>
            <p:ph type="title" hasCustomPrompt="1"/>
          </p:nvPr>
        </p:nvSpPr>
        <p:spPr>
          <a:xfrm>
            <a:off x="1535372" y="4872251"/>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30" name="Rectangle 29">
            <a:extLst>
              <a:ext uri="{FF2B5EF4-FFF2-40B4-BE49-F238E27FC236}">
                <a16:creationId xmlns:a16="http://schemas.microsoft.com/office/drawing/2014/main" id="{67B21770-EBB9-4C73-BE13-26901F3CC9F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4172AFA4-5141-4F0F-B9F6-0BE3ADBED218}"/>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ooter Placeholder 4">
            <a:extLst>
              <a:ext uri="{FF2B5EF4-FFF2-40B4-BE49-F238E27FC236}">
                <a16:creationId xmlns:a16="http://schemas.microsoft.com/office/drawing/2014/main" id="{41DE758B-03CF-48F8-BCBE-AD97B70428DF}"/>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34" name="Date Placeholder 3">
            <a:extLst>
              <a:ext uri="{FF2B5EF4-FFF2-40B4-BE49-F238E27FC236}">
                <a16:creationId xmlns:a16="http://schemas.microsoft.com/office/drawing/2014/main" id="{1640606E-041A-4385-96D7-3C6E775E3FA4}"/>
              </a:ext>
            </a:extLst>
          </p:cNvPr>
          <p:cNvSpPr>
            <a:spLocks noGrp="1"/>
          </p:cNvSpPr>
          <p:nvPr>
            <p:ph type="dt" sz="half" idx="10"/>
          </p:nvPr>
        </p:nvSpPr>
        <p:spPr>
          <a:xfrm>
            <a:off x="8202168" y="6309360"/>
            <a:ext cx="2148840" cy="457200"/>
          </a:xfrm>
        </p:spPr>
        <p:txBody>
          <a:bodyPr/>
          <a:lstStyle/>
          <a:p>
            <a:fld id="{CC5D4559-6AE3-461A-A02E-915BACCC2124}" type="datetime1">
              <a:rPr lang="en-US" smtClean="0"/>
              <a:t>3/24/2024</a:t>
            </a:fld>
            <a:endParaRPr lang="en-US" dirty="0"/>
          </a:p>
        </p:txBody>
      </p:sp>
      <p:sp>
        <p:nvSpPr>
          <p:cNvPr id="35" name="Slide Number Placeholder 5">
            <a:extLst>
              <a:ext uri="{FF2B5EF4-FFF2-40B4-BE49-F238E27FC236}">
                <a16:creationId xmlns:a16="http://schemas.microsoft.com/office/drawing/2014/main" id="{35844B60-1EF6-4A90-9030-B5043BCD058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
        <p:nvSpPr>
          <p:cNvPr id="24" name="Picture Placeholder 11">
            <a:extLst>
              <a:ext uri="{FF2B5EF4-FFF2-40B4-BE49-F238E27FC236}">
                <a16:creationId xmlns:a16="http://schemas.microsoft.com/office/drawing/2014/main" id="{F0EE079C-10D4-4C0C-8F48-80E71610057B}"/>
              </a:ext>
            </a:extLst>
          </p:cNvPr>
          <p:cNvSpPr>
            <a:spLocks noGrp="1"/>
          </p:cNvSpPr>
          <p:nvPr>
            <p:ph type="pic" sz="quarter" idx="14"/>
          </p:nvPr>
        </p:nvSpPr>
        <p:spPr>
          <a:xfrm>
            <a:off x="1791431" y="908329"/>
            <a:ext cx="2029968" cy="2029968"/>
          </a:xfrm>
          <a:prstGeom prst="rect">
            <a:avLst/>
          </a:prstGeom>
        </p:spPr>
        <p:txBody>
          <a:bodyPr/>
          <a:lstStyle>
            <a:lvl1pPr algn="ctr">
              <a:defRPr/>
            </a:lvl1pPr>
          </a:lstStyle>
          <a:p>
            <a:r>
              <a:rPr lang="en-US"/>
              <a:t>Click icon to add picture</a:t>
            </a:r>
          </a:p>
        </p:txBody>
      </p:sp>
      <p:sp>
        <p:nvSpPr>
          <p:cNvPr id="25" name="Picture Placeholder 11">
            <a:extLst>
              <a:ext uri="{FF2B5EF4-FFF2-40B4-BE49-F238E27FC236}">
                <a16:creationId xmlns:a16="http://schemas.microsoft.com/office/drawing/2014/main" id="{EF9D7489-BAB3-49B7-B83B-9F6131DC9D62}"/>
              </a:ext>
            </a:extLst>
          </p:cNvPr>
          <p:cNvSpPr>
            <a:spLocks noGrp="1"/>
          </p:cNvSpPr>
          <p:nvPr>
            <p:ph type="pic" sz="quarter" idx="15"/>
          </p:nvPr>
        </p:nvSpPr>
        <p:spPr>
          <a:xfrm>
            <a:off x="4334461" y="908329"/>
            <a:ext cx="2029968" cy="2029968"/>
          </a:xfrm>
          <a:prstGeom prst="rect">
            <a:avLst/>
          </a:prstGeom>
        </p:spPr>
        <p:txBody>
          <a:bodyPr/>
          <a:lstStyle>
            <a:lvl1pPr algn="ctr">
              <a:defRPr/>
            </a:lvl1pPr>
          </a:lstStyle>
          <a:p>
            <a:r>
              <a:rPr lang="en-US"/>
              <a:t>Click icon to add picture</a:t>
            </a:r>
            <a:endParaRPr lang="en-US" dirty="0"/>
          </a:p>
        </p:txBody>
      </p:sp>
      <p:sp>
        <p:nvSpPr>
          <p:cNvPr id="26" name="Picture Placeholder 11">
            <a:extLst>
              <a:ext uri="{FF2B5EF4-FFF2-40B4-BE49-F238E27FC236}">
                <a16:creationId xmlns:a16="http://schemas.microsoft.com/office/drawing/2014/main" id="{BC0EEF5C-B219-4286-B517-426EDF4EAF50}"/>
              </a:ext>
            </a:extLst>
          </p:cNvPr>
          <p:cNvSpPr>
            <a:spLocks noGrp="1"/>
          </p:cNvSpPr>
          <p:nvPr>
            <p:ph type="pic" sz="quarter" idx="16"/>
          </p:nvPr>
        </p:nvSpPr>
        <p:spPr>
          <a:xfrm>
            <a:off x="6877491" y="908329"/>
            <a:ext cx="2029968" cy="2029968"/>
          </a:xfrm>
          <a:prstGeom prst="rect">
            <a:avLst/>
          </a:prstGeom>
        </p:spPr>
        <p:txBody>
          <a:bodyPr/>
          <a:lstStyle>
            <a:lvl1pPr algn="ctr">
              <a:defRPr/>
            </a:lvl1pPr>
          </a:lstStyle>
          <a:p>
            <a:r>
              <a:rPr lang="en-US"/>
              <a:t>Click icon to add picture</a:t>
            </a:r>
          </a:p>
        </p:txBody>
      </p:sp>
      <p:sp>
        <p:nvSpPr>
          <p:cNvPr id="32" name="Picture Placeholder 11">
            <a:extLst>
              <a:ext uri="{FF2B5EF4-FFF2-40B4-BE49-F238E27FC236}">
                <a16:creationId xmlns:a16="http://schemas.microsoft.com/office/drawing/2014/main" id="{66462103-08B6-4C6F-88CC-03FF546261B3}"/>
              </a:ext>
            </a:extLst>
          </p:cNvPr>
          <p:cNvSpPr>
            <a:spLocks noGrp="1"/>
          </p:cNvSpPr>
          <p:nvPr>
            <p:ph type="pic" sz="quarter" idx="17"/>
          </p:nvPr>
        </p:nvSpPr>
        <p:spPr>
          <a:xfrm>
            <a:off x="9420521" y="908329"/>
            <a:ext cx="2029968" cy="2029968"/>
          </a:xfrm>
          <a:prstGeom prst="rect">
            <a:avLst/>
          </a:prstGeom>
        </p:spPr>
        <p:txBody>
          <a:bodyPr/>
          <a:lstStyle>
            <a:lvl1pPr algn="ctr">
              <a:defRPr/>
            </a:lvl1pPr>
          </a:lstStyle>
          <a:p>
            <a:r>
              <a:rPr lang="en-US"/>
              <a:t>Click icon to add picture</a:t>
            </a:r>
            <a:endParaRPr lang="en-US" dirty="0"/>
          </a:p>
        </p:txBody>
      </p:sp>
      <p:sp>
        <p:nvSpPr>
          <p:cNvPr id="36" name="Text Placeholder 20">
            <a:extLst>
              <a:ext uri="{FF2B5EF4-FFF2-40B4-BE49-F238E27FC236}">
                <a16:creationId xmlns:a16="http://schemas.microsoft.com/office/drawing/2014/main" id="{278BA700-11E2-4D8A-A0C6-7CE3C00EC78A}"/>
              </a:ext>
            </a:extLst>
          </p:cNvPr>
          <p:cNvSpPr>
            <a:spLocks noGrp="1"/>
          </p:cNvSpPr>
          <p:nvPr>
            <p:ph type="body" sz="quarter" idx="18" hasCustomPrompt="1"/>
          </p:nvPr>
        </p:nvSpPr>
        <p:spPr>
          <a:xfrm>
            <a:off x="179143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37" name="Text Placeholder 22">
            <a:extLst>
              <a:ext uri="{FF2B5EF4-FFF2-40B4-BE49-F238E27FC236}">
                <a16:creationId xmlns:a16="http://schemas.microsoft.com/office/drawing/2014/main" id="{F5914669-6EB5-485E-AB8B-3A2E4F171886}"/>
              </a:ext>
            </a:extLst>
          </p:cNvPr>
          <p:cNvSpPr>
            <a:spLocks noGrp="1"/>
          </p:cNvSpPr>
          <p:nvPr>
            <p:ph type="body" sz="quarter" idx="19" hasCustomPrompt="1"/>
          </p:nvPr>
        </p:nvSpPr>
        <p:spPr>
          <a:xfrm>
            <a:off x="1791431" y="3365169"/>
            <a:ext cx="2029968" cy="274320"/>
          </a:xfrm>
        </p:spPr>
        <p:txBody>
          <a:bodyPr anchor="ctr">
            <a:noAutofit/>
          </a:bodyPr>
          <a:lstStyle>
            <a:lvl1pPr marL="0" indent="0" algn="ctr">
              <a:lnSpc>
                <a:spcPct val="100000"/>
              </a:lnSpc>
              <a:spcBef>
                <a:spcPts val="0"/>
              </a:spcBef>
              <a:spcAft>
                <a:spcPts val="0"/>
              </a:spcAft>
              <a:buNone/>
              <a:defRPr lang="en-US" sz="1600" b="0" kern="1200" spc="20" dirty="0">
                <a:solidFill>
                  <a:schemeClr val="tx1"/>
                </a:solidFill>
                <a:latin typeface="+mn-lt"/>
                <a:ea typeface="+mn-ea"/>
                <a:cs typeface="+mn-cs"/>
              </a:defRPr>
            </a:lvl1pPr>
          </a:lstStyle>
          <a:p>
            <a:pPr lvl="0"/>
            <a:r>
              <a:rPr lang="en-US" dirty="0"/>
              <a:t>Title</a:t>
            </a:r>
          </a:p>
        </p:txBody>
      </p:sp>
      <p:sp>
        <p:nvSpPr>
          <p:cNvPr id="38" name="Text Placeholder 20">
            <a:extLst>
              <a:ext uri="{FF2B5EF4-FFF2-40B4-BE49-F238E27FC236}">
                <a16:creationId xmlns:a16="http://schemas.microsoft.com/office/drawing/2014/main" id="{59BCC58C-2434-490A-8749-D8311B9025F8}"/>
              </a:ext>
            </a:extLst>
          </p:cNvPr>
          <p:cNvSpPr>
            <a:spLocks noGrp="1"/>
          </p:cNvSpPr>
          <p:nvPr>
            <p:ph type="body" sz="quarter" idx="20" hasCustomPrompt="1"/>
          </p:nvPr>
        </p:nvSpPr>
        <p:spPr>
          <a:xfrm>
            <a:off x="433446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39" name="Text Placeholder 22">
            <a:extLst>
              <a:ext uri="{FF2B5EF4-FFF2-40B4-BE49-F238E27FC236}">
                <a16:creationId xmlns:a16="http://schemas.microsoft.com/office/drawing/2014/main" id="{8FD90DAF-BAFA-4B9E-A682-AD69AEC3ABF0}"/>
              </a:ext>
            </a:extLst>
          </p:cNvPr>
          <p:cNvSpPr>
            <a:spLocks noGrp="1"/>
          </p:cNvSpPr>
          <p:nvPr>
            <p:ph type="body" sz="quarter" idx="21" hasCustomPrompt="1"/>
          </p:nvPr>
        </p:nvSpPr>
        <p:spPr>
          <a:xfrm>
            <a:off x="4334461" y="3365169"/>
            <a:ext cx="2029968" cy="274320"/>
          </a:xfrm>
        </p:spPr>
        <p:txBody>
          <a:bodyPr anchor="ctr">
            <a:noAutofit/>
          </a:bodyPr>
          <a:lstStyle>
            <a:lvl1pPr marL="0" indent="0" algn="ctr">
              <a:lnSpc>
                <a:spcPct val="100000"/>
              </a:lnSpc>
              <a:spcBef>
                <a:spcPts val="0"/>
              </a:spcBef>
              <a:spcAft>
                <a:spcPts val="672"/>
              </a:spcAft>
              <a:buNone/>
              <a:defRPr lang="en-US" sz="1600" b="0" kern="1200" spc="20" baseline="0" dirty="0">
                <a:solidFill>
                  <a:schemeClr val="tx1"/>
                </a:solidFill>
                <a:latin typeface="+mn-lt"/>
                <a:ea typeface="+mn-ea"/>
                <a:cs typeface="+mn-cs"/>
              </a:defRPr>
            </a:lvl1pPr>
          </a:lstStyle>
          <a:p>
            <a:pPr lvl="0"/>
            <a:r>
              <a:rPr lang="en-US" dirty="0"/>
              <a:t>Title</a:t>
            </a:r>
          </a:p>
        </p:txBody>
      </p:sp>
      <p:sp>
        <p:nvSpPr>
          <p:cNvPr id="40" name="Text Placeholder 20">
            <a:extLst>
              <a:ext uri="{FF2B5EF4-FFF2-40B4-BE49-F238E27FC236}">
                <a16:creationId xmlns:a16="http://schemas.microsoft.com/office/drawing/2014/main" id="{5E3B0A9D-DD75-43E3-A689-283E65DF3F6D}"/>
              </a:ext>
            </a:extLst>
          </p:cNvPr>
          <p:cNvSpPr>
            <a:spLocks noGrp="1"/>
          </p:cNvSpPr>
          <p:nvPr>
            <p:ph type="body" sz="quarter" idx="22" hasCustomPrompt="1"/>
          </p:nvPr>
        </p:nvSpPr>
        <p:spPr>
          <a:xfrm>
            <a:off x="687749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41" name="Text Placeholder 22">
            <a:extLst>
              <a:ext uri="{FF2B5EF4-FFF2-40B4-BE49-F238E27FC236}">
                <a16:creationId xmlns:a16="http://schemas.microsoft.com/office/drawing/2014/main" id="{EA0EDFB3-D33B-471A-B50B-93FB68524152}"/>
              </a:ext>
            </a:extLst>
          </p:cNvPr>
          <p:cNvSpPr>
            <a:spLocks noGrp="1"/>
          </p:cNvSpPr>
          <p:nvPr>
            <p:ph type="body" sz="quarter" idx="23" hasCustomPrompt="1"/>
          </p:nvPr>
        </p:nvSpPr>
        <p:spPr>
          <a:xfrm>
            <a:off x="6877491" y="3365169"/>
            <a:ext cx="2029968" cy="274320"/>
          </a:xfrm>
        </p:spPr>
        <p:txBody>
          <a:bodyPr anchor="ctr">
            <a:noAutofit/>
          </a:bodyPr>
          <a:lstStyle>
            <a:lvl1pPr marL="0" indent="0" algn="ctr">
              <a:lnSpc>
                <a:spcPct val="100000"/>
              </a:lnSpc>
              <a:spcBef>
                <a:spcPts val="0"/>
              </a:spcBef>
              <a:spcAft>
                <a:spcPts val="672"/>
              </a:spcAft>
              <a:buNone/>
              <a:defRPr lang="en-US" sz="1600" b="0" kern="1200" spc="20" dirty="0">
                <a:solidFill>
                  <a:schemeClr val="tx1"/>
                </a:solidFill>
                <a:latin typeface="+mn-lt"/>
                <a:ea typeface="+mn-ea"/>
                <a:cs typeface="+mn-cs"/>
              </a:defRPr>
            </a:lvl1pPr>
          </a:lstStyle>
          <a:p>
            <a:pPr lvl="0"/>
            <a:r>
              <a:rPr lang="en-US" dirty="0"/>
              <a:t>Title</a:t>
            </a:r>
          </a:p>
        </p:txBody>
      </p:sp>
      <p:sp>
        <p:nvSpPr>
          <p:cNvPr id="42" name="Text Placeholder 20">
            <a:extLst>
              <a:ext uri="{FF2B5EF4-FFF2-40B4-BE49-F238E27FC236}">
                <a16:creationId xmlns:a16="http://schemas.microsoft.com/office/drawing/2014/main" id="{39A96C54-26D5-4B10-A345-F6C034F2E707}"/>
              </a:ext>
            </a:extLst>
          </p:cNvPr>
          <p:cNvSpPr>
            <a:spLocks noGrp="1"/>
          </p:cNvSpPr>
          <p:nvPr>
            <p:ph type="body" sz="quarter" idx="24" hasCustomPrompt="1"/>
          </p:nvPr>
        </p:nvSpPr>
        <p:spPr>
          <a:xfrm>
            <a:off x="942052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43" name="Text Placeholder 22">
            <a:extLst>
              <a:ext uri="{FF2B5EF4-FFF2-40B4-BE49-F238E27FC236}">
                <a16:creationId xmlns:a16="http://schemas.microsoft.com/office/drawing/2014/main" id="{4316B0AE-245F-4164-BF74-B514BA424CB5}"/>
              </a:ext>
            </a:extLst>
          </p:cNvPr>
          <p:cNvSpPr>
            <a:spLocks noGrp="1"/>
          </p:cNvSpPr>
          <p:nvPr>
            <p:ph type="body" sz="quarter" idx="25" hasCustomPrompt="1"/>
          </p:nvPr>
        </p:nvSpPr>
        <p:spPr>
          <a:xfrm>
            <a:off x="9420521" y="3365169"/>
            <a:ext cx="2029968" cy="274320"/>
          </a:xfrm>
        </p:spPr>
        <p:txBody>
          <a:bodyPr anchor="ctr">
            <a:noAutofit/>
          </a:bodyPr>
          <a:lstStyle>
            <a:lvl1pPr marL="0" indent="0" algn="ctr">
              <a:lnSpc>
                <a:spcPct val="100000"/>
              </a:lnSpc>
              <a:spcBef>
                <a:spcPts val="0"/>
              </a:spcBef>
              <a:spcAft>
                <a:spcPts val="672"/>
              </a:spcAft>
              <a:buNone/>
              <a:defRPr lang="en-US" sz="1600" b="0" kern="1200" spc="20" baseline="0" dirty="0">
                <a:solidFill>
                  <a:schemeClr val="tx1"/>
                </a:solidFill>
                <a:latin typeface="+mn-lt"/>
                <a:ea typeface="+mn-ea"/>
                <a:cs typeface="+mn-cs"/>
              </a:defRPr>
            </a:lvl1pPr>
          </a:lstStyle>
          <a:p>
            <a:pPr lvl="0"/>
            <a:r>
              <a:rPr lang="en-US" dirty="0"/>
              <a:t>Title</a:t>
            </a:r>
          </a:p>
        </p:txBody>
      </p:sp>
    </p:spTree>
    <p:extLst>
      <p:ext uri="{BB962C8B-B14F-4D97-AF65-F5344CB8AC3E}">
        <p14:creationId xmlns:p14="http://schemas.microsoft.com/office/powerpoint/2010/main" val="3700318889"/>
      </p:ext>
    </p:extLst>
  </p:cSld>
  <p:clrMapOvr>
    <a:masterClrMapping/>
  </p:clrMapOvr>
  <p:hf hdr="0"/>
  <p:extLst>
    <p:ext uri="{DCECCB84-F9BA-43D5-87BE-67443E8EF086}">
      <p15:sldGuideLst xmlns:p15="http://schemas.microsoft.com/office/powerpoint/2012/main">
        <p15:guide id="1" pos="54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3049"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BD3B3ABA-0408-41EA-935D-D4F4586AA840}"/>
              </a:ext>
            </a:extLst>
          </p:cNvPr>
          <p:cNvSpPr>
            <a:spLocks noGrp="1"/>
          </p:cNvSpPr>
          <p:nvPr>
            <p:ph type="title" hasCustomPrompt="1"/>
          </p:nvPr>
        </p:nvSpPr>
        <p:spPr>
          <a:xfrm>
            <a:off x="787178" y="1475399"/>
            <a:ext cx="6623040" cy="791861"/>
          </a:xfrm>
        </p:spPr>
        <p:txBody>
          <a:bodyPr>
            <a:normAutofit/>
          </a:bodyPr>
          <a:lstStyle>
            <a:lvl1pPr>
              <a:defRPr/>
            </a:lvl1pPr>
          </a:lstStyle>
          <a:p>
            <a:r>
              <a:rPr lang="en-US" dirty="0"/>
              <a:t>Click to add title</a:t>
            </a:r>
          </a:p>
        </p:txBody>
      </p:sp>
      <p:sp>
        <p:nvSpPr>
          <p:cNvPr id="13" name="Content Placeholder 2">
            <a:extLst>
              <a:ext uri="{FF2B5EF4-FFF2-40B4-BE49-F238E27FC236}">
                <a16:creationId xmlns:a16="http://schemas.microsoft.com/office/drawing/2014/main" id="{40D7EF23-28EE-4115-879A-D95BBAC66241}"/>
              </a:ext>
            </a:extLst>
          </p:cNvPr>
          <p:cNvSpPr>
            <a:spLocks noGrp="1"/>
          </p:cNvSpPr>
          <p:nvPr>
            <p:ph idx="1" hasCustomPrompt="1"/>
          </p:nvPr>
        </p:nvSpPr>
        <p:spPr>
          <a:xfrm>
            <a:off x="787179" y="2502047"/>
            <a:ext cx="6623039" cy="3030599"/>
          </a:xfrm>
        </p:spPr>
        <p:txBody>
          <a:bodyPr anchor="t">
            <a:normAutofit/>
          </a:bodyPr>
          <a:lstStyle>
            <a:lvl1pPr>
              <a:defRPr sz="2000" b="0"/>
            </a:lvl1pPr>
          </a:lstStyle>
          <a:p>
            <a:r>
              <a:rPr lang="en-US" dirty="0"/>
              <a:t>Click to add text</a:t>
            </a:r>
          </a:p>
        </p:txBody>
      </p:sp>
      <p:sp>
        <p:nvSpPr>
          <p:cNvPr id="23" name="Picture Placeholder 22">
            <a:extLst>
              <a:ext uri="{FF2B5EF4-FFF2-40B4-BE49-F238E27FC236}">
                <a16:creationId xmlns:a16="http://schemas.microsoft.com/office/drawing/2014/main" id="{E4B41004-DE9E-4B19-B7DE-91782B37C841}"/>
              </a:ext>
            </a:extLst>
          </p:cNvPr>
          <p:cNvSpPr>
            <a:spLocks noGrp="1"/>
          </p:cNvSpPr>
          <p:nvPr>
            <p:ph type="pic" sz="quarter" idx="13" hasCustomPrompt="1"/>
          </p:nvPr>
        </p:nvSpPr>
        <p:spPr>
          <a:xfrm>
            <a:off x="8194348" y="1085431"/>
            <a:ext cx="3997652" cy="5037857"/>
          </a:xfrm>
          <a:custGeom>
            <a:avLst/>
            <a:gdLst>
              <a:gd name="connsiteX0" fmla="*/ 0 w 3997652"/>
              <a:gd name="connsiteY0" fmla="*/ 0 h 5037857"/>
              <a:gd name="connsiteX1" fmla="*/ 3997652 w 3997652"/>
              <a:gd name="connsiteY1" fmla="*/ 0 h 5037857"/>
              <a:gd name="connsiteX2" fmla="*/ 3997652 w 3997652"/>
              <a:gd name="connsiteY2" fmla="*/ 5037857 h 5037857"/>
              <a:gd name="connsiteX3" fmla="*/ 0 w 3997652"/>
              <a:gd name="connsiteY3" fmla="*/ 5037857 h 5037857"/>
            </a:gdLst>
            <a:ahLst/>
            <a:cxnLst>
              <a:cxn ang="0">
                <a:pos x="connsiteX0" y="connsiteY0"/>
              </a:cxn>
              <a:cxn ang="0">
                <a:pos x="connsiteX1" y="connsiteY1"/>
              </a:cxn>
              <a:cxn ang="0">
                <a:pos x="connsiteX2" y="connsiteY2"/>
              </a:cxn>
              <a:cxn ang="0">
                <a:pos x="connsiteX3" y="connsiteY3"/>
              </a:cxn>
            </a:cxnLst>
            <a:rect l="l" t="t" r="r" b="b"/>
            <a:pathLst>
              <a:path w="3997652" h="5037857">
                <a:moveTo>
                  <a:pt x="0" y="0"/>
                </a:moveTo>
                <a:lnTo>
                  <a:pt x="3997652" y="0"/>
                </a:lnTo>
                <a:lnTo>
                  <a:pt x="3997652" y="5037857"/>
                </a:lnTo>
                <a:lnTo>
                  <a:pt x="0" y="5037857"/>
                </a:lnTo>
                <a:close/>
              </a:path>
            </a:pathLst>
          </a:custGeom>
        </p:spPr>
        <p:txBody>
          <a:bodyPr wrap="square" anchor="t">
            <a:noAutofit/>
          </a:bodyPr>
          <a:lstStyle>
            <a:lvl1pPr algn="ctr">
              <a:defRPr/>
            </a:lvl1pPr>
          </a:lstStyle>
          <a:p>
            <a:r>
              <a:rPr lang="en-US" dirty="0"/>
              <a:t>Click to add photo</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7">
            <a:extLst>
              <a:ext uri="{FF2B5EF4-FFF2-40B4-BE49-F238E27FC236}">
                <a16:creationId xmlns:a16="http://schemas.microsoft.com/office/drawing/2014/main" id="{182CF530-D736-4104-8678-850EEDF997E6}"/>
              </a:ext>
            </a:extLst>
          </p:cNvPr>
          <p:cNvSpPr>
            <a:spLocks noGrp="1"/>
          </p:cNvSpPr>
          <p:nvPr>
            <p:ph type="ftr" sz="quarter" idx="11"/>
          </p:nvPr>
        </p:nvSpPr>
        <p:spPr>
          <a:xfrm>
            <a:off x="787178" y="6309360"/>
            <a:ext cx="6623040" cy="457200"/>
          </a:xfrm>
        </p:spPr>
        <p:txBody>
          <a:bodyPr/>
          <a:lstStyle>
            <a:lvl1pPr>
              <a:defRPr>
                <a:solidFill>
                  <a:schemeClr val="bg1"/>
                </a:solidFill>
              </a:defRPr>
            </a:lvl1pPr>
          </a:lstStyle>
          <a:p>
            <a:r>
              <a:rPr lang="en-US" dirty="0"/>
              <a:t>Presentation Title</a:t>
            </a:r>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5">
            <a:extLst>
              <a:ext uri="{FF2B5EF4-FFF2-40B4-BE49-F238E27FC236}">
                <a16:creationId xmlns:a16="http://schemas.microsoft.com/office/drawing/2014/main" id="{8DEDB7CE-711E-4E43-9450-4C7BECE2FCFC}"/>
              </a:ext>
            </a:extLst>
          </p:cNvPr>
          <p:cNvSpPr>
            <a:spLocks noGrp="1"/>
          </p:cNvSpPr>
          <p:nvPr>
            <p:ph type="dt" sz="half" idx="10"/>
          </p:nvPr>
        </p:nvSpPr>
        <p:spPr>
          <a:xfrm>
            <a:off x="8379537" y="6309360"/>
            <a:ext cx="1885598" cy="457200"/>
          </a:xfrm>
        </p:spPr>
        <p:txBody>
          <a:bodyPr/>
          <a:lstStyle/>
          <a:p>
            <a:fld id="{C7049658-B31A-4F62-9996-2FC707C5F2CD}" type="datetime1">
              <a:rPr lang="en-US" smtClean="0"/>
              <a:t>3/24/2024</a:t>
            </a:fld>
            <a:endParaRPr lang="en-US" dirty="0"/>
          </a:p>
        </p:txBody>
      </p:sp>
      <p:sp>
        <p:nvSpPr>
          <p:cNvPr id="20" name="Slide Number Placeholder 9">
            <a:extLst>
              <a:ext uri="{FF2B5EF4-FFF2-40B4-BE49-F238E27FC236}">
                <a16:creationId xmlns:a16="http://schemas.microsoft.com/office/drawing/2014/main" id="{F5D9588C-9E6B-42F6-8B42-D18388626AC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63250012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E613A3-7427-4A9A-9B2A-23B005FA5F48}" type="datetime1">
              <a:rPr lang="en-US" smtClean="0"/>
              <a:t>3/24/2024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893985948"/>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Introduction">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C341663-7159-49AD-AAF3-4B3C490D812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6DEFA91-CCB3-4B9E-9CFC-AA9D92073BB2}"/>
              </a:ext>
              <a:ext uri="{C183D7F6-B498-43B3-948B-1728B52AA6E4}">
                <adec:decorative xmlns:adec="http://schemas.microsoft.com/office/drawing/2017/decorative" val="1"/>
              </a:ext>
            </a:extLst>
          </p:cNvPr>
          <p:cNvSpPr/>
          <p:nvPr userDrawn="1"/>
        </p:nvSpPr>
        <p:spPr>
          <a:xfrm>
            <a:off x="0" y="3396996"/>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83D2425-8E71-4C9D-8737-018CE44525D0}"/>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0F2EB12-394C-40E4-9186-CBD6635B5DA9}"/>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itle 1">
            <a:extLst>
              <a:ext uri="{FF2B5EF4-FFF2-40B4-BE49-F238E27FC236}">
                <a16:creationId xmlns:a16="http://schemas.microsoft.com/office/drawing/2014/main" id="{53F9468C-8821-4670-9C7C-78E7D75861AD}"/>
              </a:ext>
            </a:extLst>
          </p:cNvPr>
          <p:cNvSpPr>
            <a:spLocks noGrp="1"/>
          </p:cNvSpPr>
          <p:nvPr>
            <p:ph type="title" hasCustomPrompt="1"/>
          </p:nvPr>
        </p:nvSpPr>
        <p:spPr>
          <a:xfrm>
            <a:off x="5205915" y="673308"/>
            <a:ext cx="6457717" cy="1580890"/>
          </a:xfrm>
        </p:spPr>
        <p:txBody>
          <a:bodyPr/>
          <a:lstStyle>
            <a:lvl1pPr>
              <a:defRPr/>
            </a:lvl1pPr>
          </a:lstStyle>
          <a:p>
            <a:r>
              <a:rPr lang="en-US" dirty="0"/>
              <a:t>Click to add title</a:t>
            </a:r>
          </a:p>
        </p:txBody>
      </p:sp>
      <p:sp>
        <p:nvSpPr>
          <p:cNvPr id="35" name="Picture Placeholder 5">
            <a:extLst>
              <a:ext uri="{FF2B5EF4-FFF2-40B4-BE49-F238E27FC236}">
                <a16:creationId xmlns:a16="http://schemas.microsoft.com/office/drawing/2014/main" id="{6198A97B-719D-4F79-A04B-46EE272A1D90}"/>
              </a:ext>
            </a:extLst>
          </p:cNvPr>
          <p:cNvSpPr>
            <a:spLocks noGrp="1"/>
          </p:cNvSpPr>
          <p:nvPr>
            <p:ph type="pic" sz="quarter" idx="14" hasCustomPrompt="1"/>
          </p:nvPr>
        </p:nvSpPr>
        <p:spPr>
          <a:xfrm>
            <a:off x="0" y="3461004"/>
            <a:ext cx="4613547" cy="3396996"/>
          </a:xfrm>
        </p:spPr>
        <p:txBody>
          <a:bodyPr anchor="t"/>
          <a:lstStyle>
            <a:lvl1pPr algn="ctr">
              <a:defRPr/>
            </a:lvl1pPr>
          </a:lstStyle>
          <a:p>
            <a:r>
              <a:rPr lang="en-US" dirty="0"/>
              <a:t>Click to add photo</a:t>
            </a:r>
          </a:p>
        </p:txBody>
      </p:sp>
      <p:sp>
        <p:nvSpPr>
          <p:cNvPr id="34" name="Picture Placeholder 5">
            <a:extLst>
              <a:ext uri="{FF2B5EF4-FFF2-40B4-BE49-F238E27FC236}">
                <a16:creationId xmlns:a16="http://schemas.microsoft.com/office/drawing/2014/main" id="{79E62157-5D84-47E4-9718-5408E1C7E769}"/>
              </a:ext>
            </a:extLst>
          </p:cNvPr>
          <p:cNvSpPr>
            <a:spLocks noGrp="1"/>
          </p:cNvSpPr>
          <p:nvPr>
            <p:ph type="pic" sz="quarter" idx="13" hasCustomPrompt="1"/>
          </p:nvPr>
        </p:nvSpPr>
        <p:spPr>
          <a:xfrm>
            <a:off x="0" y="0"/>
            <a:ext cx="4613548" cy="3396994"/>
          </a:xfrm>
        </p:spPr>
        <p:txBody>
          <a:bodyPr anchor="t"/>
          <a:lstStyle>
            <a:lvl1pPr algn="ctr">
              <a:defRPr/>
            </a:lvl1pPr>
          </a:lstStyle>
          <a:p>
            <a:r>
              <a:rPr lang="en-US" dirty="0"/>
              <a:t>Click to add photo</a:t>
            </a:r>
          </a:p>
        </p:txBody>
      </p:sp>
      <p:sp>
        <p:nvSpPr>
          <p:cNvPr id="29" name="Content Placeholder 2">
            <a:extLst>
              <a:ext uri="{FF2B5EF4-FFF2-40B4-BE49-F238E27FC236}">
                <a16:creationId xmlns:a16="http://schemas.microsoft.com/office/drawing/2014/main" id="{551E6FEF-934C-427E-A65F-F501B04FC71D}"/>
              </a:ext>
            </a:extLst>
          </p:cNvPr>
          <p:cNvSpPr>
            <a:spLocks noGrp="1"/>
          </p:cNvSpPr>
          <p:nvPr>
            <p:ph idx="1" hasCustomPrompt="1"/>
          </p:nvPr>
        </p:nvSpPr>
        <p:spPr>
          <a:xfrm>
            <a:off x="5205918" y="2353586"/>
            <a:ext cx="6457717" cy="3767496"/>
          </a:xfrm>
        </p:spPr>
        <p:txBody>
          <a:bodyPr anchor="t">
            <a:normAutofit/>
          </a:bodyPr>
          <a:lstStyle>
            <a:lvl1pPr>
              <a:defRPr sz="1600" b="0" baseline="0"/>
            </a:lvl1pPr>
          </a:lstStyle>
          <a:p>
            <a:r>
              <a:rPr lang="en-US" dirty="0"/>
              <a:t>Click to add text</a:t>
            </a:r>
          </a:p>
        </p:txBody>
      </p:sp>
      <p:sp>
        <p:nvSpPr>
          <p:cNvPr id="31" name="Footer Placeholder 4">
            <a:extLst>
              <a:ext uri="{FF2B5EF4-FFF2-40B4-BE49-F238E27FC236}">
                <a16:creationId xmlns:a16="http://schemas.microsoft.com/office/drawing/2014/main" id="{CA12CF76-B207-465C-A494-3C57818ACCE6}"/>
              </a:ext>
            </a:extLst>
          </p:cNvPr>
          <p:cNvSpPr>
            <a:spLocks noGrp="1"/>
          </p:cNvSpPr>
          <p:nvPr>
            <p:ph type="ftr" sz="quarter" idx="11"/>
          </p:nvPr>
        </p:nvSpPr>
        <p:spPr>
          <a:xfrm>
            <a:off x="261906" y="6309360"/>
            <a:ext cx="4097030" cy="457200"/>
          </a:xfrm>
        </p:spPr>
        <p:txBody>
          <a:bodyPr/>
          <a:lstStyle>
            <a:lvl1pPr>
              <a:defRPr>
                <a:effectLst>
                  <a:outerShdw blurRad="50800" dist="38100" dir="240000" algn="ctr" rotWithShape="0">
                    <a:schemeClr val="tx1">
                      <a:alpha val="43000"/>
                    </a:schemeClr>
                  </a:outerShdw>
                </a:effectLst>
              </a:defRPr>
            </a:lvl1pPr>
          </a:lstStyle>
          <a:p>
            <a:r>
              <a:rPr lang="en-US" dirty="0"/>
              <a:t>Presentation Title</a:t>
            </a:r>
          </a:p>
        </p:txBody>
      </p:sp>
      <p:sp>
        <p:nvSpPr>
          <p:cNvPr id="30" name="Date Placeholder 3">
            <a:extLst>
              <a:ext uri="{FF2B5EF4-FFF2-40B4-BE49-F238E27FC236}">
                <a16:creationId xmlns:a16="http://schemas.microsoft.com/office/drawing/2014/main" id="{9F682261-0FB4-4600-86B5-DDF27881F743}"/>
              </a:ext>
            </a:extLst>
          </p:cNvPr>
          <p:cNvSpPr>
            <a:spLocks noGrp="1"/>
          </p:cNvSpPr>
          <p:nvPr>
            <p:ph type="dt" sz="half" idx="10"/>
          </p:nvPr>
        </p:nvSpPr>
        <p:spPr>
          <a:xfrm>
            <a:off x="5205303" y="6309360"/>
            <a:ext cx="3411973" cy="457200"/>
          </a:xfrm>
        </p:spPr>
        <p:txBody>
          <a:bodyPr/>
          <a:lstStyle>
            <a:lvl1pPr>
              <a:defRPr>
                <a:effectLst/>
              </a:defRPr>
            </a:lvl1pPr>
          </a:lstStyle>
          <a:p>
            <a:fld id="{07B0C15C-146D-42C9-B24A-389A27E5FC3F}" type="datetime1">
              <a:rPr lang="en-US" smtClean="0">
                <a:solidFill>
                  <a:schemeClr val="tx2"/>
                </a:solidFill>
              </a:rPr>
              <a:pPr/>
              <a:t>3/24/2024</a:t>
            </a:fld>
            <a:endParaRPr lang="en-US" dirty="0"/>
          </a:p>
        </p:txBody>
      </p:sp>
      <p:sp>
        <p:nvSpPr>
          <p:cNvPr id="32" name="Slide Number Placeholder 5">
            <a:extLst>
              <a:ext uri="{FF2B5EF4-FFF2-40B4-BE49-F238E27FC236}">
                <a16:creationId xmlns:a16="http://schemas.microsoft.com/office/drawing/2014/main" id="{632EB37A-06D5-4BC7-BC11-75B1719B0EA4}"/>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4037292610"/>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ntent 2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A19A957-1FB5-43F8-B325-BBD9FEF23E88}"/>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Rectangle 19">
            <a:extLst>
              <a:ext uri="{FF2B5EF4-FFF2-40B4-BE49-F238E27FC236}">
                <a16:creationId xmlns:a16="http://schemas.microsoft.com/office/drawing/2014/main" id="{3FA5410A-92A6-4C0B-9D89-186B7DDB20BD}"/>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CD8F3F22-19C9-4C61-8202-3220217D2938}"/>
              </a:ext>
            </a:extLst>
          </p:cNvPr>
          <p:cNvSpPr>
            <a:spLocks noGrp="1"/>
          </p:cNvSpPr>
          <p:nvPr>
            <p:ph type="title" hasCustomPrompt="1"/>
          </p:nvPr>
        </p:nvSpPr>
        <p:spPr>
          <a:xfrm>
            <a:off x="648935" y="180644"/>
            <a:ext cx="10900146" cy="935776"/>
          </a:xfrm>
        </p:spPr>
        <p:txBody>
          <a:bodyPr>
            <a:noAutofit/>
          </a:bodyPr>
          <a:lstStyle>
            <a:lvl1pPr>
              <a:defRPr sz="3600">
                <a:solidFill>
                  <a:schemeClr val="bg1"/>
                </a:solidFill>
              </a:defRPr>
            </a:lvl1pPr>
          </a:lstStyle>
          <a:p>
            <a:r>
              <a:rPr lang="en-US" dirty="0">
                <a:solidFill>
                  <a:schemeClr val="bg1"/>
                </a:solidFill>
              </a:rPr>
              <a:t>Click to add title</a:t>
            </a:r>
          </a:p>
        </p:txBody>
      </p:sp>
      <p:sp>
        <p:nvSpPr>
          <p:cNvPr id="5" name="Rectangle 4">
            <a:extLst>
              <a:ext uri="{FF2B5EF4-FFF2-40B4-BE49-F238E27FC236}">
                <a16:creationId xmlns:a16="http://schemas.microsoft.com/office/drawing/2014/main" id="{21A26073-23A2-4B91-A128-79AA1BE93523}"/>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14D5DFA-0CEA-43F0-98EE-6C9F741F7C96}"/>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0F94B471-6707-4251-8230-A51AED0767C9}"/>
              </a:ext>
            </a:extLst>
          </p:cNvPr>
          <p:cNvSpPr>
            <a:spLocks noGrp="1"/>
          </p:cNvSpPr>
          <p:nvPr>
            <p:ph idx="14" hasCustomPrompt="1"/>
          </p:nvPr>
        </p:nvSpPr>
        <p:spPr>
          <a:xfrm>
            <a:off x="648934" y="1834005"/>
            <a:ext cx="4727735"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8" name="Content Placeholder 2">
            <a:extLst>
              <a:ext uri="{FF2B5EF4-FFF2-40B4-BE49-F238E27FC236}">
                <a16:creationId xmlns:a16="http://schemas.microsoft.com/office/drawing/2014/main" id="{ED986D97-E6F1-49E8-977A-C802B4E41B73}"/>
              </a:ext>
            </a:extLst>
          </p:cNvPr>
          <p:cNvSpPr>
            <a:spLocks noGrp="1"/>
          </p:cNvSpPr>
          <p:nvPr>
            <p:ph idx="1" hasCustomPrompt="1"/>
          </p:nvPr>
        </p:nvSpPr>
        <p:spPr>
          <a:xfrm>
            <a:off x="648934" y="2422380"/>
            <a:ext cx="4727735" cy="3029446"/>
          </a:xfrm>
        </p:spPr>
        <p:txBody>
          <a:bodyPr anchor="t">
            <a:no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16" name="Content Placeholder 2">
            <a:extLst>
              <a:ext uri="{FF2B5EF4-FFF2-40B4-BE49-F238E27FC236}">
                <a16:creationId xmlns:a16="http://schemas.microsoft.com/office/drawing/2014/main" id="{762163C0-B07F-43E4-B17C-2E6A96553B98}"/>
              </a:ext>
            </a:extLst>
          </p:cNvPr>
          <p:cNvSpPr>
            <a:spLocks noGrp="1"/>
          </p:cNvSpPr>
          <p:nvPr>
            <p:ph idx="15" hasCustomPrompt="1"/>
          </p:nvPr>
        </p:nvSpPr>
        <p:spPr>
          <a:xfrm>
            <a:off x="6095999" y="1834004"/>
            <a:ext cx="4727735"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14" name="Content Placeholder 2">
            <a:extLst>
              <a:ext uri="{FF2B5EF4-FFF2-40B4-BE49-F238E27FC236}">
                <a16:creationId xmlns:a16="http://schemas.microsoft.com/office/drawing/2014/main" id="{9098FA6D-3C80-4FE1-B248-1CA2B6862F6D}"/>
              </a:ext>
            </a:extLst>
          </p:cNvPr>
          <p:cNvSpPr>
            <a:spLocks noGrp="1"/>
          </p:cNvSpPr>
          <p:nvPr>
            <p:ph idx="13" hasCustomPrompt="1"/>
          </p:nvPr>
        </p:nvSpPr>
        <p:spPr>
          <a:xfrm>
            <a:off x="6095999" y="2422380"/>
            <a:ext cx="4727735" cy="3029446"/>
          </a:xfrm>
        </p:spPr>
        <p:txBody>
          <a:bodyPr anchor="t">
            <a:no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9" name="Rectangle 8">
            <a:extLst>
              <a:ext uri="{FF2B5EF4-FFF2-40B4-BE49-F238E27FC236}">
                <a16:creationId xmlns:a16="http://schemas.microsoft.com/office/drawing/2014/main" id="{8352712D-F957-4B22-8B50-BE10410FF895}"/>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ooter Placeholder 29">
            <a:extLst>
              <a:ext uri="{FF2B5EF4-FFF2-40B4-BE49-F238E27FC236}">
                <a16:creationId xmlns:a16="http://schemas.microsoft.com/office/drawing/2014/main" id="{26FD74F8-42BB-4CB4-ABF1-5F149743B464}"/>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10" name="Date Placeholder 28">
            <a:extLst>
              <a:ext uri="{FF2B5EF4-FFF2-40B4-BE49-F238E27FC236}">
                <a16:creationId xmlns:a16="http://schemas.microsoft.com/office/drawing/2014/main" id="{5B031752-6400-4BFB-979F-E2EE795E4B90}"/>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fld id="{DD9E41B7-A2DB-4285-A7A5-A1084718EB55}" type="datetime1">
              <a:rPr lang="en-US" smtClean="0"/>
              <a:pPr/>
              <a:t>3/24/2024</a:t>
            </a:fld>
            <a:endParaRPr lang="en-US" dirty="0"/>
          </a:p>
        </p:txBody>
      </p:sp>
      <p:sp>
        <p:nvSpPr>
          <p:cNvPr id="12" name="Slide Number Placeholder 30">
            <a:extLst>
              <a:ext uri="{FF2B5EF4-FFF2-40B4-BE49-F238E27FC236}">
                <a16:creationId xmlns:a16="http://schemas.microsoft.com/office/drawing/2014/main" id="{6A5CAEAF-7DEC-4B20-8B1E-301A9D0E684A}"/>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
        <p:nvSpPr>
          <p:cNvPr id="13" name="Rectangle 12">
            <a:extLst>
              <a:ext uri="{FF2B5EF4-FFF2-40B4-BE49-F238E27FC236}">
                <a16:creationId xmlns:a16="http://schemas.microsoft.com/office/drawing/2014/main" id="{70B696A3-EA34-4924-9037-E330B1CB890E}"/>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53824842"/>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3DC2F0A-1748-49AE-AF72-D6BBB4F8FEC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83DF7B1-E0C5-4E09-BB5C-F11EA14D7C95}"/>
              </a:ext>
              <a:ext uri="{C183D7F6-B498-43B3-948B-1728B52AA6E4}">
                <adec:decorative xmlns:adec="http://schemas.microsoft.com/office/drawing/2017/decorative" val="1"/>
              </a:ext>
            </a:extLst>
          </p:cNvPr>
          <p:cNvSpPr/>
          <p:nvPr userDrawn="1"/>
        </p:nvSpPr>
        <p:spPr>
          <a:xfrm>
            <a:off x="0" y="866789"/>
            <a:ext cx="6833381"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BBC678EC-E47C-4AC2-A75A-7022CECD0031}"/>
              </a:ext>
            </a:extLst>
          </p:cNvPr>
          <p:cNvSpPr>
            <a:spLocks noGrp="1"/>
          </p:cNvSpPr>
          <p:nvPr>
            <p:ph type="title" hasCustomPrompt="1"/>
          </p:nvPr>
        </p:nvSpPr>
        <p:spPr>
          <a:xfrm>
            <a:off x="1434622" y="1138041"/>
            <a:ext cx="4862811" cy="2019488"/>
          </a:xfrm>
        </p:spPr>
        <p:txBody>
          <a:bodyPr/>
          <a:lstStyle>
            <a:lvl1pPr>
              <a:lnSpc>
                <a:spcPct val="100000"/>
              </a:lnSpc>
              <a:defRPr>
                <a:solidFill>
                  <a:schemeClr val="bg1"/>
                </a:solidFill>
              </a:defRPr>
            </a:lvl1pPr>
          </a:lstStyle>
          <a:p>
            <a:r>
              <a:rPr lang="en-US" dirty="0">
                <a:solidFill>
                  <a:schemeClr val="bg1"/>
                </a:solidFill>
              </a:rPr>
              <a:t>CLICK TO ADD TITLE</a:t>
            </a:r>
          </a:p>
        </p:txBody>
      </p:sp>
      <p:sp>
        <p:nvSpPr>
          <p:cNvPr id="25" name="Picture Placeholder 21">
            <a:extLst>
              <a:ext uri="{FF2B5EF4-FFF2-40B4-BE49-F238E27FC236}">
                <a16:creationId xmlns:a16="http://schemas.microsoft.com/office/drawing/2014/main" id="{8B745891-A8DA-4640-BB3F-1693FC5AC4AB}"/>
              </a:ext>
            </a:extLst>
          </p:cNvPr>
          <p:cNvSpPr>
            <a:spLocks noGrp="1"/>
          </p:cNvSpPr>
          <p:nvPr>
            <p:ph type="pic" sz="quarter" idx="14" hasCustomPrompt="1"/>
          </p:nvPr>
        </p:nvSpPr>
        <p:spPr>
          <a:xfrm>
            <a:off x="6858023" y="4941"/>
            <a:ext cx="5333977" cy="3392053"/>
          </a:xfrm>
        </p:spPr>
        <p:txBody>
          <a:bodyPr anchor="t"/>
          <a:lstStyle>
            <a:lvl1pPr algn="ctr">
              <a:defRPr/>
            </a:lvl1pPr>
          </a:lstStyle>
          <a:p>
            <a:r>
              <a:rPr lang="en-US" dirty="0"/>
              <a:t>Click to add photo</a:t>
            </a:r>
          </a:p>
        </p:txBody>
      </p:sp>
      <p:sp>
        <p:nvSpPr>
          <p:cNvPr id="24" name="Picture Placeholder 21">
            <a:extLst>
              <a:ext uri="{FF2B5EF4-FFF2-40B4-BE49-F238E27FC236}">
                <a16:creationId xmlns:a16="http://schemas.microsoft.com/office/drawing/2014/main" id="{BC2DF568-4EA5-4F79-980F-47FC90AEA129}"/>
              </a:ext>
            </a:extLst>
          </p:cNvPr>
          <p:cNvSpPr>
            <a:spLocks noGrp="1"/>
          </p:cNvSpPr>
          <p:nvPr>
            <p:ph type="pic" sz="quarter" idx="13" hasCustomPrompt="1"/>
          </p:nvPr>
        </p:nvSpPr>
        <p:spPr>
          <a:xfrm>
            <a:off x="1067712" y="3461002"/>
            <a:ext cx="5728215" cy="3396997"/>
          </a:xfrm>
        </p:spPr>
        <p:txBody>
          <a:bodyPr anchor="t"/>
          <a:lstStyle>
            <a:lvl1pPr algn="ctr">
              <a:defRPr/>
            </a:lvl1pPr>
          </a:lstStyle>
          <a:p>
            <a:r>
              <a:rPr lang="en-US" dirty="0"/>
              <a:t>Click to add photo</a:t>
            </a:r>
          </a:p>
        </p:txBody>
      </p:sp>
      <p:sp>
        <p:nvSpPr>
          <p:cNvPr id="9" name="Rectangle 8">
            <a:extLst>
              <a:ext uri="{FF2B5EF4-FFF2-40B4-BE49-F238E27FC236}">
                <a16:creationId xmlns:a16="http://schemas.microsoft.com/office/drawing/2014/main" id="{5E74E69A-5ABD-42DF-A2B0-997A626257D4}"/>
              </a:ext>
              <a:ext uri="{C183D7F6-B498-43B3-948B-1728B52AA6E4}">
                <adec:decorative xmlns:adec="http://schemas.microsoft.com/office/drawing/2017/decorative" val="1"/>
              </a:ext>
            </a:extLst>
          </p:cNvPr>
          <p:cNvSpPr/>
          <p:nvPr userDrawn="1"/>
        </p:nvSpPr>
        <p:spPr>
          <a:xfrm>
            <a:off x="-3063" y="920164"/>
            <a:ext cx="1070775" cy="2466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C2B6D0A-4A1F-4B59-B429-AD3FABC74F33}"/>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2B66529-F6B7-4C1C-8291-8139628DF6C0}"/>
              </a:ext>
              <a:ext uri="{C183D7F6-B498-43B3-948B-1728B52AA6E4}">
                <adec:decorative xmlns:adec="http://schemas.microsoft.com/office/drawing/2017/decorative" val="1"/>
              </a:ext>
            </a:extLst>
          </p:cNvPr>
          <p:cNvSpPr/>
          <p:nvPr userDrawn="1"/>
        </p:nvSpPr>
        <p:spPr>
          <a:xfrm>
            <a:off x="0" y="848456"/>
            <a:ext cx="6833382" cy="717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72245B9-34B5-4F89-8EA6-C018B9D4FA46}"/>
              </a:ext>
              <a:ext uri="{C183D7F6-B498-43B3-948B-1728B52AA6E4}">
                <adec:decorative xmlns:adec="http://schemas.microsoft.com/office/drawing/2017/decorative" val="1"/>
              </a:ext>
            </a:extLst>
          </p:cNvPr>
          <p:cNvSpPr/>
          <p:nvPr userDrawn="1"/>
        </p:nvSpPr>
        <p:spPr>
          <a:xfrm>
            <a:off x="6858023" y="3442673"/>
            <a:ext cx="5333977" cy="34153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90814BE-76E8-43EC-9616-A1F02F053AD5}"/>
              </a:ext>
              <a:ext uri="{C183D7F6-B498-43B3-948B-1728B52AA6E4}">
                <adec:decorative xmlns:adec="http://schemas.microsoft.com/office/drawing/2017/decorative" val="1"/>
              </a:ext>
            </a:extLst>
          </p:cNvPr>
          <p:cNvSpPr/>
          <p:nvPr userDrawn="1"/>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F8AAA0A6-9D4B-4AA2-82F0-77E5ECF4B647}"/>
              </a:ext>
            </a:extLst>
          </p:cNvPr>
          <p:cNvSpPr>
            <a:spLocks noGrp="1"/>
          </p:cNvSpPr>
          <p:nvPr>
            <p:ph idx="1" hasCustomPrompt="1"/>
          </p:nvPr>
        </p:nvSpPr>
        <p:spPr>
          <a:xfrm>
            <a:off x="7386762" y="3928342"/>
            <a:ext cx="4162319" cy="2285000"/>
          </a:xfrm>
        </p:spPr>
        <p:txBody>
          <a:bodyPr anchor="t">
            <a:normAutofit/>
          </a:bodyPr>
          <a:lstStyle>
            <a:lvl1pPr>
              <a:lnSpc>
                <a:spcPct val="100000"/>
              </a:lnSpc>
              <a:defRPr sz="2400" b="0"/>
            </a:lvl1pPr>
          </a:lstStyle>
          <a:p>
            <a:r>
              <a:rPr lang="en-US" dirty="0"/>
              <a:t>Click to add text</a:t>
            </a:r>
          </a:p>
        </p:txBody>
      </p:sp>
      <p:sp>
        <p:nvSpPr>
          <p:cNvPr id="17" name="Footer Placeholder 12">
            <a:extLst>
              <a:ext uri="{FF2B5EF4-FFF2-40B4-BE49-F238E27FC236}">
                <a16:creationId xmlns:a16="http://schemas.microsoft.com/office/drawing/2014/main" id="{8E3FFD99-95F0-47A4-8642-FB9FECEC4F37}"/>
              </a:ext>
            </a:extLst>
          </p:cNvPr>
          <p:cNvSpPr>
            <a:spLocks noGrp="1"/>
          </p:cNvSpPr>
          <p:nvPr>
            <p:ph type="ftr" sz="quarter" idx="11"/>
          </p:nvPr>
        </p:nvSpPr>
        <p:spPr>
          <a:xfrm>
            <a:off x="1525917" y="6309360"/>
            <a:ext cx="4946592"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18" name="Rectangle 17">
            <a:extLst>
              <a:ext uri="{FF2B5EF4-FFF2-40B4-BE49-F238E27FC236}">
                <a16:creationId xmlns:a16="http://schemas.microsoft.com/office/drawing/2014/main" id="{94727536-E532-4015-A178-0ABB6B09C661}"/>
              </a:ext>
              <a:ext uri="{C183D7F6-B498-43B3-948B-1728B52AA6E4}">
                <adec:decorative xmlns:adec="http://schemas.microsoft.com/office/drawing/2017/decorative" val="1"/>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11">
            <a:extLst>
              <a:ext uri="{FF2B5EF4-FFF2-40B4-BE49-F238E27FC236}">
                <a16:creationId xmlns:a16="http://schemas.microsoft.com/office/drawing/2014/main" id="{22977876-C29D-4D32-9948-303465AEC312}"/>
              </a:ext>
            </a:extLst>
          </p:cNvPr>
          <p:cNvSpPr>
            <a:spLocks noGrp="1"/>
          </p:cNvSpPr>
          <p:nvPr>
            <p:ph type="dt" sz="half" idx="10"/>
          </p:nvPr>
        </p:nvSpPr>
        <p:spPr>
          <a:xfrm>
            <a:off x="7377730" y="6309360"/>
            <a:ext cx="2736329" cy="457200"/>
          </a:xfrm>
        </p:spPr>
        <p:txBody>
          <a:bodyPr/>
          <a:lstStyle/>
          <a:p>
            <a:fld id="{F6852FE2-76E6-44F3-971E-3B1E6B948E41}" type="datetime1">
              <a:rPr lang="en-US" smtClean="0"/>
              <a:t>3/24/2024</a:t>
            </a:fld>
            <a:endParaRPr lang="en-US" dirty="0"/>
          </a:p>
        </p:txBody>
      </p:sp>
      <p:sp>
        <p:nvSpPr>
          <p:cNvPr id="20" name="Slide Number Placeholder 15">
            <a:extLst>
              <a:ext uri="{FF2B5EF4-FFF2-40B4-BE49-F238E27FC236}">
                <a16:creationId xmlns:a16="http://schemas.microsoft.com/office/drawing/2014/main" id="{6A7BC11E-2EF0-4989-9A7E-7AB377DB8534}"/>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195167713"/>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7E77A60-3019-43AE-AA38-E130C04CFD8D}"/>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3FDBF0FB-88D2-4271-BFAF-D129CF8C2F68}"/>
              </a:ext>
            </a:extLst>
          </p:cNvPr>
          <p:cNvSpPr/>
          <p:nvPr userDrawn="1"/>
        </p:nvSpPr>
        <p:spPr>
          <a:xfrm>
            <a:off x="7547855" y="-4078"/>
            <a:ext cx="4641096"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862B807B-6DFA-471C-B675-016416207F0E}"/>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555D4C0-9882-489D-AD77-A9F38B3784A6}"/>
              </a:ext>
            </a:extLst>
          </p:cNvPr>
          <p:cNvSpPr/>
          <p:nvPr userDrawn="1"/>
        </p:nvSpPr>
        <p:spPr>
          <a:xfrm>
            <a:off x="7585468" y="1095508"/>
            <a:ext cx="46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63F61843-5C9C-49E0-8A90-64085BC79F79}"/>
              </a:ext>
            </a:extLst>
          </p:cNvPr>
          <p:cNvSpPr>
            <a:spLocks noGrp="1"/>
          </p:cNvSpPr>
          <p:nvPr>
            <p:ph type="ctrTitle" hasCustomPrompt="1"/>
          </p:nvPr>
        </p:nvSpPr>
        <p:spPr>
          <a:xfrm>
            <a:off x="7973503" y="1709530"/>
            <a:ext cx="3754671" cy="2528515"/>
          </a:xfrm>
        </p:spPr>
        <p:txBody>
          <a:bodyPr anchor="b"/>
          <a:lstStyle>
            <a:lvl1pPr>
              <a:lnSpc>
                <a:spcPct val="100000"/>
              </a:lnSpc>
              <a:defRPr/>
            </a:lvl1pPr>
          </a:lstStyle>
          <a:p>
            <a:r>
              <a:rPr lang="en-US" sz="3600" b="1" cap="none" dirty="0">
                <a:solidFill>
                  <a:schemeClr val="tx2"/>
                </a:solidFill>
              </a:rPr>
              <a:t>Click to add title</a:t>
            </a:r>
          </a:p>
        </p:txBody>
      </p:sp>
      <p:sp>
        <p:nvSpPr>
          <p:cNvPr id="30" name="Subtitle 2">
            <a:extLst>
              <a:ext uri="{FF2B5EF4-FFF2-40B4-BE49-F238E27FC236}">
                <a16:creationId xmlns:a16="http://schemas.microsoft.com/office/drawing/2014/main" id="{15C8BDC7-F09C-40A3-B14E-9A49781EE6CE}"/>
              </a:ext>
            </a:extLst>
          </p:cNvPr>
          <p:cNvSpPr>
            <a:spLocks noGrp="1"/>
          </p:cNvSpPr>
          <p:nvPr>
            <p:ph type="subTitle" idx="1" hasCustomPrompt="1"/>
          </p:nvPr>
        </p:nvSpPr>
        <p:spPr>
          <a:xfrm>
            <a:off x="7976914" y="4238046"/>
            <a:ext cx="3806919" cy="1741404"/>
          </a:xfrm>
        </p:spPr>
        <p:txBody>
          <a:bodyPr anchor="t">
            <a:normAutofit/>
          </a:bodyPr>
          <a:lstStyle>
            <a:lvl1pPr>
              <a:defRPr sz="1600" b="0"/>
            </a:lvl1pPr>
          </a:lstStyle>
          <a:p>
            <a:r>
              <a:rPr lang="en-US" sz="2000" dirty="0">
                <a:solidFill>
                  <a:schemeClr val="tx2"/>
                </a:solidFill>
              </a:rPr>
              <a:t>Click to add subtitle</a:t>
            </a:r>
          </a:p>
        </p:txBody>
      </p:sp>
      <p:sp>
        <p:nvSpPr>
          <p:cNvPr id="32" name="Rectangle 31">
            <a:extLst>
              <a:ext uri="{FF2B5EF4-FFF2-40B4-BE49-F238E27FC236}">
                <a16:creationId xmlns:a16="http://schemas.microsoft.com/office/drawing/2014/main" id="{247A5DB4-1ED7-4630-89AF-F1802E44EF89}"/>
              </a:ext>
            </a:extLst>
          </p:cNvPr>
          <p:cNvSpPr/>
          <p:nvPr userDrawn="1"/>
        </p:nvSpPr>
        <p:spPr>
          <a:xfrm>
            <a:off x="0" y="6144405"/>
            <a:ext cx="7534656"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6E5D4012-4107-490F-A369-EA7063242A98}"/>
              </a:ext>
            </a:extLst>
          </p:cNvPr>
          <p:cNvSpPr/>
          <p:nvPr userDrawn="1"/>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795C79E2-9EA5-4713-B4AF-0E4572CFFA2F}"/>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74C09E2-06F0-4230-8DAD-A0DBF01F8603}"/>
              </a:ext>
            </a:extLst>
          </p:cNvPr>
          <p:cNvSpPr/>
          <p:nvPr userDrawn="1"/>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Picture Placeholder 38">
            <a:extLst>
              <a:ext uri="{FF2B5EF4-FFF2-40B4-BE49-F238E27FC236}">
                <a16:creationId xmlns:a16="http://schemas.microsoft.com/office/drawing/2014/main" id="{AB2070F4-085F-4F8D-A1E8-A58E5F8F0687}"/>
              </a:ext>
            </a:extLst>
          </p:cNvPr>
          <p:cNvSpPr>
            <a:spLocks noGrp="1"/>
          </p:cNvSpPr>
          <p:nvPr>
            <p:ph type="pic" sz="quarter" idx="13" hasCustomPrompt="1"/>
          </p:nvPr>
        </p:nvSpPr>
        <p:spPr>
          <a:xfrm>
            <a:off x="1" y="1095509"/>
            <a:ext cx="7519932" cy="5016892"/>
          </a:xfrm>
        </p:spPr>
        <p:txBody>
          <a:bodyPr anchor="t"/>
          <a:lstStyle>
            <a:lvl1pPr algn="ctr">
              <a:defRPr/>
            </a:lvl1pPr>
          </a:lstStyle>
          <a:p>
            <a:r>
              <a:rPr lang="en-US" dirty="0"/>
              <a:t>Click to add photo</a:t>
            </a:r>
          </a:p>
        </p:txBody>
      </p:sp>
    </p:spTree>
    <p:extLst>
      <p:ext uri="{BB962C8B-B14F-4D97-AF65-F5344CB8AC3E}">
        <p14:creationId xmlns:p14="http://schemas.microsoft.com/office/powerpoint/2010/main" val="3640490536"/>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DEBA854-A26D-41C5-9D40-DF6B49ACB136}"/>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995BFA7-EB65-4E20-A693-324FEF74D3A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A9E9218-0397-4231-81F4-03972AB6A3DD}"/>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81905177-1789-44BB-950A-7018653E6466}"/>
              </a:ext>
            </a:extLst>
          </p:cNvPr>
          <p:cNvSpPr>
            <a:spLocks noGrp="1"/>
          </p:cNvSpPr>
          <p:nvPr>
            <p:ph type="title" hasCustomPrompt="1"/>
          </p:nvPr>
        </p:nvSpPr>
        <p:spPr>
          <a:xfrm>
            <a:off x="1535371" y="1044054"/>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16" name="Rectangle 15">
            <a:extLst>
              <a:ext uri="{FF2B5EF4-FFF2-40B4-BE49-F238E27FC236}">
                <a16:creationId xmlns:a16="http://schemas.microsoft.com/office/drawing/2014/main" id="{AF2F4B8C-C655-4441-A7FF-616EF634E6E1}"/>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9301A4-3CA9-4D0E-944E-1BE5921FA0B3}"/>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ooter Placeholder 4">
            <a:extLst>
              <a:ext uri="{FF2B5EF4-FFF2-40B4-BE49-F238E27FC236}">
                <a16:creationId xmlns:a16="http://schemas.microsoft.com/office/drawing/2014/main" id="{A9C29C55-D1EC-4DD4-BA5B-11E4AB1578D7}"/>
              </a:ext>
            </a:extLst>
          </p:cNvPr>
          <p:cNvSpPr>
            <a:spLocks noGrp="1"/>
          </p:cNvSpPr>
          <p:nvPr>
            <p:ph type="ftr" sz="quarter" idx="11"/>
          </p:nvPr>
        </p:nvSpPr>
        <p:spPr>
          <a:xfrm>
            <a:off x="1535371" y="6309360"/>
            <a:ext cx="5732061" cy="457200"/>
          </a:xfrm>
        </p:spPr>
        <p:txBody>
          <a:bodyPr/>
          <a:lstStyle/>
          <a:p>
            <a:r>
              <a:rPr lang="en-US" dirty="0"/>
              <a:t>Presentation Title</a:t>
            </a:r>
          </a:p>
        </p:txBody>
      </p:sp>
      <p:sp>
        <p:nvSpPr>
          <p:cNvPr id="20" name="Date Placeholder 3">
            <a:extLst>
              <a:ext uri="{FF2B5EF4-FFF2-40B4-BE49-F238E27FC236}">
                <a16:creationId xmlns:a16="http://schemas.microsoft.com/office/drawing/2014/main" id="{C31C8C6B-3212-41F0-A8A1-4A6A700AFB9D}"/>
              </a:ext>
            </a:extLst>
          </p:cNvPr>
          <p:cNvSpPr>
            <a:spLocks noGrp="1"/>
          </p:cNvSpPr>
          <p:nvPr>
            <p:ph type="dt" sz="half" idx="10"/>
          </p:nvPr>
        </p:nvSpPr>
        <p:spPr>
          <a:xfrm>
            <a:off x="8202168" y="6309360"/>
            <a:ext cx="2148840" cy="457200"/>
          </a:xfrm>
        </p:spPr>
        <p:txBody>
          <a:bodyPr/>
          <a:lstStyle/>
          <a:p>
            <a:fld id="{DDA8E063-DAA4-4787-8AA1-15BBB2D38CED}" type="datetime1">
              <a:rPr lang="en-US" smtClean="0"/>
              <a:t>3/24/2024</a:t>
            </a:fld>
            <a:endParaRPr lang="en-US" dirty="0"/>
          </a:p>
        </p:txBody>
      </p:sp>
      <p:sp>
        <p:nvSpPr>
          <p:cNvPr id="21" name="Slide Number Placeholder 5">
            <a:extLst>
              <a:ext uri="{FF2B5EF4-FFF2-40B4-BE49-F238E27FC236}">
                <a16:creationId xmlns:a16="http://schemas.microsoft.com/office/drawing/2014/main" id="{67357410-255F-470C-AD92-44B15997A771}"/>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60435124"/>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8A107B-E23F-4793-95B4-335240DB97AF}"/>
              </a:ext>
              <a:ext uri="{C183D7F6-B498-43B3-948B-1728B52AA6E4}">
                <adec:decorative xmlns:adec="http://schemas.microsoft.com/office/drawing/2017/decorative" val="1"/>
              </a:ext>
            </a:extLst>
          </p:cNvPr>
          <p:cNvSpPr/>
          <p:nvPr userDrawn="1"/>
        </p:nvSpPr>
        <p:spPr>
          <a:xfrm>
            <a:off x="4551118"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B7568F3C-8CA8-489A-9870-E2C458355CCA}"/>
              </a:ext>
            </a:extLst>
          </p:cNvPr>
          <p:cNvSpPr>
            <a:spLocks noGrp="1"/>
          </p:cNvSpPr>
          <p:nvPr>
            <p:ph type="pic" sz="quarter" idx="13" hasCustomPrompt="1"/>
          </p:nvPr>
        </p:nvSpPr>
        <p:spPr>
          <a:xfrm>
            <a:off x="0" y="0"/>
            <a:ext cx="12192000" cy="6858000"/>
          </a:xfrm>
          <a:custGeom>
            <a:avLst/>
            <a:gdLst>
              <a:gd name="connsiteX0" fmla="*/ 4615126 w 12192000"/>
              <a:gd name="connsiteY0" fmla="*/ 0 h 6858000"/>
              <a:gd name="connsiteX1" fmla="*/ 12192000 w 12192000"/>
              <a:gd name="connsiteY1" fmla="*/ 0 h 6858000"/>
              <a:gd name="connsiteX2" fmla="*/ 12192000 w 12192000"/>
              <a:gd name="connsiteY2" fmla="*/ 6858000 h 6858000"/>
              <a:gd name="connsiteX3" fmla="*/ 4615126 w 12192000"/>
              <a:gd name="connsiteY3" fmla="*/ 6858000 h 6858000"/>
              <a:gd name="connsiteX4" fmla="*/ 0 w 12192000"/>
              <a:gd name="connsiteY4" fmla="*/ 0 h 6858000"/>
              <a:gd name="connsiteX5" fmla="*/ 4551118 w 12192000"/>
              <a:gd name="connsiteY5" fmla="*/ 0 h 6858000"/>
              <a:gd name="connsiteX6" fmla="*/ 4551118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4615126" y="0"/>
                </a:moveTo>
                <a:lnTo>
                  <a:pt x="12192000" y="0"/>
                </a:lnTo>
                <a:lnTo>
                  <a:pt x="12192000" y="6858000"/>
                </a:lnTo>
                <a:lnTo>
                  <a:pt x="4615126" y="6858000"/>
                </a:lnTo>
                <a:close/>
                <a:moveTo>
                  <a:pt x="0" y="0"/>
                </a:moveTo>
                <a:lnTo>
                  <a:pt x="4551118" y="0"/>
                </a:lnTo>
                <a:lnTo>
                  <a:pt x="4551118" y="6858000"/>
                </a:lnTo>
                <a:lnTo>
                  <a:pt x="0" y="6858000"/>
                </a:lnTo>
                <a:close/>
              </a:path>
            </a:pathLst>
          </a:custGeom>
        </p:spPr>
        <p:txBody>
          <a:bodyPr wrap="square" anchor="t">
            <a:noAutofit/>
          </a:bodyPr>
          <a:lstStyle>
            <a:lvl1pPr algn="ctr">
              <a:defRPr/>
            </a:lvl1pPr>
          </a:lstStyle>
          <a:p>
            <a:r>
              <a:rPr lang="en-US" dirty="0"/>
              <a:t>Click to add photo</a:t>
            </a:r>
          </a:p>
        </p:txBody>
      </p:sp>
      <p:sp>
        <p:nvSpPr>
          <p:cNvPr id="2" name="Title 1">
            <a:extLst>
              <a:ext uri="{FF2B5EF4-FFF2-40B4-BE49-F238E27FC236}">
                <a16:creationId xmlns:a16="http://schemas.microsoft.com/office/drawing/2014/main" id="{CE2C14E8-F37D-4BEA-9D62-5E707EDF0D44}"/>
              </a:ext>
            </a:extLst>
          </p:cNvPr>
          <p:cNvSpPr>
            <a:spLocks noGrp="1"/>
          </p:cNvSpPr>
          <p:nvPr>
            <p:ph type="title" hasCustomPrompt="1"/>
          </p:nvPr>
        </p:nvSpPr>
        <p:spPr>
          <a:xfrm>
            <a:off x="-1725" y="1095508"/>
            <a:ext cx="4606535" cy="3936931"/>
          </a:xfrm>
          <a:solidFill>
            <a:schemeClr val="tx2"/>
          </a:solidFill>
        </p:spPr>
        <p:txBody>
          <a:bodyPr rIns="365760" anchor="b"/>
          <a:lstStyle>
            <a:lvl1pPr marL="365760">
              <a:lnSpc>
                <a:spcPct val="100000"/>
              </a:lnSpc>
              <a:spcBef>
                <a:spcPts val="1000"/>
              </a:spcBef>
              <a:defRPr sz="3600">
                <a:solidFill>
                  <a:schemeClr val="bg1"/>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D1784D33-9C88-49E6-8F90-05148C5496F5}"/>
              </a:ext>
            </a:extLst>
          </p:cNvPr>
          <p:cNvSpPr>
            <a:spLocks noGrp="1"/>
          </p:cNvSpPr>
          <p:nvPr>
            <p:ph type="body" sz="quarter" idx="14"/>
          </p:nvPr>
        </p:nvSpPr>
        <p:spPr>
          <a:xfrm>
            <a:off x="-1726" y="5032439"/>
            <a:ext cx="4606535" cy="1079962"/>
          </a:xfrm>
          <a:solidFill>
            <a:schemeClr val="tx2"/>
          </a:solidFill>
        </p:spPr>
        <p:txBody>
          <a:bodyPr anchor="ctr"/>
          <a:lstStyle>
            <a:lvl1pPr marL="365760">
              <a:spcBef>
                <a:spcPts val="1000"/>
              </a:spcBef>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4" name="Footer Placeholder 4">
            <a:extLst>
              <a:ext uri="{FF2B5EF4-FFF2-40B4-BE49-F238E27FC236}">
                <a16:creationId xmlns:a16="http://schemas.microsoft.com/office/drawing/2014/main" id="{5CD820E0-0083-439B-A9DE-C3DEA1DEA851}"/>
              </a:ext>
            </a:extLst>
          </p:cNvPr>
          <p:cNvSpPr>
            <a:spLocks noGrp="1"/>
          </p:cNvSpPr>
          <p:nvPr>
            <p:ph type="ftr" sz="quarter" idx="11"/>
          </p:nvPr>
        </p:nvSpPr>
        <p:spPr>
          <a:xfrm>
            <a:off x="855388" y="6309360"/>
            <a:ext cx="6007691"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26" name="Date Placeholder 3">
            <a:extLst>
              <a:ext uri="{FF2B5EF4-FFF2-40B4-BE49-F238E27FC236}">
                <a16:creationId xmlns:a16="http://schemas.microsoft.com/office/drawing/2014/main" id="{D8A8D931-E01B-43C0-806F-2413BF5938FC}"/>
              </a:ext>
            </a:extLst>
          </p:cNvPr>
          <p:cNvSpPr>
            <a:spLocks noGrp="1"/>
          </p:cNvSpPr>
          <p:nvPr>
            <p:ph type="dt" sz="half" idx="10"/>
          </p:nvPr>
        </p:nvSpPr>
        <p:spPr>
          <a:xfrm>
            <a:off x="8197353" y="6309360"/>
            <a:ext cx="2151134" cy="457200"/>
          </a:xfrm>
        </p:spPr>
        <p:txBody>
          <a:bodyPr/>
          <a:lstStyle>
            <a:lvl1pPr>
              <a:defRPr>
                <a:solidFill>
                  <a:schemeClr val="bg1"/>
                </a:solidFill>
                <a:effectLst>
                  <a:outerShdw blurRad="38100" dist="38100" dir="2700000" algn="tl">
                    <a:srgbClr val="000000">
                      <a:alpha val="43137"/>
                    </a:srgbClr>
                  </a:outerShdw>
                </a:effectLst>
              </a:defRPr>
            </a:lvl1pPr>
          </a:lstStyle>
          <a:p>
            <a:fld id="{C150E1EA-44FA-4D89-855F-C0B34F87238D}" type="datetime1">
              <a:rPr lang="en-US" smtClean="0"/>
              <a:pPr/>
              <a:t>3/24/2024</a:t>
            </a:fld>
            <a:endParaRPr lang="en-US" dirty="0"/>
          </a:p>
        </p:txBody>
      </p:sp>
      <p:sp>
        <p:nvSpPr>
          <p:cNvPr id="27" name="Slide Number Placeholder 6">
            <a:extLst>
              <a:ext uri="{FF2B5EF4-FFF2-40B4-BE49-F238E27FC236}">
                <a16:creationId xmlns:a16="http://schemas.microsoft.com/office/drawing/2014/main" id="{0F3F4E6D-F4D2-430F-A2C3-3C037D778F4B}"/>
              </a:ext>
            </a:extLst>
          </p:cNvPr>
          <p:cNvSpPr>
            <a:spLocks noGrp="1"/>
          </p:cNvSpPr>
          <p:nvPr>
            <p:ph type="sldNum" sz="quarter" idx="12"/>
          </p:nvPr>
        </p:nvSpPr>
        <p:spPr>
          <a:xfrm>
            <a:off x="10569202" y="6309360"/>
            <a:ext cx="979879" cy="457200"/>
          </a:xfrm>
        </p:spPr>
        <p:txBody>
          <a:bodyPr/>
          <a:lstStyle>
            <a:lvl1pP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747931588"/>
      </p:ext>
    </p:extLst>
  </p:cSld>
  <p:clrMapOvr>
    <a:masterClrMapping/>
  </p:clrMapOvr>
  <p:hf hdr="0"/>
  <p:extLst>
    <p:ext uri="{DCECCB84-F9BA-43D5-87BE-67443E8EF086}">
      <p15:sldGuideLst xmlns:p15="http://schemas.microsoft.com/office/powerpoint/2012/main">
        <p15:guide id="1" pos="54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0FB3D5A-25E2-453F-A78E-0A20BDCE80A2}"/>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28796342-0E80-4F8E-9563-9F5EDFC0DDF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39B2F5D-C3BA-453E-8F4D-97074F48C7AE}"/>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452D50E3-A27A-4AF6-928B-286E7BDB4BD9}"/>
              </a:ext>
            </a:extLst>
          </p:cNvPr>
          <p:cNvSpPr>
            <a:spLocks noGrp="1"/>
          </p:cNvSpPr>
          <p:nvPr>
            <p:ph type="title" hasCustomPrompt="1"/>
          </p:nvPr>
        </p:nvSpPr>
        <p:spPr>
          <a:xfrm>
            <a:off x="1535372" y="4872251"/>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6" name="Rectangle 5">
            <a:extLst>
              <a:ext uri="{FF2B5EF4-FFF2-40B4-BE49-F238E27FC236}">
                <a16:creationId xmlns:a16="http://schemas.microsoft.com/office/drawing/2014/main" id="{D874FDF0-F4BE-433D-86EE-9E1832D4388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5DFCD07-1301-45ED-B326-449ECFADE70D}"/>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4">
            <a:extLst>
              <a:ext uri="{FF2B5EF4-FFF2-40B4-BE49-F238E27FC236}">
                <a16:creationId xmlns:a16="http://schemas.microsoft.com/office/drawing/2014/main" id="{BD5DA270-E83F-4CC8-9DA6-27CA3AEC0745}"/>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9" name="Date Placeholder 3">
            <a:extLst>
              <a:ext uri="{FF2B5EF4-FFF2-40B4-BE49-F238E27FC236}">
                <a16:creationId xmlns:a16="http://schemas.microsoft.com/office/drawing/2014/main" id="{57804587-2E59-4D83-B86E-83ADAE4FDC13}"/>
              </a:ext>
            </a:extLst>
          </p:cNvPr>
          <p:cNvSpPr>
            <a:spLocks noGrp="1"/>
          </p:cNvSpPr>
          <p:nvPr>
            <p:ph type="dt" sz="half" idx="10"/>
          </p:nvPr>
        </p:nvSpPr>
        <p:spPr>
          <a:xfrm>
            <a:off x="8202168" y="6309360"/>
            <a:ext cx="2148840" cy="457200"/>
          </a:xfrm>
        </p:spPr>
        <p:txBody>
          <a:bodyPr/>
          <a:lstStyle/>
          <a:p>
            <a:fld id="{CC5D4559-6AE3-461A-A02E-915BACCC2124}" type="datetime1">
              <a:rPr lang="en-US" smtClean="0"/>
              <a:t>3/24/2024</a:t>
            </a:fld>
            <a:endParaRPr lang="en-US" dirty="0"/>
          </a:p>
        </p:txBody>
      </p:sp>
      <p:sp>
        <p:nvSpPr>
          <p:cNvPr id="10" name="Slide Number Placeholder 5">
            <a:extLst>
              <a:ext uri="{FF2B5EF4-FFF2-40B4-BE49-F238E27FC236}">
                <a16:creationId xmlns:a16="http://schemas.microsoft.com/office/drawing/2014/main" id="{5339F117-3072-4F0C-8D1D-E5DC918CE4F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0668932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ntent 3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725A2F16-8CE0-4F2E-933C-EFDFB1E196A3}"/>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Rectangle 2">
            <a:extLst>
              <a:ext uri="{FF2B5EF4-FFF2-40B4-BE49-F238E27FC236}">
                <a16:creationId xmlns:a16="http://schemas.microsoft.com/office/drawing/2014/main" id="{18C70705-E2EE-4992-AE78-FDBE1285C809}"/>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21C428A7-7771-4474-8BB4-8A6F0FEF8766}"/>
              </a:ext>
            </a:extLst>
          </p:cNvPr>
          <p:cNvSpPr>
            <a:spLocks noGrp="1"/>
          </p:cNvSpPr>
          <p:nvPr>
            <p:ph type="title" hasCustomPrompt="1"/>
          </p:nvPr>
        </p:nvSpPr>
        <p:spPr>
          <a:xfrm>
            <a:off x="648935" y="180644"/>
            <a:ext cx="10900146" cy="935776"/>
          </a:xfrm>
        </p:spPr>
        <p:txBody>
          <a:bodyPr>
            <a:noAutofit/>
          </a:bodyPr>
          <a:lstStyle>
            <a:lvl1pPr>
              <a:defRPr sz="3600">
                <a:solidFill>
                  <a:schemeClr val="bg1"/>
                </a:solidFill>
              </a:defRPr>
            </a:lvl1pPr>
          </a:lstStyle>
          <a:p>
            <a:r>
              <a:rPr lang="en-US" dirty="0">
                <a:solidFill>
                  <a:schemeClr val="bg1"/>
                </a:solidFill>
              </a:rPr>
              <a:t>Click to add title</a:t>
            </a:r>
          </a:p>
        </p:txBody>
      </p:sp>
      <p:sp>
        <p:nvSpPr>
          <p:cNvPr id="5" name="Rectangle 4">
            <a:extLst>
              <a:ext uri="{FF2B5EF4-FFF2-40B4-BE49-F238E27FC236}">
                <a16:creationId xmlns:a16="http://schemas.microsoft.com/office/drawing/2014/main" id="{B98730F6-0DF6-48BC-86CC-00BE18350199}"/>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2D31104-1E19-4E17-A3FE-2B2C551344DF}"/>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ntent Placeholder 2">
            <a:extLst>
              <a:ext uri="{FF2B5EF4-FFF2-40B4-BE49-F238E27FC236}">
                <a16:creationId xmlns:a16="http://schemas.microsoft.com/office/drawing/2014/main" id="{02CEB59E-1776-4FF1-BF4D-A33B618FD59F}"/>
              </a:ext>
            </a:extLst>
          </p:cNvPr>
          <p:cNvSpPr>
            <a:spLocks noGrp="1"/>
          </p:cNvSpPr>
          <p:nvPr>
            <p:ph idx="14" hasCustomPrompt="1"/>
          </p:nvPr>
        </p:nvSpPr>
        <p:spPr>
          <a:xfrm>
            <a:off x="648935" y="1834005"/>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7" name="Content Placeholder 2">
            <a:extLst>
              <a:ext uri="{FF2B5EF4-FFF2-40B4-BE49-F238E27FC236}">
                <a16:creationId xmlns:a16="http://schemas.microsoft.com/office/drawing/2014/main" id="{26B55E76-BA79-44AC-B206-DA13D60FDA2E}"/>
              </a:ext>
            </a:extLst>
          </p:cNvPr>
          <p:cNvSpPr>
            <a:spLocks noGrp="1"/>
          </p:cNvSpPr>
          <p:nvPr>
            <p:ph idx="1" hasCustomPrompt="1"/>
          </p:nvPr>
        </p:nvSpPr>
        <p:spPr>
          <a:xfrm>
            <a:off x="648935"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21" name="Content Placeholder 2">
            <a:extLst>
              <a:ext uri="{FF2B5EF4-FFF2-40B4-BE49-F238E27FC236}">
                <a16:creationId xmlns:a16="http://schemas.microsoft.com/office/drawing/2014/main" id="{60518C4D-71E5-4211-A191-A8ED7185DED2}"/>
              </a:ext>
            </a:extLst>
          </p:cNvPr>
          <p:cNvSpPr>
            <a:spLocks noGrp="1"/>
          </p:cNvSpPr>
          <p:nvPr>
            <p:ph idx="18" hasCustomPrompt="1"/>
          </p:nvPr>
        </p:nvSpPr>
        <p:spPr>
          <a:xfrm>
            <a:off x="4336486" y="1828356"/>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20" name="Content Placeholder 2">
            <a:extLst>
              <a:ext uri="{FF2B5EF4-FFF2-40B4-BE49-F238E27FC236}">
                <a16:creationId xmlns:a16="http://schemas.microsoft.com/office/drawing/2014/main" id="{D7EF9B63-4443-4EE5-A88B-2F1FA4CC4043}"/>
              </a:ext>
            </a:extLst>
          </p:cNvPr>
          <p:cNvSpPr>
            <a:spLocks noGrp="1"/>
          </p:cNvSpPr>
          <p:nvPr>
            <p:ph idx="17" hasCustomPrompt="1"/>
          </p:nvPr>
        </p:nvSpPr>
        <p:spPr>
          <a:xfrm>
            <a:off x="4336486"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19" name="Content Placeholder 2">
            <a:extLst>
              <a:ext uri="{FF2B5EF4-FFF2-40B4-BE49-F238E27FC236}">
                <a16:creationId xmlns:a16="http://schemas.microsoft.com/office/drawing/2014/main" id="{E54FF8D9-50D3-4515-B896-B127F664C1E1}"/>
              </a:ext>
            </a:extLst>
          </p:cNvPr>
          <p:cNvSpPr>
            <a:spLocks noGrp="1"/>
          </p:cNvSpPr>
          <p:nvPr>
            <p:ph idx="16" hasCustomPrompt="1"/>
          </p:nvPr>
        </p:nvSpPr>
        <p:spPr>
          <a:xfrm>
            <a:off x="8024037" y="1834005"/>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18" name="Content Placeholder 2">
            <a:extLst>
              <a:ext uri="{FF2B5EF4-FFF2-40B4-BE49-F238E27FC236}">
                <a16:creationId xmlns:a16="http://schemas.microsoft.com/office/drawing/2014/main" id="{E95B62E8-2D9A-443A-8560-D347C4703894}"/>
              </a:ext>
            </a:extLst>
          </p:cNvPr>
          <p:cNvSpPr>
            <a:spLocks noGrp="1"/>
          </p:cNvSpPr>
          <p:nvPr>
            <p:ph idx="15" hasCustomPrompt="1"/>
          </p:nvPr>
        </p:nvSpPr>
        <p:spPr>
          <a:xfrm>
            <a:off x="8024037"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8" name="Rectangle 7">
            <a:extLst>
              <a:ext uri="{FF2B5EF4-FFF2-40B4-BE49-F238E27FC236}">
                <a16:creationId xmlns:a16="http://schemas.microsoft.com/office/drawing/2014/main" id="{2DA7A17E-1562-4B10-9BC8-AB6B45E6BD6C}"/>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37258C-9B58-4DC0-BC98-826A38D4B6B1}"/>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ooter Placeholder 29">
            <a:extLst>
              <a:ext uri="{FF2B5EF4-FFF2-40B4-BE49-F238E27FC236}">
                <a16:creationId xmlns:a16="http://schemas.microsoft.com/office/drawing/2014/main" id="{2F8E2987-7F65-44D5-B3AD-776ECF8D85CC}"/>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22" name="Date Placeholder 28">
            <a:extLst>
              <a:ext uri="{FF2B5EF4-FFF2-40B4-BE49-F238E27FC236}">
                <a16:creationId xmlns:a16="http://schemas.microsoft.com/office/drawing/2014/main" id="{08BD4E48-A35B-4475-BC85-E58DA2920FE4}"/>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fld id="{DD9E41B7-A2DB-4285-A7A5-A1084718EB55}" type="datetime1">
              <a:rPr lang="en-US" smtClean="0"/>
              <a:pPr/>
              <a:t>3/24/2024</a:t>
            </a:fld>
            <a:endParaRPr lang="en-US" dirty="0"/>
          </a:p>
        </p:txBody>
      </p:sp>
      <p:sp>
        <p:nvSpPr>
          <p:cNvPr id="11" name="Slide Number Placeholder 30">
            <a:extLst>
              <a:ext uri="{FF2B5EF4-FFF2-40B4-BE49-F238E27FC236}">
                <a16:creationId xmlns:a16="http://schemas.microsoft.com/office/drawing/2014/main" id="{FBDAEBAB-F3AA-4DB3-96B7-6387085C1E0E}"/>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563755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E613A3-7427-4A9A-9B2A-23B005FA5F48}" type="datetime1">
              <a:rPr lang="en-US" smtClean="0"/>
              <a:t>3/24/2024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132571289"/>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E613A3-7427-4A9A-9B2A-23B005FA5F48}" type="datetime1">
              <a:rPr lang="en-US" smtClean="0"/>
              <a:t>3/24/2024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370188653"/>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E613A3-7427-4A9A-9B2A-23B005FA5F48}" type="datetime1">
              <a:rPr lang="en-US" smtClean="0"/>
              <a:t>3/24/2024</a:t>
            </a:fld>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250367876"/>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E613A3-7427-4A9A-9B2A-23B005FA5F48}" type="datetime1">
              <a:rPr lang="en-US" smtClean="0"/>
              <a:t>3/24/2024</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691646411"/>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E613A3-7427-4A9A-9B2A-23B005FA5F48}" type="datetime1">
              <a:rPr lang="en-US" smtClean="0"/>
              <a:t>3/24/2024</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880385310"/>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E613A3-7427-4A9A-9B2A-23B005FA5F48}" type="datetime1">
              <a:rPr lang="en-US" smtClean="0"/>
              <a:t>3/24/2024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191760383"/>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E613A3-7427-4A9A-9B2A-23B005FA5F48}" type="datetime1">
              <a:rPr lang="en-US" smtClean="0"/>
              <a:t>3/24/2024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755181079"/>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AE613A3-7427-4A9A-9B2A-23B005FA5F48}" type="datetime1">
              <a:rPr lang="en-US" smtClean="0"/>
              <a:t>3/24/2024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275038950"/>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 id="2147483717" r:id="rId19"/>
    <p:sldLayoutId id="2147483718" r:id="rId20"/>
    <p:sldLayoutId id="2147483720" r:id="rId21"/>
    <p:sldLayoutId id="2147483721" r:id="rId22"/>
    <p:sldLayoutId id="2147483664" r:id="rId23"/>
    <p:sldLayoutId id="2147483665" r:id="rId24"/>
    <p:sldLayoutId id="2147483667" r:id="rId25"/>
    <p:sldLayoutId id="2147483669" r:id="rId26"/>
    <p:sldLayoutId id="2147483671" r:id="rId27"/>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1.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1.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1.xml"/><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1.xml"/><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21.xml"/><Relationship Id="rId5" Type="http://schemas.openxmlformats.org/officeDocument/2006/relationships/image" Target="../media/image36.pn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21.xml"/><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hyperlink" Target="https://credentials.edx.org/credentials/13b28a510ada4142b540ec0eb0aa2e0f/" TargetMode="External"/><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3.png"/><Relationship Id="rId4" Type="http://schemas.openxmlformats.org/officeDocument/2006/relationships/hyperlink" Target="https://courses.edx.org/certificates/8c61bf4d41f548e693eace8740c25f36"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21.xm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21.xml"/><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21.xml"/><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1.xml"/><Relationship Id="rId1" Type="http://schemas.openxmlformats.org/officeDocument/2006/relationships/slideLayout" Target="../slideLayouts/slideLayout21.xml"/><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2.xml"/><Relationship Id="rId1" Type="http://schemas.openxmlformats.org/officeDocument/2006/relationships/slideLayout" Target="../slideLayouts/slideLayout21.xml"/><Relationship Id="rId4" Type="http://schemas.openxmlformats.org/officeDocument/2006/relationships/image" Target="../media/image48.png"/></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3.xml"/><Relationship Id="rId1" Type="http://schemas.openxmlformats.org/officeDocument/2006/relationships/slideLayout" Target="../slideLayouts/slideLayout21.xml"/><Relationship Id="rId4" Type="http://schemas.openxmlformats.org/officeDocument/2006/relationships/image" Target="../media/image50.png"/></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4.xml"/><Relationship Id="rId1" Type="http://schemas.openxmlformats.org/officeDocument/2006/relationships/slideLayout" Target="../slideLayouts/slideLayout21.xml"/><Relationship Id="rId5" Type="http://schemas.openxmlformats.org/officeDocument/2006/relationships/image" Target="../media/image53.png"/><Relationship Id="rId4" Type="http://schemas.openxmlformats.org/officeDocument/2006/relationships/image" Target="../media/image52.png"/></Relationships>
</file>

<file path=ppt/slides/_rels/slide2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5.xml"/><Relationship Id="rId1" Type="http://schemas.openxmlformats.org/officeDocument/2006/relationships/slideLayout" Target="../slideLayouts/slideLayout21.xml"/><Relationship Id="rId4" Type="http://schemas.openxmlformats.org/officeDocument/2006/relationships/image" Target="../media/image55.png"/></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6.xml"/><Relationship Id="rId1" Type="http://schemas.openxmlformats.org/officeDocument/2006/relationships/slideLayout" Target="../slideLayouts/slideLayout20.xml"/><Relationship Id="rId4" Type="http://schemas.openxmlformats.org/officeDocument/2006/relationships/image" Target="../media/image6.jpeg"/></Relationships>
</file>

<file path=ppt/slides/_rels/slide29.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27.xml"/><Relationship Id="rId1" Type="http://schemas.openxmlformats.org/officeDocument/2006/relationships/slideLayout" Target="../slideLayouts/slideLayout22.xml"/><Relationship Id="rId4" Type="http://schemas.openxmlformats.org/officeDocument/2006/relationships/image" Target="../media/image57.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0.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0.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a:xfrm>
            <a:off x="1628168" y="1057522"/>
            <a:ext cx="5120975" cy="2173433"/>
          </a:xfrm>
        </p:spPr>
        <p:txBody>
          <a:bodyPr vert="horz" lIns="109728" tIns="109728" rIns="109728" bIns="91440" rtlCol="0" anchor="ctr">
            <a:noAutofit/>
          </a:bodyPr>
          <a:lstStyle/>
          <a:p>
            <a:pPr algn="l"/>
            <a:r>
              <a:rPr lang="en-US" sz="3600" b="1" dirty="0"/>
              <a:t>PYTHON Project:</a:t>
            </a:r>
            <a:br>
              <a:rPr lang="en-IL" sz="3600" b="1" dirty="0"/>
            </a:br>
            <a:r>
              <a:rPr lang="en-US" sz="3600" b="1" dirty="0"/>
              <a:t>Risk Analysis </a:t>
            </a:r>
            <a:br>
              <a:rPr lang="en-US" sz="3600" b="1" dirty="0"/>
            </a:br>
            <a:r>
              <a:rPr lang="en-US" sz="3600" b="1" dirty="0"/>
              <a:t>IN BANKING #3</a:t>
            </a:r>
          </a:p>
        </p:txBody>
      </p:sp>
      <p:sp>
        <p:nvSpPr>
          <p:cNvPr id="8" name="Subtitle 7">
            <a:extLst>
              <a:ext uri="{FF2B5EF4-FFF2-40B4-BE49-F238E27FC236}">
                <a16:creationId xmlns:a16="http://schemas.microsoft.com/office/drawing/2014/main" id="{4B0552E2-3F84-4A73-A16B-C54043C663D5}"/>
              </a:ext>
            </a:extLst>
          </p:cNvPr>
          <p:cNvSpPr>
            <a:spLocks noGrp="1"/>
          </p:cNvSpPr>
          <p:nvPr>
            <p:ph type="subTitle" idx="1"/>
          </p:nvPr>
        </p:nvSpPr>
        <p:spPr/>
        <p:txBody>
          <a:bodyPr vert="horz" lIns="109728" tIns="109728" rIns="109728" bIns="91440" rtlCol="0" anchor="t">
            <a:normAutofit/>
          </a:bodyPr>
          <a:lstStyle/>
          <a:p>
            <a:r>
              <a:rPr lang="en-US" dirty="0"/>
              <a:t>By Rina Rafalski</a:t>
            </a:r>
            <a:endParaRPr lang="he-IL" dirty="0"/>
          </a:p>
          <a:p>
            <a:r>
              <a:rPr lang="en-US" dirty="0"/>
              <a:t>Intern Code: OGTIPIRDA459</a:t>
            </a:r>
          </a:p>
          <a:p>
            <a:r>
              <a:rPr lang="en-US" dirty="0"/>
              <a:t>Supervisor: Aritri Debnath</a:t>
            </a:r>
          </a:p>
        </p:txBody>
      </p:sp>
      <p:pic>
        <p:nvPicPr>
          <p:cNvPr id="10" name="Picture Placeholder 9" descr="A blue and black logo&#10;&#10;Description automatically generated">
            <a:extLst>
              <a:ext uri="{FF2B5EF4-FFF2-40B4-BE49-F238E27FC236}">
                <a16:creationId xmlns:a16="http://schemas.microsoft.com/office/drawing/2014/main" id="{98BA696B-8438-6C78-0ECA-C3E74DB54AAD}"/>
              </a:ext>
            </a:extLst>
          </p:cNvPr>
          <p:cNvPicPr>
            <a:picLocks noGrp="1" noChangeAspect="1"/>
          </p:cNvPicPr>
          <p:nvPr>
            <p:ph type="pic" sz="quarter" idx="13"/>
          </p:nvPr>
        </p:nvPicPr>
        <p:blipFill>
          <a:blip r:embed="rId2"/>
          <a:stretch>
            <a:fillRect/>
          </a:stretch>
        </p:blipFill>
        <p:spPr>
          <a:xfrm>
            <a:off x="1646643" y="6038130"/>
            <a:ext cx="1829882" cy="563210"/>
          </a:xfrm>
        </p:spPr>
      </p:pic>
      <p:pic>
        <p:nvPicPr>
          <p:cNvPr id="6" name="Picture Placeholder 28" descr="Dashboard Digital Finance">
            <a:extLst>
              <a:ext uri="{FF2B5EF4-FFF2-40B4-BE49-F238E27FC236}">
                <a16:creationId xmlns:a16="http://schemas.microsoft.com/office/drawing/2014/main" id="{4B6CB803-CC37-F990-39C2-7CEFEBF94BAC}"/>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6838545" y="0"/>
            <a:ext cx="5353455" cy="6858000"/>
          </a:xfrm>
          <a:custGeom>
            <a:avLst/>
            <a:gdLst>
              <a:gd name="connsiteX0" fmla="*/ 0 w 5332064"/>
              <a:gd name="connsiteY0" fmla="*/ 0 h 6858002"/>
              <a:gd name="connsiteX1" fmla="*/ 5332064 w 5332064"/>
              <a:gd name="connsiteY1" fmla="*/ 0 h 6858002"/>
              <a:gd name="connsiteX2" fmla="*/ 5332064 w 5332064"/>
              <a:gd name="connsiteY2" fmla="*/ 6858002 h 6858002"/>
              <a:gd name="connsiteX3" fmla="*/ 0 w 5332064"/>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5332064" h="6858002">
                <a:moveTo>
                  <a:pt x="0" y="0"/>
                </a:moveTo>
                <a:lnTo>
                  <a:pt x="5332064" y="0"/>
                </a:lnTo>
                <a:lnTo>
                  <a:pt x="5332064" y="6858002"/>
                </a:lnTo>
                <a:lnTo>
                  <a:pt x="0" y="6858002"/>
                </a:lnTo>
                <a:close/>
              </a:path>
            </a:pathLst>
          </a:custGeom>
        </p:spPr>
      </p:pic>
    </p:spTree>
    <p:extLst>
      <p:ext uri="{BB962C8B-B14F-4D97-AF65-F5344CB8AC3E}">
        <p14:creationId xmlns:p14="http://schemas.microsoft.com/office/powerpoint/2010/main" val="3111549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E1A322-0AC4-09B3-2D98-B16F84E7508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DE4FA0B-5C9A-360D-88E4-F85860E4CF0C}"/>
              </a:ext>
            </a:extLst>
          </p:cNvPr>
          <p:cNvSpPr>
            <a:spLocks noGrp="1"/>
          </p:cNvSpPr>
          <p:nvPr>
            <p:ph type="title"/>
          </p:nvPr>
        </p:nvSpPr>
        <p:spPr>
          <a:xfrm>
            <a:off x="206817" y="339634"/>
            <a:ext cx="11342264" cy="776785"/>
          </a:xfrm>
        </p:spPr>
        <p:txBody>
          <a:bodyPr>
            <a:noAutofit/>
          </a:bodyPr>
          <a:lstStyle/>
          <a:p>
            <a:pPr marL="0" indent="0">
              <a:buNone/>
            </a:pPr>
            <a:r>
              <a:rPr lang="en-IN" sz="3600" dirty="0"/>
              <a:t>Application data</a:t>
            </a:r>
          </a:p>
        </p:txBody>
      </p:sp>
      <p:sp>
        <p:nvSpPr>
          <p:cNvPr id="5" name="Content Placeholder 4">
            <a:extLst>
              <a:ext uri="{FF2B5EF4-FFF2-40B4-BE49-F238E27FC236}">
                <a16:creationId xmlns:a16="http://schemas.microsoft.com/office/drawing/2014/main" id="{D9286839-B95A-405F-EBBE-01645BE22243}"/>
              </a:ext>
            </a:extLst>
          </p:cNvPr>
          <p:cNvSpPr>
            <a:spLocks noGrp="1"/>
          </p:cNvSpPr>
          <p:nvPr>
            <p:ph idx="1"/>
          </p:nvPr>
        </p:nvSpPr>
        <p:spPr>
          <a:xfrm>
            <a:off x="260196" y="1580708"/>
            <a:ext cx="4682098" cy="4396346"/>
          </a:xfrm>
        </p:spPr>
        <p:txBody>
          <a:bodyPr>
            <a:noAutofit/>
          </a:bodyPr>
          <a:lstStyle/>
          <a:p>
            <a:pPr marL="285750" indent="-285750">
              <a:buFont typeface="Arial" panose="020B0604020202020204" pitchFamily="34" charset="0"/>
              <a:buChar char="•"/>
            </a:pPr>
            <a:r>
              <a:rPr lang="en-US" sz="1600" dirty="0"/>
              <a:t>By using both IQR </a:t>
            </a:r>
            <a:r>
              <a:rPr lang="en-US" dirty="0"/>
              <a:t>(Interquartile Range) </a:t>
            </a:r>
            <a:r>
              <a:rPr lang="en-US" sz="1600" dirty="0"/>
              <a:t>method and by visualizing boxplots we can see that the columns 'AMT_ANNUITY’, 'AMT_INCOME_TOTAL’, 'AMT_CREDIT’, 'AMT_GOODS_PRICE’, 'YEARS_EMPLOYED’, 'CNT_CHILDREN' have outliers.</a:t>
            </a:r>
          </a:p>
          <a:p>
            <a:pPr marL="285750" indent="-285750">
              <a:buFont typeface="Arial" panose="020B0604020202020204" pitchFamily="34" charset="0"/>
              <a:buChar char="•"/>
            </a:pPr>
            <a:r>
              <a:rPr lang="en-US" sz="1600" dirty="0"/>
              <a:t>We can see that the maximum outlier value for the column CNT_CHILDREN is 19 which is highly unlikely, and the maximum outlier value for YEARS_EMPLOYED is 1000 which is not possible.</a:t>
            </a:r>
          </a:p>
          <a:p>
            <a:pPr marL="285750" indent="-285750">
              <a:buFont typeface="Arial" panose="020B0604020202020204" pitchFamily="34" charset="0"/>
              <a:buChar char="•"/>
            </a:pPr>
            <a:r>
              <a:rPr lang="en-US" sz="1600" dirty="0"/>
              <a:t>The column DAYS_BIRTH does not have any outliers.</a:t>
            </a:r>
            <a:endParaRPr lang="en-IN" sz="1600" dirty="0"/>
          </a:p>
        </p:txBody>
      </p:sp>
      <p:sp>
        <p:nvSpPr>
          <p:cNvPr id="15" name="Footer Placeholder 14">
            <a:extLst>
              <a:ext uri="{FF2B5EF4-FFF2-40B4-BE49-F238E27FC236}">
                <a16:creationId xmlns:a16="http://schemas.microsoft.com/office/drawing/2014/main" id="{B8D8517D-B1C6-680E-97BE-0F102D519092}"/>
              </a:ext>
            </a:extLst>
          </p:cNvPr>
          <p:cNvSpPr>
            <a:spLocks noGrp="1"/>
          </p:cNvSpPr>
          <p:nvPr>
            <p:ph type="ftr" sz="quarter" idx="11"/>
          </p:nvPr>
        </p:nvSpPr>
        <p:spPr>
          <a:xfrm>
            <a:off x="642916" y="6210300"/>
            <a:ext cx="3610302" cy="556260"/>
          </a:xfrm>
        </p:spPr>
        <p:txBody>
          <a:bodyPr/>
          <a:lstStyle/>
          <a:p>
            <a:pPr>
              <a:spcAft>
                <a:spcPts val="600"/>
              </a:spcAft>
            </a:pPr>
            <a:r>
              <a:rPr lang="en-US" sz="1200" dirty="0"/>
              <a:t>PYTHON Project: Risk Analysis in banking #3</a:t>
            </a:r>
          </a:p>
        </p:txBody>
      </p:sp>
      <p:sp>
        <p:nvSpPr>
          <p:cNvPr id="16" name="Slide Number Placeholder 15">
            <a:extLst>
              <a:ext uri="{FF2B5EF4-FFF2-40B4-BE49-F238E27FC236}">
                <a16:creationId xmlns:a16="http://schemas.microsoft.com/office/drawing/2014/main" id="{1F61C45E-4508-B2C7-D65D-AB1591C3B25C}"/>
              </a:ext>
            </a:extLst>
          </p:cNvPr>
          <p:cNvSpPr>
            <a:spLocks noGrp="1"/>
          </p:cNvSpPr>
          <p:nvPr>
            <p:ph type="sldNum" sz="quarter" idx="12"/>
          </p:nvPr>
        </p:nvSpPr>
        <p:spPr/>
        <p:txBody>
          <a:bodyPr/>
          <a:lstStyle/>
          <a:p>
            <a:fld id="{FAEF9944-A4F6-4C59-AEBD-678D6480B8EA}" type="slidenum">
              <a:rPr lang="en-US" smtClean="0"/>
              <a:pPr/>
              <a:t>10</a:t>
            </a:fld>
            <a:endParaRPr lang="en-US" dirty="0"/>
          </a:p>
        </p:txBody>
      </p:sp>
      <p:grpSp>
        <p:nvGrpSpPr>
          <p:cNvPr id="27" name="Group 26">
            <a:extLst>
              <a:ext uri="{FF2B5EF4-FFF2-40B4-BE49-F238E27FC236}">
                <a16:creationId xmlns:a16="http://schemas.microsoft.com/office/drawing/2014/main" id="{9E490612-1BF2-AC1B-529A-7CD90039B86D}"/>
              </a:ext>
            </a:extLst>
          </p:cNvPr>
          <p:cNvGrpSpPr/>
          <p:nvPr/>
        </p:nvGrpSpPr>
        <p:grpSpPr>
          <a:xfrm>
            <a:off x="5367270" y="1580708"/>
            <a:ext cx="6521588" cy="4336442"/>
            <a:chOff x="4309290" y="1580708"/>
            <a:chExt cx="7645924" cy="5084054"/>
          </a:xfrm>
        </p:grpSpPr>
        <p:grpSp>
          <p:nvGrpSpPr>
            <p:cNvPr id="11" name="Group 10">
              <a:extLst>
                <a:ext uri="{FF2B5EF4-FFF2-40B4-BE49-F238E27FC236}">
                  <a16:creationId xmlns:a16="http://schemas.microsoft.com/office/drawing/2014/main" id="{AC30640C-1A32-4DA0-300B-C994EC534BF9}"/>
                </a:ext>
              </a:extLst>
            </p:cNvPr>
            <p:cNvGrpSpPr/>
            <p:nvPr/>
          </p:nvGrpSpPr>
          <p:grpSpPr>
            <a:xfrm>
              <a:off x="4309290" y="1580708"/>
              <a:ext cx="7645924" cy="1555743"/>
              <a:chOff x="4377302" y="1580708"/>
              <a:chExt cx="8162749" cy="1660903"/>
            </a:xfrm>
          </p:grpSpPr>
          <p:pic>
            <p:nvPicPr>
              <p:cNvPr id="22" name="Picture 21">
                <a:extLst>
                  <a:ext uri="{FF2B5EF4-FFF2-40B4-BE49-F238E27FC236}">
                    <a16:creationId xmlns:a16="http://schemas.microsoft.com/office/drawing/2014/main" id="{F84AAB1E-E608-8B8A-D6D7-199F5E5A2E86}"/>
                  </a:ext>
                </a:extLst>
              </p:cNvPr>
              <p:cNvPicPr>
                <a:picLocks noChangeAspect="1"/>
              </p:cNvPicPr>
              <p:nvPr/>
            </p:nvPicPr>
            <p:blipFill>
              <a:blip r:embed="rId3"/>
              <a:stretch>
                <a:fillRect/>
              </a:stretch>
            </p:blipFill>
            <p:spPr>
              <a:xfrm>
                <a:off x="4377302" y="1580708"/>
                <a:ext cx="2594573" cy="1660902"/>
              </a:xfrm>
              <a:prstGeom prst="rect">
                <a:avLst/>
              </a:prstGeom>
            </p:spPr>
          </p:pic>
          <p:pic>
            <p:nvPicPr>
              <p:cNvPr id="6" name="Picture 5">
                <a:extLst>
                  <a:ext uri="{FF2B5EF4-FFF2-40B4-BE49-F238E27FC236}">
                    <a16:creationId xmlns:a16="http://schemas.microsoft.com/office/drawing/2014/main" id="{872BFF87-86C3-2A3C-AC36-E093D86FFD9A}"/>
                  </a:ext>
                </a:extLst>
              </p:cNvPr>
              <p:cNvPicPr>
                <a:picLocks noChangeAspect="1"/>
              </p:cNvPicPr>
              <p:nvPr/>
            </p:nvPicPr>
            <p:blipFill>
              <a:blip r:embed="rId4"/>
              <a:stretch>
                <a:fillRect/>
              </a:stretch>
            </p:blipFill>
            <p:spPr>
              <a:xfrm>
                <a:off x="7165107" y="1580708"/>
                <a:ext cx="2594573" cy="1660902"/>
              </a:xfrm>
              <a:prstGeom prst="rect">
                <a:avLst/>
              </a:prstGeom>
            </p:spPr>
          </p:pic>
          <p:pic>
            <p:nvPicPr>
              <p:cNvPr id="9" name="Picture 8">
                <a:extLst>
                  <a:ext uri="{FF2B5EF4-FFF2-40B4-BE49-F238E27FC236}">
                    <a16:creationId xmlns:a16="http://schemas.microsoft.com/office/drawing/2014/main" id="{972E1FE5-3E14-85E9-1CE6-E980FF66DABB}"/>
                  </a:ext>
                </a:extLst>
              </p:cNvPr>
              <p:cNvPicPr>
                <a:picLocks noChangeAspect="1"/>
              </p:cNvPicPr>
              <p:nvPr/>
            </p:nvPicPr>
            <p:blipFill>
              <a:blip r:embed="rId5"/>
              <a:stretch>
                <a:fillRect/>
              </a:stretch>
            </p:blipFill>
            <p:spPr>
              <a:xfrm>
                <a:off x="9952912" y="1580709"/>
                <a:ext cx="2587139" cy="1660902"/>
              </a:xfrm>
              <a:prstGeom prst="rect">
                <a:avLst/>
              </a:prstGeom>
            </p:spPr>
          </p:pic>
        </p:grpSp>
        <p:pic>
          <p:nvPicPr>
            <p:cNvPr id="18" name="Picture 17">
              <a:extLst>
                <a:ext uri="{FF2B5EF4-FFF2-40B4-BE49-F238E27FC236}">
                  <a16:creationId xmlns:a16="http://schemas.microsoft.com/office/drawing/2014/main" id="{D44BFDE8-C887-BEE0-5B55-F416900D65C4}"/>
                </a:ext>
              </a:extLst>
            </p:cNvPr>
            <p:cNvPicPr>
              <a:picLocks noChangeAspect="1"/>
            </p:cNvPicPr>
            <p:nvPr/>
          </p:nvPicPr>
          <p:blipFill>
            <a:blip r:embed="rId6"/>
            <a:stretch>
              <a:fillRect/>
            </a:stretch>
          </p:blipFill>
          <p:spPr>
            <a:xfrm>
              <a:off x="6893784" y="3300732"/>
              <a:ext cx="2430297" cy="1609438"/>
            </a:xfrm>
            <a:prstGeom prst="rect">
              <a:avLst/>
            </a:prstGeom>
          </p:spPr>
        </p:pic>
        <p:pic>
          <p:nvPicPr>
            <p:cNvPr id="21" name="Picture 20">
              <a:extLst>
                <a:ext uri="{FF2B5EF4-FFF2-40B4-BE49-F238E27FC236}">
                  <a16:creationId xmlns:a16="http://schemas.microsoft.com/office/drawing/2014/main" id="{3E298652-CD2D-26EC-BEC0-A459DF395C8A}"/>
                </a:ext>
              </a:extLst>
            </p:cNvPr>
            <p:cNvPicPr>
              <a:picLocks noChangeAspect="1"/>
            </p:cNvPicPr>
            <p:nvPr/>
          </p:nvPicPr>
          <p:blipFill>
            <a:blip r:embed="rId7"/>
            <a:stretch>
              <a:fillRect/>
            </a:stretch>
          </p:blipFill>
          <p:spPr>
            <a:xfrm>
              <a:off x="9544463" y="3300732"/>
              <a:ext cx="2390913" cy="1609438"/>
            </a:xfrm>
            <a:prstGeom prst="rect">
              <a:avLst/>
            </a:prstGeom>
          </p:spPr>
        </p:pic>
        <p:pic>
          <p:nvPicPr>
            <p:cNvPr id="24" name="Picture 23">
              <a:extLst>
                <a:ext uri="{FF2B5EF4-FFF2-40B4-BE49-F238E27FC236}">
                  <a16:creationId xmlns:a16="http://schemas.microsoft.com/office/drawing/2014/main" id="{AC2A161C-976C-E0D9-844E-9CEFC454B5D5}"/>
                </a:ext>
              </a:extLst>
            </p:cNvPr>
            <p:cNvPicPr>
              <a:picLocks noChangeAspect="1"/>
            </p:cNvPicPr>
            <p:nvPr/>
          </p:nvPicPr>
          <p:blipFill>
            <a:blip r:embed="rId8"/>
            <a:stretch>
              <a:fillRect/>
            </a:stretch>
          </p:blipFill>
          <p:spPr>
            <a:xfrm>
              <a:off x="4326090" y="3296671"/>
              <a:ext cx="2430297" cy="1609438"/>
            </a:xfrm>
            <a:prstGeom prst="rect">
              <a:avLst/>
            </a:prstGeom>
          </p:spPr>
        </p:pic>
        <p:pic>
          <p:nvPicPr>
            <p:cNvPr id="26" name="Picture 25">
              <a:extLst>
                <a:ext uri="{FF2B5EF4-FFF2-40B4-BE49-F238E27FC236}">
                  <a16:creationId xmlns:a16="http://schemas.microsoft.com/office/drawing/2014/main" id="{21AF7DCD-4656-FF18-887C-66AA362F6746}"/>
                </a:ext>
              </a:extLst>
            </p:cNvPr>
            <p:cNvPicPr>
              <a:picLocks noChangeAspect="1"/>
            </p:cNvPicPr>
            <p:nvPr/>
          </p:nvPicPr>
          <p:blipFill>
            <a:blip r:embed="rId9"/>
            <a:stretch>
              <a:fillRect/>
            </a:stretch>
          </p:blipFill>
          <p:spPr>
            <a:xfrm>
              <a:off x="4326090" y="5066330"/>
              <a:ext cx="2413497" cy="1598432"/>
            </a:xfrm>
            <a:prstGeom prst="rect">
              <a:avLst/>
            </a:prstGeom>
          </p:spPr>
        </p:pic>
      </p:grpSp>
      <p:sp>
        <p:nvSpPr>
          <p:cNvPr id="30" name="TextBox 29">
            <a:extLst>
              <a:ext uri="{FF2B5EF4-FFF2-40B4-BE49-F238E27FC236}">
                <a16:creationId xmlns:a16="http://schemas.microsoft.com/office/drawing/2014/main" id="{519E5F05-F607-8328-8D84-5B2F5B13FDC5}"/>
              </a:ext>
            </a:extLst>
          </p:cNvPr>
          <p:cNvSpPr txBox="1"/>
          <p:nvPr/>
        </p:nvSpPr>
        <p:spPr>
          <a:xfrm>
            <a:off x="236553" y="95496"/>
            <a:ext cx="6099716" cy="369332"/>
          </a:xfrm>
          <a:prstGeom prst="rect">
            <a:avLst/>
          </a:prstGeom>
          <a:noFill/>
        </p:spPr>
        <p:txBody>
          <a:bodyPr wrap="square">
            <a:spAutoFit/>
          </a:bodyPr>
          <a:lstStyle/>
          <a:p>
            <a:r>
              <a:rPr lang="en-US" dirty="0">
                <a:solidFill>
                  <a:srgbClr val="F07F09"/>
                </a:solidFill>
              </a:rPr>
              <a:t>Identification of outliers</a:t>
            </a:r>
            <a:endParaRPr lang="en-IL" dirty="0">
              <a:solidFill>
                <a:srgbClr val="F07F09"/>
              </a:solidFill>
            </a:endParaRPr>
          </a:p>
        </p:txBody>
      </p:sp>
    </p:spTree>
    <p:extLst>
      <p:ext uri="{BB962C8B-B14F-4D97-AF65-F5344CB8AC3E}">
        <p14:creationId xmlns:p14="http://schemas.microsoft.com/office/powerpoint/2010/main" val="1210683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331CEB84-49DC-40A9-B2F0-D573658AE999}"/>
              </a:ext>
            </a:extLst>
          </p:cNvPr>
          <p:cNvSpPr>
            <a:spLocks noGrp="1"/>
          </p:cNvSpPr>
          <p:nvPr>
            <p:ph type="ctrTitle"/>
          </p:nvPr>
        </p:nvSpPr>
        <p:spPr>
          <a:xfrm>
            <a:off x="7973503" y="1709530"/>
            <a:ext cx="3326399" cy="2528515"/>
          </a:xfrm>
        </p:spPr>
        <p:txBody>
          <a:bodyPr/>
          <a:lstStyle/>
          <a:p>
            <a:r>
              <a:rPr lang="en-US" dirty="0"/>
              <a:t>Univariate analysis</a:t>
            </a:r>
          </a:p>
        </p:txBody>
      </p:sp>
      <p:sp>
        <p:nvSpPr>
          <p:cNvPr id="3" name="Picture Placeholder 2">
            <a:extLst>
              <a:ext uri="{FF2B5EF4-FFF2-40B4-BE49-F238E27FC236}">
                <a16:creationId xmlns:a16="http://schemas.microsoft.com/office/drawing/2014/main" id="{B47B2075-1A8F-3200-8F7C-13885EEFBD6F}"/>
              </a:ext>
            </a:extLst>
          </p:cNvPr>
          <p:cNvSpPr>
            <a:spLocks noGrp="1"/>
          </p:cNvSpPr>
          <p:nvPr>
            <p:ph type="pic" sz="quarter" idx="13"/>
          </p:nvPr>
        </p:nvSpPr>
        <p:spPr/>
        <p:txBody>
          <a:bodyPr/>
          <a:lstStyle/>
          <a:p>
            <a:endParaRPr lang="en-IL"/>
          </a:p>
        </p:txBody>
      </p:sp>
      <p:pic>
        <p:nvPicPr>
          <p:cNvPr id="4" name="Picture Placeholder 55" descr="Building Skyline">
            <a:extLst>
              <a:ext uri="{FF2B5EF4-FFF2-40B4-BE49-F238E27FC236}">
                <a16:creationId xmlns:a16="http://schemas.microsoft.com/office/drawing/2014/main" id="{22139D51-DB1E-8FC6-C505-DD620B31C317}"/>
              </a:ext>
            </a:extLst>
          </p:cNvPr>
          <p:cNvPicPr>
            <a:picLocks noChangeAspect="1"/>
          </p:cNvPicPr>
          <p:nvPr/>
        </p:nvPicPr>
        <p:blipFill rotWithShape="1">
          <a:blip r:embed="rId3" cstate="screen">
            <a:extLst>
              <a:ext uri="{28A0092B-C50C-407E-A947-70E740481C1C}">
                <a14:useLocalDpi xmlns:a14="http://schemas.microsoft.com/office/drawing/2010/main" val="0"/>
              </a:ext>
            </a:extLst>
          </a:blip>
          <a:srcRect t="15975" r="38321" b="10872"/>
          <a:stretch/>
        </p:blipFill>
        <p:spPr>
          <a:xfrm>
            <a:off x="0" y="1095508"/>
            <a:ext cx="7519932" cy="5016893"/>
          </a:xfrm>
          <a:prstGeom prst="rect">
            <a:avLst/>
          </a:prstGeom>
        </p:spPr>
      </p:pic>
    </p:spTree>
    <p:extLst>
      <p:ext uri="{BB962C8B-B14F-4D97-AF65-F5344CB8AC3E}">
        <p14:creationId xmlns:p14="http://schemas.microsoft.com/office/powerpoint/2010/main" val="2070213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E1A322-0AC4-09B3-2D98-B16F84E7508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DE4FA0B-5C9A-360D-88E4-F85860E4CF0C}"/>
              </a:ext>
            </a:extLst>
          </p:cNvPr>
          <p:cNvSpPr>
            <a:spLocks noGrp="1"/>
          </p:cNvSpPr>
          <p:nvPr>
            <p:ph type="title"/>
          </p:nvPr>
        </p:nvSpPr>
        <p:spPr>
          <a:xfrm>
            <a:off x="206817" y="339634"/>
            <a:ext cx="11342264" cy="776785"/>
          </a:xfrm>
        </p:spPr>
        <p:txBody>
          <a:bodyPr>
            <a:noAutofit/>
          </a:bodyPr>
          <a:lstStyle/>
          <a:p>
            <a:pPr marL="0" indent="0">
              <a:buNone/>
            </a:pPr>
            <a:r>
              <a:rPr lang="en-IN" sz="3600" dirty="0"/>
              <a:t>Previous application data</a:t>
            </a:r>
          </a:p>
        </p:txBody>
      </p:sp>
      <p:sp>
        <p:nvSpPr>
          <p:cNvPr id="15" name="Footer Placeholder 14">
            <a:extLst>
              <a:ext uri="{FF2B5EF4-FFF2-40B4-BE49-F238E27FC236}">
                <a16:creationId xmlns:a16="http://schemas.microsoft.com/office/drawing/2014/main" id="{B8D8517D-B1C6-680E-97BE-0F102D519092}"/>
              </a:ext>
            </a:extLst>
          </p:cNvPr>
          <p:cNvSpPr>
            <a:spLocks noGrp="1"/>
          </p:cNvSpPr>
          <p:nvPr>
            <p:ph type="ftr" sz="quarter" idx="11"/>
          </p:nvPr>
        </p:nvSpPr>
        <p:spPr>
          <a:xfrm>
            <a:off x="642916" y="6210300"/>
            <a:ext cx="3610302" cy="556260"/>
          </a:xfrm>
        </p:spPr>
        <p:txBody>
          <a:bodyPr/>
          <a:lstStyle/>
          <a:p>
            <a:pPr>
              <a:spcAft>
                <a:spcPts val="600"/>
              </a:spcAft>
            </a:pPr>
            <a:r>
              <a:rPr lang="en-US" sz="1200" dirty="0"/>
              <a:t>PYTHON Project: Risk Analysis in banking #3</a:t>
            </a:r>
          </a:p>
        </p:txBody>
      </p:sp>
      <p:sp>
        <p:nvSpPr>
          <p:cNvPr id="16" name="Slide Number Placeholder 15">
            <a:extLst>
              <a:ext uri="{FF2B5EF4-FFF2-40B4-BE49-F238E27FC236}">
                <a16:creationId xmlns:a16="http://schemas.microsoft.com/office/drawing/2014/main" id="{1F61C45E-4508-B2C7-D65D-AB1591C3B25C}"/>
              </a:ext>
            </a:extLst>
          </p:cNvPr>
          <p:cNvSpPr>
            <a:spLocks noGrp="1"/>
          </p:cNvSpPr>
          <p:nvPr>
            <p:ph type="sldNum" sz="quarter" idx="12"/>
          </p:nvPr>
        </p:nvSpPr>
        <p:spPr/>
        <p:txBody>
          <a:bodyPr/>
          <a:lstStyle/>
          <a:p>
            <a:fld id="{FAEF9944-A4F6-4C59-AEBD-678D6480B8EA}" type="slidenum">
              <a:rPr lang="en-US" smtClean="0"/>
              <a:pPr/>
              <a:t>12</a:t>
            </a:fld>
            <a:endParaRPr lang="en-US" dirty="0"/>
          </a:p>
        </p:txBody>
      </p:sp>
      <p:sp>
        <p:nvSpPr>
          <p:cNvPr id="7" name="TextBox 6">
            <a:extLst>
              <a:ext uri="{FF2B5EF4-FFF2-40B4-BE49-F238E27FC236}">
                <a16:creationId xmlns:a16="http://schemas.microsoft.com/office/drawing/2014/main" id="{E3161DE6-CC00-93D5-0636-04C1D47FA95D}"/>
              </a:ext>
            </a:extLst>
          </p:cNvPr>
          <p:cNvSpPr txBox="1"/>
          <p:nvPr/>
        </p:nvSpPr>
        <p:spPr>
          <a:xfrm>
            <a:off x="236553" y="95496"/>
            <a:ext cx="6099716" cy="369332"/>
          </a:xfrm>
          <a:prstGeom prst="rect">
            <a:avLst/>
          </a:prstGeom>
          <a:noFill/>
        </p:spPr>
        <p:txBody>
          <a:bodyPr wrap="square">
            <a:spAutoFit/>
          </a:bodyPr>
          <a:lstStyle/>
          <a:p>
            <a:r>
              <a:rPr lang="en-US" dirty="0">
                <a:solidFill>
                  <a:srgbClr val="F07F09"/>
                </a:solidFill>
              </a:rPr>
              <a:t>Univariate analysis</a:t>
            </a:r>
            <a:endParaRPr lang="en-IL" dirty="0">
              <a:solidFill>
                <a:srgbClr val="F07F09"/>
              </a:solidFill>
            </a:endParaRPr>
          </a:p>
        </p:txBody>
      </p:sp>
      <p:sp>
        <p:nvSpPr>
          <p:cNvPr id="11" name="Content Placeholder 10">
            <a:extLst>
              <a:ext uri="{FF2B5EF4-FFF2-40B4-BE49-F238E27FC236}">
                <a16:creationId xmlns:a16="http://schemas.microsoft.com/office/drawing/2014/main" id="{79EF3F02-CF08-A866-7BD3-25DDDBBA6E7D}"/>
              </a:ext>
            </a:extLst>
          </p:cNvPr>
          <p:cNvSpPr>
            <a:spLocks noGrp="1"/>
          </p:cNvSpPr>
          <p:nvPr>
            <p:ph idx="1"/>
          </p:nvPr>
        </p:nvSpPr>
        <p:spPr>
          <a:xfrm>
            <a:off x="236554" y="1628078"/>
            <a:ext cx="4016664" cy="3823748"/>
          </a:xfrm>
        </p:spPr>
        <p:txBody>
          <a:bodyPr/>
          <a:lstStyle/>
          <a:p>
            <a:pPr marL="285750" indent="-285750">
              <a:buFont typeface="Arial" panose="020B0604020202020204" pitchFamily="34" charset="0"/>
              <a:buChar char="•"/>
            </a:pPr>
            <a:r>
              <a:rPr lang="en-US" dirty="0"/>
              <a:t>Majority of the previous loans are either cash loans or consumer loans. </a:t>
            </a:r>
          </a:p>
          <a:p>
            <a:pPr marL="285750" indent="-285750">
              <a:buFont typeface="Arial" panose="020B0604020202020204" pitchFamily="34" charset="0"/>
              <a:buChar char="•"/>
            </a:pPr>
            <a:r>
              <a:rPr lang="en-US" dirty="0"/>
              <a:t>Majority of the loan applications were approved.</a:t>
            </a:r>
          </a:p>
          <a:p>
            <a:pPr marL="285750" indent="-285750">
              <a:buFont typeface="Arial" panose="020B0604020202020204" pitchFamily="34" charset="0"/>
              <a:buChar char="•"/>
            </a:pPr>
            <a:r>
              <a:rPr lang="en-US" dirty="0"/>
              <a:t>Most of the previous loans have low credit amount. </a:t>
            </a:r>
          </a:p>
          <a:p>
            <a:pPr marL="285750" indent="-285750">
              <a:buFont typeface="Arial" panose="020B0604020202020204" pitchFamily="34" charset="0"/>
              <a:buChar char="•"/>
            </a:pPr>
            <a:endParaRPr lang="en-IL" dirty="0"/>
          </a:p>
        </p:txBody>
      </p:sp>
      <p:grpSp>
        <p:nvGrpSpPr>
          <p:cNvPr id="26" name="Group 25">
            <a:extLst>
              <a:ext uri="{FF2B5EF4-FFF2-40B4-BE49-F238E27FC236}">
                <a16:creationId xmlns:a16="http://schemas.microsoft.com/office/drawing/2014/main" id="{80198004-2FEE-E0D6-FD26-0F8554810FF5}"/>
              </a:ext>
            </a:extLst>
          </p:cNvPr>
          <p:cNvGrpSpPr/>
          <p:nvPr/>
        </p:nvGrpSpPr>
        <p:grpSpPr>
          <a:xfrm>
            <a:off x="4683692" y="1628078"/>
            <a:ext cx="7271754" cy="3730477"/>
            <a:chOff x="4470085" y="1504667"/>
            <a:chExt cx="7502138" cy="3848666"/>
          </a:xfrm>
        </p:grpSpPr>
        <p:pic>
          <p:nvPicPr>
            <p:cNvPr id="6" name="Picture 5">
              <a:extLst>
                <a:ext uri="{FF2B5EF4-FFF2-40B4-BE49-F238E27FC236}">
                  <a16:creationId xmlns:a16="http://schemas.microsoft.com/office/drawing/2014/main" id="{AAF78440-BCF4-0399-C7E5-E11AF90B71BE}"/>
                </a:ext>
              </a:extLst>
            </p:cNvPr>
            <p:cNvPicPr>
              <a:picLocks noChangeAspect="1"/>
            </p:cNvPicPr>
            <p:nvPr/>
          </p:nvPicPr>
          <p:blipFill>
            <a:blip r:embed="rId3"/>
            <a:stretch>
              <a:fillRect/>
            </a:stretch>
          </p:blipFill>
          <p:spPr>
            <a:xfrm>
              <a:off x="4470085" y="1504667"/>
              <a:ext cx="3681610" cy="1876712"/>
            </a:xfrm>
            <a:prstGeom prst="rect">
              <a:avLst/>
            </a:prstGeom>
          </p:spPr>
        </p:pic>
        <p:pic>
          <p:nvPicPr>
            <p:cNvPr id="23" name="Picture 22">
              <a:extLst>
                <a:ext uri="{FF2B5EF4-FFF2-40B4-BE49-F238E27FC236}">
                  <a16:creationId xmlns:a16="http://schemas.microsoft.com/office/drawing/2014/main" id="{74691961-D630-57E9-33CA-782D7FF69870}"/>
                </a:ext>
              </a:extLst>
            </p:cNvPr>
            <p:cNvPicPr>
              <a:picLocks noChangeAspect="1"/>
            </p:cNvPicPr>
            <p:nvPr/>
          </p:nvPicPr>
          <p:blipFill>
            <a:blip r:embed="rId4"/>
            <a:stretch>
              <a:fillRect/>
            </a:stretch>
          </p:blipFill>
          <p:spPr>
            <a:xfrm>
              <a:off x="8368562" y="1504667"/>
              <a:ext cx="3603661" cy="1876712"/>
            </a:xfrm>
            <a:prstGeom prst="rect">
              <a:avLst/>
            </a:prstGeom>
          </p:spPr>
        </p:pic>
        <p:pic>
          <p:nvPicPr>
            <p:cNvPr id="25" name="Picture 24">
              <a:extLst>
                <a:ext uri="{FF2B5EF4-FFF2-40B4-BE49-F238E27FC236}">
                  <a16:creationId xmlns:a16="http://schemas.microsoft.com/office/drawing/2014/main" id="{F49A175F-A1A9-6512-32D7-9B966DB5BFF5}"/>
                </a:ext>
              </a:extLst>
            </p:cNvPr>
            <p:cNvPicPr>
              <a:picLocks noChangeAspect="1"/>
            </p:cNvPicPr>
            <p:nvPr/>
          </p:nvPicPr>
          <p:blipFill>
            <a:blip r:embed="rId5"/>
            <a:stretch>
              <a:fillRect/>
            </a:stretch>
          </p:blipFill>
          <p:spPr>
            <a:xfrm>
              <a:off x="4470085" y="3539952"/>
              <a:ext cx="3681610" cy="1813381"/>
            </a:xfrm>
            <a:prstGeom prst="rect">
              <a:avLst/>
            </a:prstGeom>
          </p:spPr>
        </p:pic>
      </p:grpSp>
    </p:spTree>
    <p:extLst>
      <p:ext uri="{BB962C8B-B14F-4D97-AF65-F5344CB8AC3E}">
        <p14:creationId xmlns:p14="http://schemas.microsoft.com/office/powerpoint/2010/main" val="3155473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E1A322-0AC4-09B3-2D98-B16F84E7508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DE4FA0B-5C9A-360D-88E4-F85860E4CF0C}"/>
              </a:ext>
            </a:extLst>
          </p:cNvPr>
          <p:cNvSpPr>
            <a:spLocks noGrp="1"/>
          </p:cNvSpPr>
          <p:nvPr>
            <p:ph type="title"/>
          </p:nvPr>
        </p:nvSpPr>
        <p:spPr>
          <a:xfrm>
            <a:off x="206817" y="339634"/>
            <a:ext cx="11342264" cy="776785"/>
          </a:xfrm>
        </p:spPr>
        <p:txBody>
          <a:bodyPr>
            <a:noAutofit/>
          </a:bodyPr>
          <a:lstStyle/>
          <a:p>
            <a:pPr marL="0" indent="0">
              <a:buNone/>
            </a:pPr>
            <a:r>
              <a:rPr lang="en-IN" sz="3600" dirty="0"/>
              <a:t>Application data</a:t>
            </a:r>
          </a:p>
        </p:txBody>
      </p:sp>
      <p:sp>
        <p:nvSpPr>
          <p:cNvPr id="15" name="Footer Placeholder 14">
            <a:extLst>
              <a:ext uri="{FF2B5EF4-FFF2-40B4-BE49-F238E27FC236}">
                <a16:creationId xmlns:a16="http://schemas.microsoft.com/office/drawing/2014/main" id="{B8D8517D-B1C6-680E-97BE-0F102D519092}"/>
              </a:ext>
            </a:extLst>
          </p:cNvPr>
          <p:cNvSpPr>
            <a:spLocks noGrp="1"/>
          </p:cNvSpPr>
          <p:nvPr>
            <p:ph type="ftr" sz="quarter" idx="11"/>
          </p:nvPr>
        </p:nvSpPr>
        <p:spPr>
          <a:xfrm>
            <a:off x="642916" y="6210300"/>
            <a:ext cx="3610302" cy="556260"/>
          </a:xfrm>
        </p:spPr>
        <p:txBody>
          <a:bodyPr/>
          <a:lstStyle/>
          <a:p>
            <a:pPr>
              <a:spcAft>
                <a:spcPts val="600"/>
              </a:spcAft>
            </a:pPr>
            <a:r>
              <a:rPr lang="en-US" sz="1200" dirty="0"/>
              <a:t>PYTHON Project: Risk Analysis in banking #3</a:t>
            </a:r>
          </a:p>
        </p:txBody>
      </p:sp>
      <p:sp>
        <p:nvSpPr>
          <p:cNvPr id="16" name="Slide Number Placeholder 15">
            <a:extLst>
              <a:ext uri="{FF2B5EF4-FFF2-40B4-BE49-F238E27FC236}">
                <a16:creationId xmlns:a16="http://schemas.microsoft.com/office/drawing/2014/main" id="{1F61C45E-4508-B2C7-D65D-AB1591C3B25C}"/>
              </a:ext>
            </a:extLst>
          </p:cNvPr>
          <p:cNvSpPr>
            <a:spLocks noGrp="1"/>
          </p:cNvSpPr>
          <p:nvPr>
            <p:ph type="sldNum" sz="quarter" idx="12"/>
          </p:nvPr>
        </p:nvSpPr>
        <p:spPr/>
        <p:txBody>
          <a:bodyPr/>
          <a:lstStyle/>
          <a:p>
            <a:fld id="{FAEF9944-A4F6-4C59-AEBD-678D6480B8EA}" type="slidenum">
              <a:rPr lang="en-US" smtClean="0"/>
              <a:pPr/>
              <a:t>13</a:t>
            </a:fld>
            <a:endParaRPr lang="en-US" dirty="0"/>
          </a:p>
        </p:txBody>
      </p:sp>
      <p:sp>
        <p:nvSpPr>
          <p:cNvPr id="7" name="TextBox 6">
            <a:extLst>
              <a:ext uri="{FF2B5EF4-FFF2-40B4-BE49-F238E27FC236}">
                <a16:creationId xmlns:a16="http://schemas.microsoft.com/office/drawing/2014/main" id="{E3161DE6-CC00-93D5-0636-04C1D47FA95D}"/>
              </a:ext>
            </a:extLst>
          </p:cNvPr>
          <p:cNvSpPr txBox="1"/>
          <p:nvPr/>
        </p:nvSpPr>
        <p:spPr>
          <a:xfrm>
            <a:off x="236553" y="95496"/>
            <a:ext cx="6099716" cy="369332"/>
          </a:xfrm>
          <a:prstGeom prst="rect">
            <a:avLst/>
          </a:prstGeom>
          <a:noFill/>
        </p:spPr>
        <p:txBody>
          <a:bodyPr wrap="square">
            <a:spAutoFit/>
          </a:bodyPr>
          <a:lstStyle/>
          <a:p>
            <a:r>
              <a:rPr lang="en-US" dirty="0">
                <a:solidFill>
                  <a:srgbClr val="F07F09"/>
                </a:solidFill>
              </a:rPr>
              <a:t>Univariate analysis</a:t>
            </a:r>
            <a:endParaRPr lang="en-IL" dirty="0">
              <a:solidFill>
                <a:srgbClr val="F07F09"/>
              </a:solidFill>
            </a:endParaRPr>
          </a:p>
        </p:txBody>
      </p:sp>
      <p:sp>
        <p:nvSpPr>
          <p:cNvPr id="11" name="Content Placeholder 10">
            <a:extLst>
              <a:ext uri="{FF2B5EF4-FFF2-40B4-BE49-F238E27FC236}">
                <a16:creationId xmlns:a16="http://schemas.microsoft.com/office/drawing/2014/main" id="{79EF3F02-CF08-A866-7BD3-25DDDBBA6E7D}"/>
              </a:ext>
            </a:extLst>
          </p:cNvPr>
          <p:cNvSpPr>
            <a:spLocks noGrp="1"/>
          </p:cNvSpPr>
          <p:nvPr>
            <p:ph idx="1"/>
          </p:nvPr>
        </p:nvSpPr>
        <p:spPr>
          <a:xfrm>
            <a:off x="236554" y="1628078"/>
            <a:ext cx="4016664" cy="3823748"/>
          </a:xfrm>
        </p:spPr>
        <p:txBody>
          <a:bodyPr/>
          <a:lstStyle/>
          <a:p>
            <a:pPr marL="285750" indent="-285750">
              <a:buFont typeface="Arial" panose="020B0604020202020204" pitchFamily="34" charset="0"/>
              <a:buChar char="•"/>
            </a:pPr>
            <a:r>
              <a:rPr lang="en-US" dirty="0"/>
              <a:t>The data have been divided into two data frames based on the TARGET variable for comparative analysis:</a:t>
            </a:r>
            <a:br>
              <a:rPr lang="en-US" dirty="0"/>
            </a:br>
            <a:br>
              <a:rPr lang="en-US" dirty="0"/>
            </a:br>
            <a:r>
              <a:rPr lang="en-US" dirty="0"/>
              <a:t>1) </a:t>
            </a:r>
            <a:r>
              <a:rPr lang="en-US" b="1" dirty="0"/>
              <a:t>DEEFAULTERS</a:t>
            </a:r>
            <a:r>
              <a:rPr lang="en-US" dirty="0"/>
              <a:t> – </a:t>
            </a:r>
            <a:br>
              <a:rPr lang="en-US" dirty="0"/>
            </a:br>
            <a:r>
              <a:rPr lang="en-US" dirty="0"/>
              <a:t>    had_difficulties</a:t>
            </a:r>
            <a:br>
              <a:rPr lang="en-US" dirty="0"/>
            </a:br>
            <a:br>
              <a:rPr lang="en-US" dirty="0"/>
            </a:br>
            <a:r>
              <a:rPr lang="en-US" dirty="0"/>
              <a:t>2) </a:t>
            </a:r>
            <a:r>
              <a:rPr lang="en-US" b="1" dirty="0"/>
              <a:t>NON DEEFAULTERS</a:t>
            </a:r>
            <a:r>
              <a:rPr lang="en-US" dirty="0"/>
              <a:t> – </a:t>
            </a:r>
            <a:br>
              <a:rPr lang="en-US" dirty="0"/>
            </a:br>
            <a:r>
              <a:rPr lang="en-US" dirty="0"/>
              <a:t>    had_no_difficulties</a:t>
            </a:r>
            <a:endParaRPr lang="en-IL" dirty="0"/>
          </a:p>
        </p:txBody>
      </p:sp>
      <p:grpSp>
        <p:nvGrpSpPr>
          <p:cNvPr id="12" name="Group 11">
            <a:extLst>
              <a:ext uri="{FF2B5EF4-FFF2-40B4-BE49-F238E27FC236}">
                <a16:creationId xmlns:a16="http://schemas.microsoft.com/office/drawing/2014/main" id="{1B11EFED-94B3-12B6-111E-79EC42E59513}"/>
              </a:ext>
            </a:extLst>
          </p:cNvPr>
          <p:cNvGrpSpPr/>
          <p:nvPr/>
        </p:nvGrpSpPr>
        <p:grpSpPr>
          <a:xfrm>
            <a:off x="4690946" y="1545516"/>
            <a:ext cx="5487040" cy="4468709"/>
            <a:chOff x="5107259" y="1463740"/>
            <a:chExt cx="5776332" cy="4704312"/>
          </a:xfrm>
        </p:grpSpPr>
        <p:pic>
          <p:nvPicPr>
            <p:cNvPr id="8" name="Picture 7">
              <a:extLst>
                <a:ext uri="{FF2B5EF4-FFF2-40B4-BE49-F238E27FC236}">
                  <a16:creationId xmlns:a16="http://schemas.microsoft.com/office/drawing/2014/main" id="{40C4EBFD-BE5A-251B-5E05-8A7C5416E3EE}"/>
                </a:ext>
              </a:extLst>
            </p:cNvPr>
            <p:cNvPicPr>
              <a:picLocks noChangeAspect="1"/>
            </p:cNvPicPr>
            <p:nvPr/>
          </p:nvPicPr>
          <p:blipFill>
            <a:blip r:embed="rId3"/>
            <a:stretch>
              <a:fillRect/>
            </a:stretch>
          </p:blipFill>
          <p:spPr>
            <a:xfrm>
              <a:off x="5107259" y="1463740"/>
              <a:ext cx="5776332" cy="2419211"/>
            </a:xfrm>
            <a:prstGeom prst="rect">
              <a:avLst/>
            </a:prstGeom>
          </p:spPr>
        </p:pic>
        <p:pic>
          <p:nvPicPr>
            <p:cNvPr id="10" name="Picture 9">
              <a:extLst>
                <a:ext uri="{FF2B5EF4-FFF2-40B4-BE49-F238E27FC236}">
                  <a16:creationId xmlns:a16="http://schemas.microsoft.com/office/drawing/2014/main" id="{B4C3A829-1F1E-594E-77BE-999AFDD1D6B8}"/>
                </a:ext>
              </a:extLst>
            </p:cNvPr>
            <p:cNvPicPr>
              <a:picLocks noChangeAspect="1"/>
            </p:cNvPicPr>
            <p:nvPr/>
          </p:nvPicPr>
          <p:blipFill>
            <a:blip r:embed="rId4"/>
            <a:stretch>
              <a:fillRect/>
            </a:stretch>
          </p:blipFill>
          <p:spPr>
            <a:xfrm>
              <a:off x="5107259" y="4024259"/>
              <a:ext cx="5776332" cy="2143793"/>
            </a:xfrm>
            <a:prstGeom prst="rect">
              <a:avLst/>
            </a:prstGeom>
          </p:spPr>
        </p:pic>
      </p:grpSp>
    </p:spTree>
    <p:extLst>
      <p:ext uri="{BB962C8B-B14F-4D97-AF65-F5344CB8AC3E}">
        <p14:creationId xmlns:p14="http://schemas.microsoft.com/office/powerpoint/2010/main" val="1706006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E1A322-0AC4-09B3-2D98-B16F84E7508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DE4FA0B-5C9A-360D-88E4-F85860E4CF0C}"/>
              </a:ext>
            </a:extLst>
          </p:cNvPr>
          <p:cNvSpPr>
            <a:spLocks noGrp="1"/>
          </p:cNvSpPr>
          <p:nvPr>
            <p:ph type="title"/>
          </p:nvPr>
        </p:nvSpPr>
        <p:spPr>
          <a:xfrm>
            <a:off x="206817" y="339634"/>
            <a:ext cx="11342264" cy="776785"/>
          </a:xfrm>
        </p:spPr>
        <p:txBody>
          <a:bodyPr>
            <a:noAutofit/>
          </a:bodyPr>
          <a:lstStyle/>
          <a:p>
            <a:pPr marL="0" indent="0">
              <a:buNone/>
            </a:pPr>
            <a:r>
              <a:rPr lang="en-IN" sz="3600" dirty="0"/>
              <a:t>Application data</a:t>
            </a:r>
          </a:p>
        </p:txBody>
      </p:sp>
      <p:sp>
        <p:nvSpPr>
          <p:cNvPr id="15" name="Footer Placeholder 14">
            <a:extLst>
              <a:ext uri="{FF2B5EF4-FFF2-40B4-BE49-F238E27FC236}">
                <a16:creationId xmlns:a16="http://schemas.microsoft.com/office/drawing/2014/main" id="{B8D8517D-B1C6-680E-97BE-0F102D519092}"/>
              </a:ext>
            </a:extLst>
          </p:cNvPr>
          <p:cNvSpPr>
            <a:spLocks noGrp="1"/>
          </p:cNvSpPr>
          <p:nvPr>
            <p:ph type="ftr" sz="quarter" idx="11"/>
          </p:nvPr>
        </p:nvSpPr>
        <p:spPr>
          <a:xfrm>
            <a:off x="642916" y="6210300"/>
            <a:ext cx="3610302" cy="556260"/>
          </a:xfrm>
        </p:spPr>
        <p:txBody>
          <a:bodyPr/>
          <a:lstStyle/>
          <a:p>
            <a:pPr>
              <a:spcAft>
                <a:spcPts val="600"/>
              </a:spcAft>
            </a:pPr>
            <a:r>
              <a:rPr lang="en-US" sz="1200" dirty="0"/>
              <a:t>PYTHON Project: Risk Analysis in banking #3</a:t>
            </a:r>
          </a:p>
        </p:txBody>
      </p:sp>
      <p:sp>
        <p:nvSpPr>
          <p:cNvPr id="16" name="Slide Number Placeholder 15">
            <a:extLst>
              <a:ext uri="{FF2B5EF4-FFF2-40B4-BE49-F238E27FC236}">
                <a16:creationId xmlns:a16="http://schemas.microsoft.com/office/drawing/2014/main" id="{1F61C45E-4508-B2C7-D65D-AB1591C3B25C}"/>
              </a:ext>
            </a:extLst>
          </p:cNvPr>
          <p:cNvSpPr>
            <a:spLocks noGrp="1"/>
          </p:cNvSpPr>
          <p:nvPr>
            <p:ph type="sldNum" sz="quarter" idx="12"/>
          </p:nvPr>
        </p:nvSpPr>
        <p:spPr/>
        <p:txBody>
          <a:bodyPr/>
          <a:lstStyle/>
          <a:p>
            <a:fld id="{FAEF9944-A4F6-4C59-AEBD-678D6480B8EA}" type="slidenum">
              <a:rPr lang="en-US" smtClean="0"/>
              <a:pPr/>
              <a:t>14</a:t>
            </a:fld>
            <a:endParaRPr lang="en-US" dirty="0"/>
          </a:p>
        </p:txBody>
      </p:sp>
      <p:sp>
        <p:nvSpPr>
          <p:cNvPr id="7" name="TextBox 6">
            <a:extLst>
              <a:ext uri="{FF2B5EF4-FFF2-40B4-BE49-F238E27FC236}">
                <a16:creationId xmlns:a16="http://schemas.microsoft.com/office/drawing/2014/main" id="{E3161DE6-CC00-93D5-0636-04C1D47FA95D}"/>
              </a:ext>
            </a:extLst>
          </p:cNvPr>
          <p:cNvSpPr txBox="1"/>
          <p:nvPr/>
        </p:nvSpPr>
        <p:spPr>
          <a:xfrm>
            <a:off x="236553" y="95496"/>
            <a:ext cx="6099716" cy="369332"/>
          </a:xfrm>
          <a:prstGeom prst="rect">
            <a:avLst/>
          </a:prstGeom>
          <a:noFill/>
        </p:spPr>
        <p:txBody>
          <a:bodyPr wrap="square">
            <a:spAutoFit/>
          </a:bodyPr>
          <a:lstStyle/>
          <a:p>
            <a:r>
              <a:rPr lang="en-US" dirty="0">
                <a:solidFill>
                  <a:srgbClr val="F07F09"/>
                </a:solidFill>
              </a:rPr>
              <a:t>Univariate analysis</a:t>
            </a:r>
            <a:endParaRPr lang="en-IL" dirty="0">
              <a:solidFill>
                <a:srgbClr val="F07F09"/>
              </a:solidFill>
            </a:endParaRPr>
          </a:p>
        </p:txBody>
      </p:sp>
      <p:sp>
        <p:nvSpPr>
          <p:cNvPr id="11" name="Content Placeholder 10">
            <a:extLst>
              <a:ext uri="{FF2B5EF4-FFF2-40B4-BE49-F238E27FC236}">
                <a16:creationId xmlns:a16="http://schemas.microsoft.com/office/drawing/2014/main" id="{79EF3F02-CF08-A866-7BD3-25DDDBBA6E7D}"/>
              </a:ext>
            </a:extLst>
          </p:cNvPr>
          <p:cNvSpPr>
            <a:spLocks noGrp="1"/>
          </p:cNvSpPr>
          <p:nvPr>
            <p:ph idx="1"/>
          </p:nvPr>
        </p:nvSpPr>
        <p:spPr>
          <a:xfrm>
            <a:off x="136025" y="1628078"/>
            <a:ext cx="4383075" cy="3823748"/>
          </a:xfrm>
        </p:spPr>
        <p:txBody>
          <a:bodyPr/>
          <a:lstStyle/>
          <a:p>
            <a:pPr marL="285750" indent="-285750">
              <a:buFont typeface="Arial" panose="020B0604020202020204" pitchFamily="34" charset="0"/>
              <a:buChar char="•"/>
            </a:pPr>
            <a:r>
              <a:rPr lang="en-US" b="1" dirty="0"/>
              <a:t>How is repayment of loan affected by gender?</a:t>
            </a:r>
            <a:br>
              <a:rPr lang="en-US" dirty="0"/>
            </a:br>
            <a:r>
              <a:rPr lang="en-US" dirty="0"/>
              <a:t>The number of female applicants is greater than male applicants in both defaulters and non defaulters list </a:t>
            </a:r>
          </a:p>
          <a:p>
            <a:pPr marL="285750" indent="-285750">
              <a:buFont typeface="Arial" panose="020B0604020202020204" pitchFamily="34" charset="0"/>
              <a:buChar char="•"/>
            </a:pPr>
            <a:r>
              <a:rPr lang="en-US" b="1" dirty="0"/>
              <a:t>How is repayment of loan is affected by age?</a:t>
            </a:r>
            <a:br>
              <a:rPr lang="en-US" b="1" dirty="0"/>
            </a:br>
            <a:r>
              <a:rPr lang="en-US" dirty="0"/>
              <a:t>Middle-aged adults are likely to default more, and Senior citizens are the least to default.</a:t>
            </a:r>
          </a:p>
          <a:p>
            <a:pPr marL="285750" indent="-285750">
              <a:buFont typeface="Arial" panose="020B0604020202020204" pitchFamily="34" charset="0"/>
              <a:buChar char="•"/>
            </a:pPr>
            <a:r>
              <a:rPr lang="en-US" b="1" dirty="0"/>
              <a:t>How is repayment of loan affected by loan type?</a:t>
            </a:r>
            <a:br>
              <a:rPr lang="en-US" b="1" dirty="0"/>
            </a:br>
            <a:r>
              <a:rPr lang="en-US" dirty="0"/>
              <a:t>Both cases seem to follow the same pattern where Cash loans is greater than Revolving loans.</a:t>
            </a:r>
            <a:br>
              <a:rPr lang="en-US" dirty="0"/>
            </a:br>
            <a:endParaRPr lang="en-IL" b="1" dirty="0"/>
          </a:p>
        </p:txBody>
      </p:sp>
      <p:grpSp>
        <p:nvGrpSpPr>
          <p:cNvPr id="17" name="Group 16">
            <a:extLst>
              <a:ext uri="{FF2B5EF4-FFF2-40B4-BE49-F238E27FC236}">
                <a16:creationId xmlns:a16="http://schemas.microsoft.com/office/drawing/2014/main" id="{15AE38F9-D744-BB69-D55C-070230D31CA3}"/>
              </a:ext>
            </a:extLst>
          </p:cNvPr>
          <p:cNvGrpSpPr/>
          <p:nvPr/>
        </p:nvGrpSpPr>
        <p:grpSpPr>
          <a:xfrm>
            <a:off x="4662684" y="1503448"/>
            <a:ext cx="7292762" cy="4413701"/>
            <a:chOff x="4647570" y="1450550"/>
            <a:chExt cx="7307876" cy="3945914"/>
          </a:xfrm>
        </p:grpSpPr>
        <p:grpSp>
          <p:nvGrpSpPr>
            <p:cNvPr id="9" name="Group 8">
              <a:extLst>
                <a:ext uri="{FF2B5EF4-FFF2-40B4-BE49-F238E27FC236}">
                  <a16:creationId xmlns:a16="http://schemas.microsoft.com/office/drawing/2014/main" id="{EFB80A52-655B-860E-8F8C-29187F4BA7B1}"/>
                </a:ext>
              </a:extLst>
            </p:cNvPr>
            <p:cNvGrpSpPr/>
            <p:nvPr/>
          </p:nvGrpSpPr>
          <p:grpSpPr>
            <a:xfrm>
              <a:off x="4647570" y="1450550"/>
              <a:ext cx="7307876" cy="1869498"/>
              <a:chOff x="4483782" y="1450550"/>
              <a:chExt cx="8498568" cy="2174100"/>
            </a:xfrm>
          </p:grpSpPr>
          <p:pic>
            <p:nvPicPr>
              <p:cNvPr id="3" name="Picture 2">
                <a:extLst>
                  <a:ext uri="{FF2B5EF4-FFF2-40B4-BE49-F238E27FC236}">
                    <a16:creationId xmlns:a16="http://schemas.microsoft.com/office/drawing/2014/main" id="{BBD3541E-4E9E-7D68-24A7-D5C0A4369548}"/>
                  </a:ext>
                </a:extLst>
              </p:cNvPr>
              <p:cNvPicPr>
                <a:picLocks noChangeAspect="1"/>
              </p:cNvPicPr>
              <p:nvPr/>
            </p:nvPicPr>
            <p:blipFill>
              <a:blip r:embed="rId3"/>
              <a:stretch>
                <a:fillRect/>
              </a:stretch>
            </p:blipFill>
            <p:spPr>
              <a:xfrm>
                <a:off x="4483782" y="1450550"/>
                <a:ext cx="4134002" cy="2174100"/>
              </a:xfrm>
              <a:prstGeom prst="rect">
                <a:avLst/>
              </a:prstGeom>
            </p:spPr>
          </p:pic>
          <p:pic>
            <p:nvPicPr>
              <p:cNvPr id="6" name="Picture 5">
                <a:extLst>
                  <a:ext uri="{FF2B5EF4-FFF2-40B4-BE49-F238E27FC236}">
                    <a16:creationId xmlns:a16="http://schemas.microsoft.com/office/drawing/2014/main" id="{7242AB07-92B5-F388-4BDC-B46ED6F76294}"/>
                  </a:ext>
                </a:extLst>
              </p:cNvPr>
              <p:cNvPicPr>
                <a:picLocks noChangeAspect="1"/>
              </p:cNvPicPr>
              <p:nvPr/>
            </p:nvPicPr>
            <p:blipFill>
              <a:blip r:embed="rId4"/>
              <a:stretch>
                <a:fillRect/>
              </a:stretch>
            </p:blipFill>
            <p:spPr>
              <a:xfrm>
                <a:off x="8848348" y="1450550"/>
                <a:ext cx="4134002" cy="2166196"/>
              </a:xfrm>
              <a:prstGeom prst="rect">
                <a:avLst/>
              </a:prstGeom>
            </p:spPr>
          </p:pic>
        </p:grpSp>
        <p:pic>
          <p:nvPicPr>
            <p:cNvPr id="14" name="Picture 13">
              <a:extLst>
                <a:ext uri="{FF2B5EF4-FFF2-40B4-BE49-F238E27FC236}">
                  <a16:creationId xmlns:a16="http://schemas.microsoft.com/office/drawing/2014/main" id="{C052514C-EDA1-8335-B34A-BD594B8DA94F}"/>
                </a:ext>
              </a:extLst>
            </p:cNvPr>
            <p:cNvPicPr>
              <a:picLocks noChangeAspect="1"/>
            </p:cNvPicPr>
            <p:nvPr/>
          </p:nvPicPr>
          <p:blipFill>
            <a:blip r:embed="rId5"/>
            <a:stretch>
              <a:fillRect/>
            </a:stretch>
          </p:blipFill>
          <p:spPr>
            <a:xfrm>
              <a:off x="4647570" y="3537953"/>
              <a:ext cx="3554808" cy="1858511"/>
            </a:xfrm>
            <a:prstGeom prst="rect">
              <a:avLst/>
            </a:prstGeom>
          </p:spPr>
        </p:pic>
      </p:grpSp>
    </p:spTree>
    <p:extLst>
      <p:ext uri="{BB962C8B-B14F-4D97-AF65-F5344CB8AC3E}">
        <p14:creationId xmlns:p14="http://schemas.microsoft.com/office/powerpoint/2010/main" val="3543103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E1A322-0AC4-09B3-2D98-B16F84E7508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DE4FA0B-5C9A-360D-88E4-F85860E4CF0C}"/>
              </a:ext>
            </a:extLst>
          </p:cNvPr>
          <p:cNvSpPr>
            <a:spLocks noGrp="1"/>
          </p:cNvSpPr>
          <p:nvPr>
            <p:ph type="title"/>
          </p:nvPr>
        </p:nvSpPr>
        <p:spPr>
          <a:xfrm>
            <a:off x="206817" y="339634"/>
            <a:ext cx="11342264" cy="776785"/>
          </a:xfrm>
        </p:spPr>
        <p:txBody>
          <a:bodyPr>
            <a:noAutofit/>
          </a:bodyPr>
          <a:lstStyle/>
          <a:p>
            <a:pPr marL="0" indent="0">
              <a:buNone/>
            </a:pPr>
            <a:r>
              <a:rPr lang="en-IN" sz="3600" dirty="0"/>
              <a:t>Application data</a:t>
            </a:r>
          </a:p>
        </p:txBody>
      </p:sp>
      <p:sp>
        <p:nvSpPr>
          <p:cNvPr id="15" name="Footer Placeholder 14">
            <a:extLst>
              <a:ext uri="{FF2B5EF4-FFF2-40B4-BE49-F238E27FC236}">
                <a16:creationId xmlns:a16="http://schemas.microsoft.com/office/drawing/2014/main" id="{B8D8517D-B1C6-680E-97BE-0F102D519092}"/>
              </a:ext>
            </a:extLst>
          </p:cNvPr>
          <p:cNvSpPr>
            <a:spLocks noGrp="1"/>
          </p:cNvSpPr>
          <p:nvPr>
            <p:ph type="ftr" sz="quarter" idx="11"/>
          </p:nvPr>
        </p:nvSpPr>
        <p:spPr>
          <a:xfrm>
            <a:off x="642916" y="6210300"/>
            <a:ext cx="3610302" cy="556260"/>
          </a:xfrm>
        </p:spPr>
        <p:txBody>
          <a:bodyPr/>
          <a:lstStyle/>
          <a:p>
            <a:pPr>
              <a:spcAft>
                <a:spcPts val="600"/>
              </a:spcAft>
            </a:pPr>
            <a:r>
              <a:rPr lang="en-US" sz="1200" dirty="0"/>
              <a:t>PYTHON Project: Risk Analysis in banking #3</a:t>
            </a:r>
          </a:p>
        </p:txBody>
      </p:sp>
      <p:sp>
        <p:nvSpPr>
          <p:cNvPr id="16" name="Slide Number Placeholder 15">
            <a:extLst>
              <a:ext uri="{FF2B5EF4-FFF2-40B4-BE49-F238E27FC236}">
                <a16:creationId xmlns:a16="http://schemas.microsoft.com/office/drawing/2014/main" id="{1F61C45E-4508-B2C7-D65D-AB1591C3B25C}"/>
              </a:ext>
            </a:extLst>
          </p:cNvPr>
          <p:cNvSpPr>
            <a:spLocks noGrp="1"/>
          </p:cNvSpPr>
          <p:nvPr>
            <p:ph type="sldNum" sz="quarter" idx="12"/>
          </p:nvPr>
        </p:nvSpPr>
        <p:spPr/>
        <p:txBody>
          <a:bodyPr/>
          <a:lstStyle/>
          <a:p>
            <a:fld id="{FAEF9944-A4F6-4C59-AEBD-678D6480B8EA}" type="slidenum">
              <a:rPr lang="en-US" smtClean="0"/>
              <a:pPr/>
              <a:t>15</a:t>
            </a:fld>
            <a:endParaRPr lang="en-US" dirty="0"/>
          </a:p>
        </p:txBody>
      </p:sp>
      <p:sp>
        <p:nvSpPr>
          <p:cNvPr id="7" name="TextBox 6">
            <a:extLst>
              <a:ext uri="{FF2B5EF4-FFF2-40B4-BE49-F238E27FC236}">
                <a16:creationId xmlns:a16="http://schemas.microsoft.com/office/drawing/2014/main" id="{E3161DE6-CC00-93D5-0636-04C1D47FA95D}"/>
              </a:ext>
            </a:extLst>
          </p:cNvPr>
          <p:cNvSpPr txBox="1"/>
          <p:nvPr/>
        </p:nvSpPr>
        <p:spPr>
          <a:xfrm>
            <a:off x="236553" y="95496"/>
            <a:ext cx="6099716" cy="369332"/>
          </a:xfrm>
          <a:prstGeom prst="rect">
            <a:avLst/>
          </a:prstGeom>
          <a:noFill/>
        </p:spPr>
        <p:txBody>
          <a:bodyPr wrap="square">
            <a:spAutoFit/>
          </a:bodyPr>
          <a:lstStyle/>
          <a:p>
            <a:r>
              <a:rPr lang="en-US" dirty="0">
                <a:solidFill>
                  <a:srgbClr val="F07F09"/>
                </a:solidFill>
              </a:rPr>
              <a:t>Univariate analysis</a:t>
            </a:r>
            <a:endParaRPr lang="en-IL" dirty="0">
              <a:solidFill>
                <a:srgbClr val="F07F09"/>
              </a:solidFill>
            </a:endParaRPr>
          </a:p>
        </p:txBody>
      </p:sp>
      <p:sp>
        <p:nvSpPr>
          <p:cNvPr id="11" name="Content Placeholder 10">
            <a:extLst>
              <a:ext uri="{FF2B5EF4-FFF2-40B4-BE49-F238E27FC236}">
                <a16:creationId xmlns:a16="http://schemas.microsoft.com/office/drawing/2014/main" id="{79EF3F02-CF08-A866-7BD3-25DDDBBA6E7D}"/>
              </a:ext>
            </a:extLst>
          </p:cNvPr>
          <p:cNvSpPr>
            <a:spLocks noGrp="1"/>
          </p:cNvSpPr>
          <p:nvPr>
            <p:ph idx="1"/>
          </p:nvPr>
        </p:nvSpPr>
        <p:spPr>
          <a:xfrm>
            <a:off x="136025" y="1509133"/>
            <a:ext cx="4383075" cy="4527393"/>
          </a:xfrm>
        </p:spPr>
        <p:txBody>
          <a:bodyPr/>
          <a:lstStyle/>
          <a:p>
            <a:pPr marL="285750" indent="-285750">
              <a:buFont typeface="Arial" panose="020B0604020202020204" pitchFamily="34" charset="0"/>
              <a:buChar char="•"/>
            </a:pPr>
            <a:r>
              <a:rPr lang="en-US" b="1" dirty="0"/>
              <a:t>How is repayment of loan affected by education type?</a:t>
            </a:r>
            <a:br>
              <a:rPr lang="en-US" dirty="0"/>
            </a:br>
            <a:r>
              <a:rPr lang="en-US" dirty="0"/>
              <a:t>Both cases seem to follow the same pattern where applicants who have completed Secondary/Secondary special have highest count followed by applicants with Higher education.</a:t>
            </a:r>
          </a:p>
          <a:p>
            <a:pPr marL="285750" indent="-285750">
              <a:buFont typeface="Arial" panose="020B0604020202020204" pitchFamily="34" charset="0"/>
              <a:buChar char="•"/>
            </a:pPr>
            <a:r>
              <a:rPr lang="en-US" b="1" dirty="0"/>
              <a:t>How is repayment of loan affected by housing type?</a:t>
            </a:r>
            <a:br>
              <a:rPr lang="en-US" b="1" dirty="0"/>
            </a:br>
            <a:r>
              <a:rPr lang="en-US" dirty="0"/>
              <a:t>Both cases seem to follow the same pattern where most applicants live in House/apartment.</a:t>
            </a:r>
          </a:p>
          <a:p>
            <a:pPr marL="285750" indent="-285750">
              <a:buFont typeface="Arial" panose="020B0604020202020204" pitchFamily="34" charset="0"/>
              <a:buChar char="•"/>
            </a:pPr>
            <a:r>
              <a:rPr lang="en-US" b="1" dirty="0"/>
              <a:t>How is repayment of loan affected by family status?</a:t>
            </a:r>
            <a:br>
              <a:rPr lang="en-US" b="1" dirty="0"/>
            </a:br>
            <a:r>
              <a:rPr lang="en-US" dirty="0"/>
              <a:t>Both cases seem to follow the same pattern where most applicants are married.</a:t>
            </a:r>
            <a:br>
              <a:rPr lang="en-US" dirty="0"/>
            </a:br>
            <a:endParaRPr lang="en-US" dirty="0"/>
          </a:p>
          <a:p>
            <a:pPr marL="285750" indent="-285750">
              <a:buFont typeface="Arial" panose="020B0604020202020204" pitchFamily="34" charset="0"/>
              <a:buChar char="•"/>
            </a:pPr>
            <a:endParaRPr lang="en-IL" b="1" dirty="0"/>
          </a:p>
        </p:txBody>
      </p:sp>
      <p:grpSp>
        <p:nvGrpSpPr>
          <p:cNvPr id="18" name="Group 17">
            <a:extLst>
              <a:ext uri="{FF2B5EF4-FFF2-40B4-BE49-F238E27FC236}">
                <a16:creationId xmlns:a16="http://schemas.microsoft.com/office/drawing/2014/main" id="{4393093D-9EEB-AC75-14BC-0AD5C66A2605}"/>
              </a:ext>
            </a:extLst>
          </p:cNvPr>
          <p:cNvGrpSpPr/>
          <p:nvPr/>
        </p:nvGrpSpPr>
        <p:grpSpPr>
          <a:xfrm>
            <a:off x="4638907" y="1546161"/>
            <a:ext cx="7367149" cy="4413751"/>
            <a:chOff x="4662685" y="1546161"/>
            <a:chExt cx="7343371" cy="4723634"/>
          </a:xfrm>
        </p:grpSpPr>
        <p:pic>
          <p:nvPicPr>
            <p:cNvPr id="5" name="Picture 4">
              <a:extLst>
                <a:ext uri="{FF2B5EF4-FFF2-40B4-BE49-F238E27FC236}">
                  <a16:creationId xmlns:a16="http://schemas.microsoft.com/office/drawing/2014/main" id="{CEB4C255-6D86-8D8C-47A9-A447F12D810E}"/>
                </a:ext>
              </a:extLst>
            </p:cNvPr>
            <p:cNvPicPr>
              <a:picLocks noChangeAspect="1"/>
            </p:cNvPicPr>
            <p:nvPr/>
          </p:nvPicPr>
          <p:blipFill>
            <a:blip r:embed="rId3"/>
            <a:stretch>
              <a:fillRect/>
            </a:stretch>
          </p:blipFill>
          <p:spPr>
            <a:xfrm>
              <a:off x="4662685" y="1546162"/>
              <a:ext cx="3547456" cy="2385118"/>
            </a:xfrm>
            <a:prstGeom prst="rect">
              <a:avLst/>
            </a:prstGeom>
          </p:spPr>
        </p:pic>
        <p:pic>
          <p:nvPicPr>
            <p:cNvPr id="10" name="Picture 9">
              <a:extLst>
                <a:ext uri="{FF2B5EF4-FFF2-40B4-BE49-F238E27FC236}">
                  <a16:creationId xmlns:a16="http://schemas.microsoft.com/office/drawing/2014/main" id="{62086C6C-BF9A-F5D1-CC43-F727E482D54B}"/>
                </a:ext>
              </a:extLst>
            </p:cNvPr>
            <p:cNvPicPr>
              <a:picLocks noChangeAspect="1"/>
            </p:cNvPicPr>
            <p:nvPr/>
          </p:nvPicPr>
          <p:blipFill>
            <a:blip r:embed="rId4"/>
            <a:stretch>
              <a:fillRect/>
            </a:stretch>
          </p:blipFill>
          <p:spPr>
            <a:xfrm>
              <a:off x="8353725" y="1546161"/>
              <a:ext cx="3652331" cy="2385118"/>
            </a:xfrm>
            <a:prstGeom prst="rect">
              <a:avLst/>
            </a:prstGeom>
          </p:spPr>
        </p:pic>
        <p:pic>
          <p:nvPicPr>
            <p:cNvPr id="13" name="Picture 12">
              <a:extLst>
                <a:ext uri="{FF2B5EF4-FFF2-40B4-BE49-F238E27FC236}">
                  <a16:creationId xmlns:a16="http://schemas.microsoft.com/office/drawing/2014/main" id="{571D1C49-2882-768B-0A7C-B7AA2059687E}"/>
                </a:ext>
              </a:extLst>
            </p:cNvPr>
            <p:cNvPicPr>
              <a:picLocks noChangeAspect="1"/>
            </p:cNvPicPr>
            <p:nvPr/>
          </p:nvPicPr>
          <p:blipFill>
            <a:blip r:embed="rId5"/>
            <a:stretch>
              <a:fillRect/>
            </a:stretch>
          </p:blipFill>
          <p:spPr>
            <a:xfrm>
              <a:off x="4662685" y="4073970"/>
              <a:ext cx="3547456" cy="2195825"/>
            </a:xfrm>
            <a:prstGeom prst="rect">
              <a:avLst/>
            </a:prstGeom>
          </p:spPr>
        </p:pic>
      </p:grpSp>
    </p:spTree>
    <p:extLst>
      <p:ext uri="{BB962C8B-B14F-4D97-AF65-F5344CB8AC3E}">
        <p14:creationId xmlns:p14="http://schemas.microsoft.com/office/powerpoint/2010/main" val="294069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E1A322-0AC4-09B3-2D98-B16F84E7508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DE4FA0B-5C9A-360D-88E4-F85860E4CF0C}"/>
              </a:ext>
            </a:extLst>
          </p:cNvPr>
          <p:cNvSpPr>
            <a:spLocks noGrp="1"/>
          </p:cNvSpPr>
          <p:nvPr>
            <p:ph type="title"/>
          </p:nvPr>
        </p:nvSpPr>
        <p:spPr>
          <a:xfrm>
            <a:off x="206817" y="339634"/>
            <a:ext cx="11342264" cy="776785"/>
          </a:xfrm>
        </p:spPr>
        <p:txBody>
          <a:bodyPr>
            <a:noAutofit/>
          </a:bodyPr>
          <a:lstStyle/>
          <a:p>
            <a:pPr marL="0" indent="0">
              <a:buNone/>
            </a:pPr>
            <a:r>
              <a:rPr lang="en-IN" sz="3600" dirty="0"/>
              <a:t>Application data</a:t>
            </a:r>
          </a:p>
        </p:txBody>
      </p:sp>
      <p:sp>
        <p:nvSpPr>
          <p:cNvPr id="15" name="Footer Placeholder 14">
            <a:extLst>
              <a:ext uri="{FF2B5EF4-FFF2-40B4-BE49-F238E27FC236}">
                <a16:creationId xmlns:a16="http://schemas.microsoft.com/office/drawing/2014/main" id="{B8D8517D-B1C6-680E-97BE-0F102D519092}"/>
              </a:ext>
            </a:extLst>
          </p:cNvPr>
          <p:cNvSpPr>
            <a:spLocks noGrp="1"/>
          </p:cNvSpPr>
          <p:nvPr>
            <p:ph type="ftr" sz="quarter" idx="11"/>
          </p:nvPr>
        </p:nvSpPr>
        <p:spPr>
          <a:xfrm>
            <a:off x="642916" y="6210300"/>
            <a:ext cx="3610302" cy="556260"/>
          </a:xfrm>
        </p:spPr>
        <p:txBody>
          <a:bodyPr/>
          <a:lstStyle/>
          <a:p>
            <a:pPr>
              <a:spcAft>
                <a:spcPts val="600"/>
              </a:spcAft>
            </a:pPr>
            <a:r>
              <a:rPr lang="en-US" sz="1200" dirty="0"/>
              <a:t>PYTHON Project: Risk Analysis in banking #3</a:t>
            </a:r>
          </a:p>
        </p:txBody>
      </p:sp>
      <p:sp>
        <p:nvSpPr>
          <p:cNvPr id="16" name="Slide Number Placeholder 15">
            <a:extLst>
              <a:ext uri="{FF2B5EF4-FFF2-40B4-BE49-F238E27FC236}">
                <a16:creationId xmlns:a16="http://schemas.microsoft.com/office/drawing/2014/main" id="{1F61C45E-4508-B2C7-D65D-AB1591C3B25C}"/>
              </a:ext>
            </a:extLst>
          </p:cNvPr>
          <p:cNvSpPr>
            <a:spLocks noGrp="1"/>
          </p:cNvSpPr>
          <p:nvPr>
            <p:ph type="sldNum" sz="quarter" idx="12"/>
          </p:nvPr>
        </p:nvSpPr>
        <p:spPr/>
        <p:txBody>
          <a:bodyPr/>
          <a:lstStyle/>
          <a:p>
            <a:fld id="{FAEF9944-A4F6-4C59-AEBD-678D6480B8EA}" type="slidenum">
              <a:rPr lang="en-US" smtClean="0"/>
              <a:pPr/>
              <a:t>16</a:t>
            </a:fld>
            <a:endParaRPr lang="en-US" dirty="0"/>
          </a:p>
        </p:txBody>
      </p:sp>
      <p:sp>
        <p:nvSpPr>
          <p:cNvPr id="7" name="TextBox 6">
            <a:extLst>
              <a:ext uri="{FF2B5EF4-FFF2-40B4-BE49-F238E27FC236}">
                <a16:creationId xmlns:a16="http://schemas.microsoft.com/office/drawing/2014/main" id="{E3161DE6-CC00-93D5-0636-04C1D47FA95D}"/>
              </a:ext>
            </a:extLst>
          </p:cNvPr>
          <p:cNvSpPr txBox="1"/>
          <p:nvPr/>
        </p:nvSpPr>
        <p:spPr>
          <a:xfrm>
            <a:off x="236553" y="95496"/>
            <a:ext cx="6099716" cy="369332"/>
          </a:xfrm>
          <a:prstGeom prst="rect">
            <a:avLst/>
          </a:prstGeom>
          <a:noFill/>
        </p:spPr>
        <p:txBody>
          <a:bodyPr wrap="square">
            <a:spAutoFit/>
          </a:bodyPr>
          <a:lstStyle/>
          <a:p>
            <a:r>
              <a:rPr lang="en-US" dirty="0">
                <a:solidFill>
                  <a:srgbClr val="F07F09"/>
                </a:solidFill>
              </a:rPr>
              <a:t>Univariate analysis</a:t>
            </a:r>
            <a:endParaRPr lang="en-IL" dirty="0">
              <a:solidFill>
                <a:srgbClr val="F07F09"/>
              </a:solidFill>
            </a:endParaRPr>
          </a:p>
        </p:txBody>
      </p:sp>
      <p:sp>
        <p:nvSpPr>
          <p:cNvPr id="11" name="Content Placeholder 10">
            <a:extLst>
              <a:ext uri="{FF2B5EF4-FFF2-40B4-BE49-F238E27FC236}">
                <a16:creationId xmlns:a16="http://schemas.microsoft.com/office/drawing/2014/main" id="{79EF3F02-CF08-A866-7BD3-25DDDBBA6E7D}"/>
              </a:ext>
            </a:extLst>
          </p:cNvPr>
          <p:cNvSpPr>
            <a:spLocks noGrp="1"/>
          </p:cNvSpPr>
          <p:nvPr>
            <p:ph idx="1"/>
          </p:nvPr>
        </p:nvSpPr>
        <p:spPr>
          <a:xfrm>
            <a:off x="136025" y="1509133"/>
            <a:ext cx="4383075" cy="4527393"/>
          </a:xfrm>
        </p:spPr>
        <p:txBody>
          <a:bodyPr/>
          <a:lstStyle/>
          <a:p>
            <a:pPr marL="285750" indent="-285750">
              <a:buFont typeface="Arial" panose="020B0604020202020204" pitchFamily="34" charset="0"/>
              <a:buChar char="•"/>
            </a:pPr>
            <a:r>
              <a:rPr lang="en-US" b="1" dirty="0"/>
              <a:t>How is repayment of loan affected by occupation type?</a:t>
            </a:r>
            <a:br>
              <a:rPr lang="en-US" b="1" dirty="0"/>
            </a:br>
            <a:r>
              <a:rPr lang="en-US" dirty="0"/>
              <a:t>In both Defaulters and Non defaulters the occupation is unknown for a huge percentage of applicants. For the applicants who have mentioned their occupation, we find that Laborers are most likely to default followed by Sales staff.</a:t>
            </a:r>
          </a:p>
          <a:p>
            <a:pPr marL="285750" indent="-285750">
              <a:buFont typeface="Arial" panose="020B0604020202020204" pitchFamily="34" charset="0"/>
              <a:buChar char="•"/>
            </a:pPr>
            <a:r>
              <a:rPr lang="en-US" b="1" dirty="0"/>
              <a:t>How is repayment of loan is affected by income type?</a:t>
            </a:r>
            <a:br>
              <a:rPr lang="en-US" dirty="0"/>
            </a:br>
            <a:r>
              <a:rPr lang="en-US" dirty="0"/>
              <a:t>Both cases seem to follow the same pattern where most applicants who are working have higher count in both Defaulters and Non defaulters.</a:t>
            </a:r>
            <a:br>
              <a:rPr lang="en-US" dirty="0"/>
            </a:br>
            <a:br>
              <a:rPr lang="en-US" dirty="0"/>
            </a:br>
            <a:endParaRPr lang="en-US" dirty="0"/>
          </a:p>
          <a:p>
            <a:pPr marL="285750" indent="-285750">
              <a:buFont typeface="Arial" panose="020B0604020202020204" pitchFamily="34" charset="0"/>
              <a:buChar char="•"/>
            </a:pPr>
            <a:endParaRPr lang="en-IL" b="1" dirty="0"/>
          </a:p>
        </p:txBody>
      </p:sp>
      <p:pic>
        <p:nvPicPr>
          <p:cNvPr id="3" name="Picture 2">
            <a:extLst>
              <a:ext uri="{FF2B5EF4-FFF2-40B4-BE49-F238E27FC236}">
                <a16:creationId xmlns:a16="http://schemas.microsoft.com/office/drawing/2014/main" id="{E633EE69-EA22-6D3D-70F6-B4C155F086C2}"/>
              </a:ext>
            </a:extLst>
          </p:cNvPr>
          <p:cNvPicPr>
            <a:picLocks noChangeAspect="1"/>
          </p:cNvPicPr>
          <p:nvPr/>
        </p:nvPicPr>
        <p:blipFill>
          <a:blip r:embed="rId3"/>
          <a:stretch>
            <a:fillRect/>
          </a:stretch>
        </p:blipFill>
        <p:spPr>
          <a:xfrm>
            <a:off x="4604476" y="1425783"/>
            <a:ext cx="7354326" cy="4610743"/>
          </a:xfrm>
          <a:prstGeom prst="rect">
            <a:avLst/>
          </a:prstGeom>
        </p:spPr>
      </p:pic>
    </p:spTree>
    <p:extLst>
      <p:ext uri="{BB962C8B-B14F-4D97-AF65-F5344CB8AC3E}">
        <p14:creationId xmlns:p14="http://schemas.microsoft.com/office/powerpoint/2010/main" val="646853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E1A322-0AC4-09B3-2D98-B16F84E7508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DE4FA0B-5C9A-360D-88E4-F85860E4CF0C}"/>
              </a:ext>
            </a:extLst>
          </p:cNvPr>
          <p:cNvSpPr>
            <a:spLocks noGrp="1"/>
          </p:cNvSpPr>
          <p:nvPr>
            <p:ph type="title"/>
          </p:nvPr>
        </p:nvSpPr>
        <p:spPr>
          <a:xfrm>
            <a:off x="206817" y="339634"/>
            <a:ext cx="11342264" cy="776785"/>
          </a:xfrm>
        </p:spPr>
        <p:txBody>
          <a:bodyPr>
            <a:noAutofit/>
          </a:bodyPr>
          <a:lstStyle/>
          <a:p>
            <a:pPr marL="0" indent="0">
              <a:buNone/>
            </a:pPr>
            <a:r>
              <a:rPr lang="en-IN" sz="3600" dirty="0"/>
              <a:t>Application data</a:t>
            </a:r>
          </a:p>
        </p:txBody>
      </p:sp>
      <p:sp>
        <p:nvSpPr>
          <p:cNvPr id="15" name="Footer Placeholder 14">
            <a:extLst>
              <a:ext uri="{FF2B5EF4-FFF2-40B4-BE49-F238E27FC236}">
                <a16:creationId xmlns:a16="http://schemas.microsoft.com/office/drawing/2014/main" id="{B8D8517D-B1C6-680E-97BE-0F102D519092}"/>
              </a:ext>
            </a:extLst>
          </p:cNvPr>
          <p:cNvSpPr>
            <a:spLocks noGrp="1"/>
          </p:cNvSpPr>
          <p:nvPr>
            <p:ph type="ftr" sz="quarter" idx="11"/>
          </p:nvPr>
        </p:nvSpPr>
        <p:spPr>
          <a:xfrm>
            <a:off x="642916" y="6210300"/>
            <a:ext cx="3610302" cy="556260"/>
          </a:xfrm>
        </p:spPr>
        <p:txBody>
          <a:bodyPr/>
          <a:lstStyle/>
          <a:p>
            <a:pPr>
              <a:spcAft>
                <a:spcPts val="600"/>
              </a:spcAft>
            </a:pPr>
            <a:r>
              <a:rPr lang="en-US" sz="1200" dirty="0"/>
              <a:t>PYTHON Project: Risk Analysis in banking #3</a:t>
            </a:r>
          </a:p>
        </p:txBody>
      </p:sp>
      <p:sp>
        <p:nvSpPr>
          <p:cNvPr id="16" name="Slide Number Placeholder 15">
            <a:extLst>
              <a:ext uri="{FF2B5EF4-FFF2-40B4-BE49-F238E27FC236}">
                <a16:creationId xmlns:a16="http://schemas.microsoft.com/office/drawing/2014/main" id="{1F61C45E-4508-B2C7-D65D-AB1591C3B25C}"/>
              </a:ext>
            </a:extLst>
          </p:cNvPr>
          <p:cNvSpPr>
            <a:spLocks noGrp="1"/>
          </p:cNvSpPr>
          <p:nvPr>
            <p:ph type="sldNum" sz="quarter" idx="12"/>
          </p:nvPr>
        </p:nvSpPr>
        <p:spPr/>
        <p:txBody>
          <a:bodyPr/>
          <a:lstStyle/>
          <a:p>
            <a:fld id="{FAEF9944-A4F6-4C59-AEBD-678D6480B8EA}" type="slidenum">
              <a:rPr lang="en-US" smtClean="0"/>
              <a:pPr/>
              <a:t>17</a:t>
            </a:fld>
            <a:endParaRPr lang="en-US" dirty="0"/>
          </a:p>
        </p:txBody>
      </p:sp>
      <p:sp>
        <p:nvSpPr>
          <p:cNvPr id="7" name="TextBox 6">
            <a:extLst>
              <a:ext uri="{FF2B5EF4-FFF2-40B4-BE49-F238E27FC236}">
                <a16:creationId xmlns:a16="http://schemas.microsoft.com/office/drawing/2014/main" id="{E3161DE6-CC00-93D5-0636-04C1D47FA95D}"/>
              </a:ext>
            </a:extLst>
          </p:cNvPr>
          <p:cNvSpPr txBox="1"/>
          <p:nvPr/>
        </p:nvSpPr>
        <p:spPr>
          <a:xfrm>
            <a:off x="236553" y="95496"/>
            <a:ext cx="6099716" cy="369332"/>
          </a:xfrm>
          <a:prstGeom prst="rect">
            <a:avLst/>
          </a:prstGeom>
          <a:noFill/>
        </p:spPr>
        <p:txBody>
          <a:bodyPr wrap="square">
            <a:spAutoFit/>
          </a:bodyPr>
          <a:lstStyle/>
          <a:p>
            <a:r>
              <a:rPr lang="en-US" dirty="0">
                <a:solidFill>
                  <a:srgbClr val="F07F09"/>
                </a:solidFill>
              </a:rPr>
              <a:t>Univariate analysis</a:t>
            </a:r>
            <a:endParaRPr lang="en-IL" dirty="0">
              <a:solidFill>
                <a:srgbClr val="F07F09"/>
              </a:solidFill>
            </a:endParaRPr>
          </a:p>
        </p:txBody>
      </p:sp>
      <p:sp>
        <p:nvSpPr>
          <p:cNvPr id="11" name="Content Placeholder 10">
            <a:extLst>
              <a:ext uri="{FF2B5EF4-FFF2-40B4-BE49-F238E27FC236}">
                <a16:creationId xmlns:a16="http://schemas.microsoft.com/office/drawing/2014/main" id="{79EF3F02-CF08-A866-7BD3-25DDDBBA6E7D}"/>
              </a:ext>
            </a:extLst>
          </p:cNvPr>
          <p:cNvSpPr>
            <a:spLocks noGrp="1"/>
          </p:cNvSpPr>
          <p:nvPr>
            <p:ph idx="1"/>
          </p:nvPr>
        </p:nvSpPr>
        <p:spPr>
          <a:xfrm>
            <a:off x="136025" y="1509133"/>
            <a:ext cx="4383075" cy="4527393"/>
          </a:xfrm>
        </p:spPr>
        <p:txBody>
          <a:bodyPr/>
          <a:lstStyle/>
          <a:p>
            <a:pPr marL="285750" indent="-285750">
              <a:buFont typeface="Arial" panose="020B0604020202020204" pitchFamily="34" charset="0"/>
              <a:buChar char="•"/>
            </a:pPr>
            <a:r>
              <a:rPr lang="en-US" b="1" dirty="0"/>
              <a:t>How is repayment of loan affected by credit amount group?</a:t>
            </a:r>
            <a:br>
              <a:rPr lang="en-US" b="1" dirty="0"/>
            </a:br>
            <a:r>
              <a:rPr lang="en-US" dirty="0"/>
              <a:t>Applicants with credit amount 0-5 lakhs are the most to default.</a:t>
            </a:r>
          </a:p>
          <a:p>
            <a:pPr marL="285750" indent="-285750">
              <a:buFont typeface="Arial" panose="020B0604020202020204" pitchFamily="34" charset="0"/>
              <a:buChar char="•"/>
            </a:pPr>
            <a:r>
              <a:rPr lang="en-US" b="1" dirty="0"/>
              <a:t>How is repayment of loan affected by Experience Range?</a:t>
            </a:r>
            <a:br>
              <a:rPr lang="en-US" dirty="0"/>
            </a:br>
            <a:r>
              <a:rPr lang="en-US" dirty="0"/>
              <a:t>Applicants who have less work experience in the range 0-5 years default more than applicants with more experience.</a:t>
            </a:r>
          </a:p>
          <a:p>
            <a:pPr marL="285750" indent="-285750"/>
            <a:r>
              <a:rPr lang="en-US" b="1" dirty="0"/>
              <a:t>How is repayment of loan is affected by organization type?</a:t>
            </a:r>
            <a:br>
              <a:rPr lang="en-US" b="1" dirty="0"/>
            </a:br>
            <a:r>
              <a:rPr lang="en-US" dirty="0"/>
              <a:t>We find that applicants who are most likely to default are those who work in Business_Entity_Type 3 followed by those who are self-employed.</a:t>
            </a:r>
            <a:endParaRPr lang="en-IL" b="1" dirty="0"/>
          </a:p>
        </p:txBody>
      </p:sp>
      <p:pic>
        <p:nvPicPr>
          <p:cNvPr id="5" name="Picture 4">
            <a:extLst>
              <a:ext uri="{FF2B5EF4-FFF2-40B4-BE49-F238E27FC236}">
                <a16:creationId xmlns:a16="http://schemas.microsoft.com/office/drawing/2014/main" id="{7FFC6C06-029D-0E40-85CD-160A210B0443}"/>
              </a:ext>
            </a:extLst>
          </p:cNvPr>
          <p:cNvPicPr>
            <a:picLocks noChangeAspect="1"/>
          </p:cNvPicPr>
          <p:nvPr/>
        </p:nvPicPr>
        <p:blipFill>
          <a:blip r:embed="rId3"/>
          <a:stretch>
            <a:fillRect/>
          </a:stretch>
        </p:blipFill>
        <p:spPr>
          <a:xfrm>
            <a:off x="4634213" y="1494763"/>
            <a:ext cx="3639992" cy="2060462"/>
          </a:xfrm>
          <a:prstGeom prst="rect">
            <a:avLst/>
          </a:prstGeom>
        </p:spPr>
      </p:pic>
      <p:pic>
        <p:nvPicPr>
          <p:cNvPr id="8" name="Picture 7">
            <a:extLst>
              <a:ext uri="{FF2B5EF4-FFF2-40B4-BE49-F238E27FC236}">
                <a16:creationId xmlns:a16="http://schemas.microsoft.com/office/drawing/2014/main" id="{AC126AC2-6DA0-26D3-18C1-D9B5C377013A}"/>
              </a:ext>
            </a:extLst>
          </p:cNvPr>
          <p:cNvPicPr>
            <a:picLocks noChangeAspect="1"/>
          </p:cNvPicPr>
          <p:nvPr/>
        </p:nvPicPr>
        <p:blipFill>
          <a:blip r:embed="rId4"/>
          <a:stretch>
            <a:fillRect/>
          </a:stretch>
        </p:blipFill>
        <p:spPr>
          <a:xfrm>
            <a:off x="4634213" y="3772829"/>
            <a:ext cx="7421762" cy="2302660"/>
          </a:xfrm>
          <a:prstGeom prst="rect">
            <a:avLst/>
          </a:prstGeom>
        </p:spPr>
      </p:pic>
      <p:pic>
        <p:nvPicPr>
          <p:cNvPr id="10" name="Picture 9">
            <a:extLst>
              <a:ext uri="{FF2B5EF4-FFF2-40B4-BE49-F238E27FC236}">
                <a16:creationId xmlns:a16="http://schemas.microsoft.com/office/drawing/2014/main" id="{2294B24D-8D3A-297E-7CCF-E8AF75621175}"/>
              </a:ext>
            </a:extLst>
          </p:cNvPr>
          <p:cNvPicPr>
            <a:picLocks noChangeAspect="1"/>
          </p:cNvPicPr>
          <p:nvPr/>
        </p:nvPicPr>
        <p:blipFill>
          <a:blip r:embed="rId5"/>
          <a:stretch>
            <a:fillRect/>
          </a:stretch>
        </p:blipFill>
        <p:spPr>
          <a:xfrm>
            <a:off x="8415983" y="1509133"/>
            <a:ext cx="3639992" cy="2056359"/>
          </a:xfrm>
          <a:prstGeom prst="rect">
            <a:avLst/>
          </a:prstGeom>
        </p:spPr>
      </p:pic>
    </p:spTree>
    <p:extLst>
      <p:ext uri="{BB962C8B-B14F-4D97-AF65-F5344CB8AC3E}">
        <p14:creationId xmlns:p14="http://schemas.microsoft.com/office/powerpoint/2010/main" val="3028175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E1A322-0AC4-09B3-2D98-B16F84E7508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DE4FA0B-5C9A-360D-88E4-F85860E4CF0C}"/>
              </a:ext>
            </a:extLst>
          </p:cNvPr>
          <p:cNvSpPr>
            <a:spLocks noGrp="1"/>
          </p:cNvSpPr>
          <p:nvPr>
            <p:ph type="title"/>
          </p:nvPr>
        </p:nvSpPr>
        <p:spPr>
          <a:xfrm>
            <a:off x="206817" y="339634"/>
            <a:ext cx="11342264" cy="776785"/>
          </a:xfrm>
        </p:spPr>
        <p:txBody>
          <a:bodyPr>
            <a:noAutofit/>
          </a:bodyPr>
          <a:lstStyle/>
          <a:p>
            <a:pPr marL="0" indent="0">
              <a:buNone/>
            </a:pPr>
            <a:r>
              <a:rPr lang="en-IN" sz="3600" dirty="0"/>
              <a:t>Application data</a:t>
            </a:r>
          </a:p>
        </p:txBody>
      </p:sp>
      <p:sp>
        <p:nvSpPr>
          <p:cNvPr id="15" name="Footer Placeholder 14">
            <a:extLst>
              <a:ext uri="{FF2B5EF4-FFF2-40B4-BE49-F238E27FC236}">
                <a16:creationId xmlns:a16="http://schemas.microsoft.com/office/drawing/2014/main" id="{B8D8517D-B1C6-680E-97BE-0F102D519092}"/>
              </a:ext>
            </a:extLst>
          </p:cNvPr>
          <p:cNvSpPr>
            <a:spLocks noGrp="1"/>
          </p:cNvSpPr>
          <p:nvPr>
            <p:ph type="ftr" sz="quarter" idx="11"/>
          </p:nvPr>
        </p:nvSpPr>
        <p:spPr>
          <a:xfrm>
            <a:off x="642916" y="6210300"/>
            <a:ext cx="3610302" cy="556260"/>
          </a:xfrm>
        </p:spPr>
        <p:txBody>
          <a:bodyPr/>
          <a:lstStyle/>
          <a:p>
            <a:pPr>
              <a:spcAft>
                <a:spcPts val="600"/>
              </a:spcAft>
            </a:pPr>
            <a:r>
              <a:rPr lang="en-US" sz="1200" dirty="0"/>
              <a:t>PYTHON Project: Risk Analysis in banking #3</a:t>
            </a:r>
          </a:p>
        </p:txBody>
      </p:sp>
      <p:sp>
        <p:nvSpPr>
          <p:cNvPr id="16" name="Slide Number Placeholder 15">
            <a:extLst>
              <a:ext uri="{FF2B5EF4-FFF2-40B4-BE49-F238E27FC236}">
                <a16:creationId xmlns:a16="http://schemas.microsoft.com/office/drawing/2014/main" id="{1F61C45E-4508-B2C7-D65D-AB1591C3B25C}"/>
              </a:ext>
            </a:extLst>
          </p:cNvPr>
          <p:cNvSpPr>
            <a:spLocks noGrp="1"/>
          </p:cNvSpPr>
          <p:nvPr>
            <p:ph type="sldNum" sz="quarter" idx="12"/>
          </p:nvPr>
        </p:nvSpPr>
        <p:spPr/>
        <p:txBody>
          <a:bodyPr/>
          <a:lstStyle/>
          <a:p>
            <a:fld id="{FAEF9944-A4F6-4C59-AEBD-678D6480B8EA}" type="slidenum">
              <a:rPr lang="en-US" smtClean="0"/>
              <a:pPr/>
              <a:t>18</a:t>
            </a:fld>
            <a:endParaRPr lang="en-US" dirty="0"/>
          </a:p>
        </p:txBody>
      </p:sp>
      <p:sp>
        <p:nvSpPr>
          <p:cNvPr id="7" name="TextBox 6">
            <a:extLst>
              <a:ext uri="{FF2B5EF4-FFF2-40B4-BE49-F238E27FC236}">
                <a16:creationId xmlns:a16="http://schemas.microsoft.com/office/drawing/2014/main" id="{E3161DE6-CC00-93D5-0636-04C1D47FA95D}"/>
              </a:ext>
            </a:extLst>
          </p:cNvPr>
          <p:cNvSpPr txBox="1"/>
          <p:nvPr/>
        </p:nvSpPr>
        <p:spPr>
          <a:xfrm>
            <a:off x="236553" y="95496"/>
            <a:ext cx="6099716" cy="369332"/>
          </a:xfrm>
          <a:prstGeom prst="rect">
            <a:avLst/>
          </a:prstGeom>
          <a:noFill/>
        </p:spPr>
        <p:txBody>
          <a:bodyPr wrap="square">
            <a:spAutoFit/>
          </a:bodyPr>
          <a:lstStyle/>
          <a:p>
            <a:r>
              <a:rPr lang="en-US" dirty="0">
                <a:solidFill>
                  <a:srgbClr val="F07F09"/>
                </a:solidFill>
              </a:rPr>
              <a:t>Univariate analysis</a:t>
            </a:r>
            <a:endParaRPr lang="en-IL" dirty="0">
              <a:solidFill>
                <a:srgbClr val="F07F09"/>
              </a:solidFill>
            </a:endParaRPr>
          </a:p>
        </p:txBody>
      </p:sp>
      <p:sp>
        <p:nvSpPr>
          <p:cNvPr id="11" name="Content Placeholder 10">
            <a:extLst>
              <a:ext uri="{FF2B5EF4-FFF2-40B4-BE49-F238E27FC236}">
                <a16:creationId xmlns:a16="http://schemas.microsoft.com/office/drawing/2014/main" id="{79EF3F02-CF08-A866-7BD3-25DDDBBA6E7D}"/>
              </a:ext>
            </a:extLst>
          </p:cNvPr>
          <p:cNvSpPr>
            <a:spLocks noGrp="1"/>
          </p:cNvSpPr>
          <p:nvPr>
            <p:ph idx="1"/>
          </p:nvPr>
        </p:nvSpPr>
        <p:spPr>
          <a:xfrm>
            <a:off x="136025" y="1509133"/>
            <a:ext cx="4383075" cy="4527393"/>
          </a:xfrm>
        </p:spPr>
        <p:txBody>
          <a:bodyPr/>
          <a:lstStyle/>
          <a:p>
            <a:pPr marL="0" indent="0">
              <a:buNone/>
            </a:pPr>
            <a:r>
              <a:rPr lang="en-US" b="1" dirty="0"/>
              <a:t>Univariate Analysis on numerical variables </a:t>
            </a:r>
          </a:p>
          <a:p>
            <a:pPr marL="285750" indent="-285750">
              <a:buFont typeface="Arial" panose="020B0604020202020204" pitchFamily="34" charset="0"/>
              <a:buChar char="•"/>
            </a:pPr>
            <a:r>
              <a:rPr lang="en-US" dirty="0"/>
              <a:t>Majority of applicants annuity amount is below 50000</a:t>
            </a:r>
          </a:p>
          <a:p>
            <a:pPr marL="285750" indent="-285750">
              <a:buFont typeface="Arial" panose="020B0604020202020204" pitchFamily="34" charset="0"/>
              <a:buChar char="•"/>
            </a:pPr>
            <a:r>
              <a:rPr lang="en-US" dirty="0"/>
              <a:t>Most of the applicants are in the low-income range.</a:t>
            </a:r>
            <a:endParaRPr lang="en-IL" b="1" dirty="0"/>
          </a:p>
        </p:txBody>
      </p:sp>
      <p:grpSp>
        <p:nvGrpSpPr>
          <p:cNvPr id="12" name="Group 11">
            <a:extLst>
              <a:ext uri="{FF2B5EF4-FFF2-40B4-BE49-F238E27FC236}">
                <a16:creationId xmlns:a16="http://schemas.microsoft.com/office/drawing/2014/main" id="{6E2CE777-99DB-504B-E2F0-9BE078B446B3}"/>
              </a:ext>
            </a:extLst>
          </p:cNvPr>
          <p:cNvGrpSpPr/>
          <p:nvPr/>
        </p:nvGrpSpPr>
        <p:grpSpPr>
          <a:xfrm>
            <a:off x="4631473" y="1509134"/>
            <a:ext cx="7330068" cy="2812378"/>
            <a:chOff x="1401554" y="1509133"/>
            <a:chExt cx="10477855" cy="4020111"/>
          </a:xfrm>
        </p:grpSpPr>
        <p:pic>
          <p:nvPicPr>
            <p:cNvPr id="3" name="Picture 2">
              <a:extLst>
                <a:ext uri="{FF2B5EF4-FFF2-40B4-BE49-F238E27FC236}">
                  <a16:creationId xmlns:a16="http://schemas.microsoft.com/office/drawing/2014/main" id="{8528FA9A-54DC-F7AC-7E98-BBD601595013}"/>
                </a:ext>
              </a:extLst>
            </p:cNvPr>
            <p:cNvPicPr>
              <a:picLocks noChangeAspect="1"/>
            </p:cNvPicPr>
            <p:nvPr/>
          </p:nvPicPr>
          <p:blipFill>
            <a:blip r:embed="rId3"/>
            <a:stretch>
              <a:fillRect/>
            </a:stretch>
          </p:blipFill>
          <p:spPr>
            <a:xfrm>
              <a:off x="1401554" y="1509133"/>
              <a:ext cx="5210902" cy="4020111"/>
            </a:xfrm>
            <a:prstGeom prst="rect">
              <a:avLst/>
            </a:prstGeom>
          </p:spPr>
        </p:pic>
        <p:pic>
          <p:nvPicPr>
            <p:cNvPr id="9" name="Picture 8">
              <a:extLst>
                <a:ext uri="{FF2B5EF4-FFF2-40B4-BE49-F238E27FC236}">
                  <a16:creationId xmlns:a16="http://schemas.microsoft.com/office/drawing/2014/main" id="{F1004234-16F6-D330-BA42-6594670010F0}"/>
                </a:ext>
              </a:extLst>
            </p:cNvPr>
            <p:cNvPicPr>
              <a:picLocks noChangeAspect="1"/>
            </p:cNvPicPr>
            <p:nvPr/>
          </p:nvPicPr>
          <p:blipFill>
            <a:blip r:embed="rId4"/>
            <a:stretch>
              <a:fillRect/>
            </a:stretch>
          </p:blipFill>
          <p:spPr>
            <a:xfrm>
              <a:off x="6792349" y="1532948"/>
              <a:ext cx="5087060" cy="3972479"/>
            </a:xfrm>
            <a:prstGeom prst="rect">
              <a:avLst/>
            </a:prstGeom>
          </p:spPr>
        </p:pic>
      </p:grpSp>
    </p:spTree>
    <p:extLst>
      <p:ext uri="{BB962C8B-B14F-4D97-AF65-F5344CB8AC3E}">
        <p14:creationId xmlns:p14="http://schemas.microsoft.com/office/powerpoint/2010/main" val="3720023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331CEB84-49DC-40A9-B2F0-D573658AE999}"/>
              </a:ext>
            </a:extLst>
          </p:cNvPr>
          <p:cNvSpPr>
            <a:spLocks noGrp="1"/>
          </p:cNvSpPr>
          <p:nvPr>
            <p:ph type="ctrTitle"/>
          </p:nvPr>
        </p:nvSpPr>
        <p:spPr>
          <a:xfrm>
            <a:off x="7973503" y="1709530"/>
            <a:ext cx="3326399" cy="2528515"/>
          </a:xfrm>
        </p:spPr>
        <p:txBody>
          <a:bodyPr/>
          <a:lstStyle/>
          <a:p>
            <a:r>
              <a:rPr lang="en-US" dirty="0"/>
              <a:t>Bivariate analysis</a:t>
            </a:r>
          </a:p>
        </p:txBody>
      </p:sp>
      <p:sp>
        <p:nvSpPr>
          <p:cNvPr id="3" name="Picture Placeholder 2">
            <a:extLst>
              <a:ext uri="{FF2B5EF4-FFF2-40B4-BE49-F238E27FC236}">
                <a16:creationId xmlns:a16="http://schemas.microsoft.com/office/drawing/2014/main" id="{B47B2075-1A8F-3200-8F7C-13885EEFBD6F}"/>
              </a:ext>
            </a:extLst>
          </p:cNvPr>
          <p:cNvSpPr>
            <a:spLocks noGrp="1"/>
          </p:cNvSpPr>
          <p:nvPr>
            <p:ph type="pic" sz="quarter" idx="13"/>
          </p:nvPr>
        </p:nvSpPr>
        <p:spPr/>
        <p:txBody>
          <a:bodyPr/>
          <a:lstStyle/>
          <a:p>
            <a:endParaRPr lang="en-IL"/>
          </a:p>
        </p:txBody>
      </p:sp>
      <p:pic>
        <p:nvPicPr>
          <p:cNvPr id="4" name="Picture Placeholder 55" descr="Building Skyline">
            <a:extLst>
              <a:ext uri="{FF2B5EF4-FFF2-40B4-BE49-F238E27FC236}">
                <a16:creationId xmlns:a16="http://schemas.microsoft.com/office/drawing/2014/main" id="{22139D51-DB1E-8FC6-C505-DD620B31C317}"/>
              </a:ext>
            </a:extLst>
          </p:cNvPr>
          <p:cNvPicPr>
            <a:picLocks noChangeAspect="1"/>
          </p:cNvPicPr>
          <p:nvPr/>
        </p:nvPicPr>
        <p:blipFill rotWithShape="1">
          <a:blip r:embed="rId3" cstate="screen">
            <a:extLst>
              <a:ext uri="{28A0092B-C50C-407E-A947-70E740481C1C}">
                <a14:useLocalDpi xmlns:a14="http://schemas.microsoft.com/office/drawing/2010/main" val="0"/>
              </a:ext>
            </a:extLst>
          </a:blip>
          <a:srcRect t="15975" r="38321" b="10872"/>
          <a:stretch/>
        </p:blipFill>
        <p:spPr>
          <a:xfrm>
            <a:off x="0" y="1095508"/>
            <a:ext cx="7519932" cy="5016893"/>
          </a:xfrm>
          <a:prstGeom prst="rect">
            <a:avLst/>
          </a:prstGeom>
        </p:spPr>
      </p:pic>
    </p:spTree>
    <p:extLst>
      <p:ext uri="{BB962C8B-B14F-4D97-AF65-F5344CB8AC3E}">
        <p14:creationId xmlns:p14="http://schemas.microsoft.com/office/powerpoint/2010/main" val="283097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7F75F49-C034-480C-BF42-A457B92F91A0}"/>
              </a:ext>
            </a:extLst>
          </p:cNvPr>
          <p:cNvSpPr>
            <a:spLocks noGrp="1"/>
          </p:cNvSpPr>
          <p:nvPr>
            <p:ph type="title"/>
          </p:nvPr>
        </p:nvSpPr>
        <p:spPr/>
        <p:txBody>
          <a:bodyPr/>
          <a:lstStyle/>
          <a:p>
            <a:r>
              <a:rPr lang="en-US" dirty="0"/>
              <a:t>About me</a:t>
            </a:r>
          </a:p>
        </p:txBody>
      </p:sp>
      <p:sp>
        <p:nvSpPr>
          <p:cNvPr id="15" name="Footer Placeholder 21">
            <a:extLst>
              <a:ext uri="{FF2B5EF4-FFF2-40B4-BE49-F238E27FC236}">
                <a16:creationId xmlns:a16="http://schemas.microsoft.com/office/drawing/2014/main" id="{398D2F3C-F32E-219D-A96A-E1C379CE68C5}"/>
              </a:ext>
            </a:extLst>
          </p:cNvPr>
          <p:cNvSpPr>
            <a:spLocks noGrp="1"/>
          </p:cNvSpPr>
          <p:nvPr>
            <p:ph type="ftr" sz="quarter" idx="11"/>
          </p:nvPr>
        </p:nvSpPr>
        <p:spPr>
          <a:xfrm>
            <a:off x="1540367" y="6309360"/>
            <a:ext cx="5677985" cy="457200"/>
          </a:xfrm>
        </p:spPr>
        <p:txBody>
          <a:bodyPr/>
          <a:lstStyle/>
          <a:p>
            <a:pPr>
              <a:spcAft>
                <a:spcPts val="600"/>
              </a:spcAft>
            </a:pPr>
            <a:r>
              <a:rPr lang="en-US" sz="1200" dirty="0">
                <a:effectLst/>
              </a:rPr>
              <a:t>PYTHON Project: Risk Analysis in banking #3</a:t>
            </a:r>
          </a:p>
        </p:txBody>
      </p:sp>
      <p:sp>
        <p:nvSpPr>
          <p:cNvPr id="5" name="Slide Number Placeholder 4">
            <a:extLst>
              <a:ext uri="{FF2B5EF4-FFF2-40B4-BE49-F238E27FC236}">
                <a16:creationId xmlns:a16="http://schemas.microsoft.com/office/drawing/2014/main" id="{83284A8D-A9ED-4EB8-B282-A34AB39E8F3B}"/>
              </a:ext>
            </a:extLst>
          </p:cNvPr>
          <p:cNvSpPr>
            <a:spLocks noGrp="1"/>
          </p:cNvSpPr>
          <p:nvPr>
            <p:ph type="sldNum" sz="quarter" idx="12"/>
          </p:nvPr>
        </p:nvSpPr>
        <p:spPr/>
        <p:txBody>
          <a:bodyPr/>
          <a:lstStyle/>
          <a:p>
            <a:fld id="{FAEF9944-A4F6-4C59-AEBD-678D6480B8EA}" type="slidenum">
              <a:rPr lang="en-US" smtClean="0"/>
              <a:pPr/>
              <a:t>2</a:t>
            </a:fld>
            <a:endParaRPr lang="en-US" dirty="0"/>
          </a:p>
        </p:txBody>
      </p:sp>
      <p:sp>
        <p:nvSpPr>
          <p:cNvPr id="41" name="Text Placeholder 40">
            <a:extLst>
              <a:ext uri="{FF2B5EF4-FFF2-40B4-BE49-F238E27FC236}">
                <a16:creationId xmlns:a16="http://schemas.microsoft.com/office/drawing/2014/main" id="{CFB0BE77-8B15-4781-AF23-C9411262EDF4}"/>
              </a:ext>
            </a:extLst>
          </p:cNvPr>
          <p:cNvSpPr>
            <a:spLocks noGrp="1"/>
          </p:cNvSpPr>
          <p:nvPr>
            <p:ph type="body" sz="quarter" idx="18"/>
          </p:nvPr>
        </p:nvSpPr>
        <p:spPr>
          <a:xfrm>
            <a:off x="1791431" y="3060803"/>
            <a:ext cx="1897184" cy="365125"/>
          </a:xfrm>
        </p:spPr>
        <p:txBody>
          <a:bodyPr/>
          <a:lstStyle/>
          <a:p>
            <a:r>
              <a:rPr lang="en-US" dirty="0"/>
              <a:t>Rina Rafalski</a:t>
            </a:r>
          </a:p>
        </p:txBody>
      </p:sp>
      <p:sp>
        <p:nvSpPr>
          <p:cNvPr id="42" name="Text Placeholder 41">
            <a:extLst>
              <a:ext uri="{FF2B5EF4-FFF2-40B4-BE49-F238E27FC236}">
                <a16:creationId xmlns:a16="http://schemas.microsoft.com/office/drawing/2014/main" id="{50AEA7E8-D2F7-4898-95B2-6E7A6DEB1296}"/>
              </a:ext>
            </a:extLst>
          </p:cNvPr>
          <p:cNvSpPr>
            <a:spLocks noGrp="1"/>
          </p:cNvSpPr>
          <p:nvPr>
            <p:ph type="body" sz="quarter" idx="19"/>
          </p:nvPr>
        </p:nvSpPr>
        <p:spPr>
          <a:xfrm>
            <a:off x="1791432" y="3365169"/>
            <a:ext cx="1897184" cy="274320"/>
          </a:xfrm>
        </p:spPr>
        <p:txBody>
          <a:bodyPr/>
          <a:lstStyle/>
          <a:p>
            <a:r>
              <a:rPr lang="en-US" dirty="0"/>
              <a:t>Data Analyst</a:t>
            </a:r>
          </a:p>
        </p:txBody>
      </p:sp>
      <p:sp>
        <p:nvSpPr>
          <p:cNvPr id="43" name="Text Placeholder 42">
            <a:extLst>
              <a:ext uri="{FF2B5EF4-FFF2-40B4-BE49-F238E27FC236}">
                <a16:creationId xmlns:a16="http://schemas.microsoft.com/office/drawing/2014/main" id="{9D0D3296-1545-452C-97A5-B2243D49FA05}"/>
              </a:ext>
            </a:extLst>
          </p:cNvPr>
          <p:cNvSpPr>
            <a:spLocks noGrp="1"/>
          </p:cNvSpPr>
          <p:nvPr>
            <p:ph type="body" sz="quarter" idx="20"/>
          </p:nvPr>
        </p:nvSpPr>
        <p:spPr>
          <a:xfrm>
            <a:off x="4192413" y="3060803"/>
            <a:ext cx="2029968" cy="365125"/>
          </a:xfrm>
        </p:spPr>
        <p:txBody>
          <a:bodyPr/>
          <a:lstStyle/>
          <a:p>
            <a:r>
              <a:rPr lang="en-US" dirty="0"/>
              <a:t>Certificates</a:t>
            </a:r>
          </a:p>
        </p:txBody>
      </p:sp>
      <p:sp>
        <p:nvSpPr>
          <p:cNvPr id="44" name="Text Placeholder 43">
            <a:extLst>
              <a:ext uri="{FF2B5EF4-FFF2-40B4-BE49-F238E27FC236}">
                <a16:creationId xmlns:a16="http://schemas.microsoft.com/office/drawing/2014/main" id="{221A049F-EF2C-46AC-BF42-4AD1D261256B}"/>
              </a:ext>
            </a:extLst>
          </p:cNvPr>
          <p:cNvSpPr>
            <a:spLocks noGrp="1"/>
          </p:cNvSpPr>
          <p:nvPr>
            <p:ph type="body" sz="quarter" idx="21"/>
          </p:nvPr>
        </p:nvSpPr>
        <p:spPr>
          <a:xfrm>
            <a:off x="3793848" y="3365169"/>
            <a:ext cx="2854518" cy="1293521"/>
          </a:xfrm>
        </p:spPr>
        <p:txBody>
          <a:bodyPr/>
          <a:lstStyle/>
          <a:p>
            <a:pPr marL="285750" indent="-285750" algn="l">
              <a:buFont typeface="Arial" panose="020B0604020202020204" pitchFamily="34" charset="0"/>
              <a:buChar char="•"/>
            </a:pPr>
            <a:r>
              <a:rPr lang="en-US" u="sng" dirty="0">
                <a:hlinkClick r:id="rId3">
                  <a:extLst>
                    <a:ext uri="{A12FA001-AC4F-418D-AE19-62706E023703}">
                      <ahyp:hlinkClr xmlns:ahyp="http://schemas.microsoft.com/office/drawing/2018/hyperlinkcolor" val="tx"/>
                    </a:ext>
                  </a:extLst>
                </a:hlinkClick>
              </a:rPr>
              <a:t>Microsoft Data Science Professional Certificate</a:t>
            </a:r>
            <a:endParaRPr lang="en-US" u="sng" dirty="0"/>
          </a:p>
          <a:p>
            <a:pPr marL="285750" indent="-285750" algn="l">
              <a:buFont typeface="Arial" panose="020B0604020202020204" pitchFamily="34" charset="0"/>
              <a:buChar char="•"/>
            </a:pPr>
            <a:r>
              <a:rPr lang="en-US" u="sng" dirty="0">
                <a:hlinkClick r:id="rId4">
                  <a:extLst>
                    <a:ext uri="{A12FA001-AC4F-418D-AE19-62706E023703}">
                      <ahyp:hlinkClr xmlns:ahyp="http://schemas.microsoft.com/office/drawing/2018/hyperlinkcolor" val="tx"/>
                    </a:ext>
                  </a:extLst>
                </a:hlinkClick>
              </a:rPr>
              <a:t>IBM Certificate Python for Data Science</a:t>
            </a:r>
            <a:r>
              <a:rPr lang="en-US" u="sng" dirty="0"/>
              <a:t>  </a:t>
            </a:r>
          </a:p>
        </p:txBody>
      </p:sp>
      <p:sp>
        <p:nvSpPr>
          <p:cNvPr id="45" name="Text Placeholder 44">
            <a:extLst>
              <a:ext uri="{FF2B5EF4-FFF2-40B4-BE49-F238E27FC236}">
                <a16:creationId xmlns:a16="http://schemas.microsoft.com/office/drawing/2014/main" id="{DDA8DD57-E5D8-496A-8904-9EB21CA560AE}"/>
              </a:ext>
            </a:extLst>
          </p:cNvPr>
          <p:cNvSpPr>
            <a:spLocks noGrp="1"/>
          </p:cNvSpPr>
          <p:nvPr>
            <p:ph type="body" sz="quarter" idx="22"/>
          </p:nvPr>
        </p:nvSpPr>
        <p:spPr/>
        <p:txBody>
          <a:bodyPr/>
          <a:lstStyle/>
          <a:p>
            <a:r>
              <a:rPr lang="en-US" dirty="0"/>
              <a:t>Experience</a:t>
            </a:r>
          </a:p>
        </p:txBody>
      </p:sp>
      <p:sp>
        <p:nvSpPr>
          <p:cNvPr id="46" name="Text Placeholder 45">
            <a:extLst>
              <a:ext uri="{FF2B5EF4-FFF2-40B4-BE49-F238E27FC236}">
                <a16:creationId xmlns:a16="http://schemas.microsoft.com/office/drawing/2014/main" id="{AAA48260-7158-4513-8A37-B9B609C93664}"/>
              </a:ext>
            </a:extLst>
          </p:cNvPr>
          <p:cNvSpPr>
            <a:spLocks noGrp="1"/>
          </p:cNvSpPr>
          <p:nvPr>
            <p:ph type="body" sz="quarter" idx="23"/>
          </p:nvPr>
        </p:nvSpPr>
        <p:spPr>
          <a:xfrm>
            <a:off x="6489578" y="3501881"/>
            <a:ext cx="2574524" cy="1030361"/>
          </a:xfrm>
        </p:spPr>
        <p:txBody>
          <a:bodyPr/>
          <a:lstStyle/>
          <a:p>
            <a:pPr marL="285750" indent="-285750" algn="l">
              <a:buFont typeface="Arial" panose="020B0604020202020204" pitchFamily="34" charset="0"/>
              <a:buChar char="•"/>
            </a:pPr>
            <a:r>
              <a:rPr lang="en-US" dirty="0"/>
              <a:t>Data Analyst Intern</a:t>
            </a:r>
          </a:p>
          <a:p>
            <a:pPr marL="285750" indent="-285750" algn="l">
              <a:buFont typeface="Arial" panose="020B0604020202020204" pitchFamily="34" charset="0"/>
              <a:buChar char="•"/>
            </a:pPr>
            <a:r>
              <a:rPr lang="en-US" dirty="0"/>
              <a:t>5+ years as Marketing Data Analyst</a:t>
            </a:r>
            <a:br>
              <a:rPr lang="en-US" dirty="0"/>
            </a:br>
            <a:endParaRPr lang="en-US" dirty="0"/>
          </a:p>
        </p:txBody>
      </p:sp>
      <p:sp>
        <p:nvSpPr>
          <p:cNvPr id="47" name="Text Placeholder 46">
            <a:extLst>
              <a:ext uri="{FF2B5EF4-FFF2-40B4-BE49-F238E27FC236}">
                <a16:creationId xmlns:a16="http://schemas.microsoft.com/office/drawing/2014/main" id="{7A9D877F-E210-427F-95F7-89E97544BB14}"/>
              </a:ext>
            </a:extLst>
          </p:cNvPr>
          <p:cNvSpPr>
            <a:spLocks noGrp="1"/>
          </p:cNvSpPr>
          <p:nvPr>
            <p:ph type="body" sz="quarter" idx="24"/>
          </p:nvPr>
        </p:nvSpPr>
        <p:spPr/>
        <p:txBody>
          <a:bodyPr/>
          <a:lstStyle/>
          <a:p>
            <a:r>
              <a:rPr lang="en-US" dirty="0"/>
              <a:t>Areas of Interest</a:t>
            </a:r>
          </a:p>
        </p:txBody>
      </p:sp>
      <p:sp>
        <p:nvSpPr>
          <p:cNvPr id="48" name="Text Placeholder 47">
            <a:extLst>
              <a:ext uri="{FF2B5EF4-FFF2-40B4-BE49-F238E27FC236}">
                <a16:creationId xmlns:a16="http://schemas.microsoft.com/office/drawing/2014/main" id="{4C0E548D-CE2A-45C7-8DCF-F21F9AC37D34}"/>
              </a:ext>
            </a:extLst>
          </p:cNvPr>
          <p:cNvSpPr>
            <a:spLocks noGrp="1"/>
          </p:cNvSpPr>
          <p:nvPr>
            <p:ph type="body" sz="quarter" idx="25"/>
          </p:nvPr>
        </p:nvSpPr>
        <p:spPr>
          <a:xfrm>
            <a:off x="9112195" y="3425928"/>
            <a:ext cx="2735248" cy="1232761"/>
          </a:xfrm>
        </p:spPr>
        <p:txBody>
          <a:bodyPr/>
          <a:lstStyle/>
          <a:p>
            <a:pPr marL="285750" indent="-285750" algn="l">
              <a:buFont typeface="Arial" panose="020B0604020202020204" pitchFamily="34" charset="0"/>
              <a:buChar char="•"/>
            </a:pPr>
            <a:r>
              <a:rPr lang="en-US" dirty="0"/>
              <a:t>Data Analytics and data science </a:t>
            </a:r>
          </a:p>
          <a:p>
            <a:pPr marL="285750" indent="-285750" algn="l">
              <a:buFont typeface="Arial" panose="020B0604020202020204" pitchFamily="34" charset="0"/>
              <a:buChar char="•"/>
            </a:pPr>
            <a:r>
              <a:rPr lang="en-US" dirty="0"/>
              <a:t>Business intelligence</a:t>
            </a:r>
          </a:p>
          <a:p>
            <a:pPr marL="285750" indent="-285750" algn="l">
              <a:buFont typeface="Arial" panose="020B0604020202020204" pitchFamily="34" charset="0"/>
              <a:buChar char="•"/>
            </a:pPr>
            <a:r>
              <a:rPr lang="en-US" dirty="0"/>
              <a:t>Data storytelling</a:t>
            </a:r>
          </a:p>
        </p:txBody>
      </p:sp>
      <p:pic>
        <p:nvPicPr>
          <p:cNvPr id="3" name="Picture 2">
            <a:extLst>
              <a:ext uri="{FF2B5EF4-FFF2-40B4-BE49-F238E27FC236}">
                <a16:creationId xmlns:a16="http://schemas.microsoft.com/office/drawing/2014/main" id="{B76A0C43-DFB9-671F-0BE7-32ECF8A05E2C}"/>
              </a:ext>
            </a:extLst>
          </p:cNvPr>
          <p:cNvPicPr>
            <a:picLocks noChangeAspect="1"/>
          </p:cNvPicPr>
          <p:nvPr/>
        </p:nvPicPr>
        <p:blipFill rotWithShape="1">
          <a:blip r:embed="rId5"/>
          <a:srcRect l="10205" r="10207"/>
          <a:stretch/>
        </p:blipFill>
        <p:spPr>
          <a:xfrm>
            <a:off x="1791431" y="908329"/>
            <a:ext cx="1897184" cy="2022217"/>
          </a:xfrm>
          <a:prstGeom prst="rect">
            <a:avLst/>
          </a:prstGeom>
        </p:spPr>
      </p:pic>
    </p:spTree>
    <p:extLst>
      <p:ext uri="{BB962C8B-B14F-4D97-AF65-F5344CB8AC3E}">
        <p14:creationId xmlns:p14="http://schemas.microsoft.com/office/powerpoint/2010/main" val="2069271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E1A322-0AC4-09B3-2D98-B16F84E7508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DE4FA0B-5C9A-360D-88E4-F85860E4CF0C}"/>
              </a:ext>
            </a:extLst>
          </p:cNvPr>
          <p:cNvSpPr>
            <a:spLocks noGrp="1"/>
          </p:cNvSpPr>
          <p:nvPr>
            <p:ph type="title"/>
          </p:nvPr>
        </p:nvSpPr>
        <p:spPr>
          <a:xfrm>
            <a:off x="206817" y="339634"/>
            <a:ext cx="11342264" cy="776785"/>
          </a:xfrm>
        </p:spPr>
        <p:txBody>
          <a:bodyPr>
            <a:noAutofit/>
          </a:bodyPr>
          <a:lstStyle/>
          <a:p>
            <a:pPr marL="0" indent="0">
              <a:buNone/>
            </a:pPr>
            <a:r>
              <a:rPr lang="en-IN" sz="3600" dirty="0"/>
              <a:t>Previous application data</a:t>
            </a:r>
          </a:p>
        </p:txBody>
      </p:sp>
      <p:sp>
        <p:nvSpPr>
          <p:cNvPr id="15" name="Footer Placeholder 14">
            <a:extLst>
              <a:ext uri="{FF2B5EF4-FFF2-40B4-BE49-F238E27FC236}">
                <a16:creationId xmlns:a16="http://schemas.microsoft.com/office/drawing/2014/main" id="{B8D8517D-B1C6-680E-97BE-0F102D519092}"/>
              </a:ext>
            </a:extLst>
          </p:cNvPr>
          <p:cNvSpPr>
            <a:spLocks noGrp="1"/>
          </p:cNvSpPr>
          <p:nvPr>
            <p:ph type="ftr" sz="quarter" idx="11"/>
          </p:nvPr>
        </p:nvSpPr>
        <p:spPr>
          <a:xfrm>
            <a:off x="642916" y="6210300"/>
            <a:ext cx="3610302" cy="556260"/>
          </a:xfrm>
        </p:spPr>
        <p:txBody>
          <a:bodyPr/>
          <a:lstStyle/>
          <a:p>
            <a:pPr>
              <a:spcAft>
                <a:spcPts val="600"/>
              </a:spcAft>
            </a:pPr>
            <a:r>
              <a:rPr lang="en-US" sz="1200" dirty="0"/>
              <a:t>PYTHON Project: Risk Analysis in banking #3</a:t>
            </a:r>
          </a:p>
        </p:txBody>
      </p:sp>
      <p:sp>
        <p:nvSpPr>
          <p:cNvPr id="16" name="Slide Number Placeholder 15">
            <a:extLst>
              <a:ext uri="{FF2B5EF4-FFF2-40B4-BE49-F238E27FC236}">
                <a16:creationId xmlns:a16="http://schemas.microsoft.com/office/drawing/2014/main" id="{1F61C45E-4508-B2C7-D65D-AB1591C3B25C}"/>
              </a:ext>
            </a:extLst>
          </p:cNvPr>
          <p:cNvSpPr>
            <a:spLocks noGrp="1"/>
          </p:cNvSpPr>
          <p:nvPr>
            <p:ph type="sldNum" sz="quarter" idx="12"/>
          </p:nvPr>
        </p:nvSpPr>
        <p:spPr/>
        <p:txBody>
          <a:bodyPr/>
          <a:lstStyle/>
          <a:p>
            <a:fld id="{FAEF9944-A4F6-4C59-AEBD-678D6480B8EA}" type="slidenum">
              <a:rPr lang="en-US" smtClean="0"/>
              <a:pPr/>
              <a:t>20</a:t>
            </a:fld>
            <a:endParaRPr lang="en-US" dirty="0"/>
          </a:p>
        </p:txBody>
      </p:sp>
      <p:sp>
        <p:nvSpPr>
          <p:cNvPr id="7" name="TextBox 6">
            <a:extLst>
              <a:ext uri="{FF2B5EF4-FFF2-40B4-BE49-F238E27FC236}">
                <a16:creationId xmlns:a16="http://schemas.microsoft.com/office/drawing/2014/main" id="{E3161DE6-CC00-93D5-0636-04C1D47FA95D}"/>
              </a:ext>
            </a:extLst>
          </p:cNvPr>
          <p:cNvSpPr txBox="1"/>
          <p:nvPr/>
        </p:nvSpPr>
        <p:spPr>
          <a:xfrm>
            <a:off x="236553" y="95496"/>
            <a:ext cx="6099716" cy="369332"/>
          </a:xfrm>
          <a:prstGeom prst="rect">
            <a:avLst/>
          </a:prstGeom>
          <a:noFill/>
        </p:spPr>
        <p:txBody>
          <a:bodyPr wrap="square">
            <a:spAutoFit/>
          </a:bodyPr>
          <a:lstStyle/>
          <a:p>
            <a:r>
              <a:rPr lang="en-US" dirty="0">
                <a:solidFill>
                  <a:srgbClr val="F07F09"/>
                </a:solidFill>
              </a:rPr>
              <a:t>Bivariate analysis</a:t>
            </a:r>
            <a:endParaRPr lang="en-IL" dirty="0">
              <a:solidFill>
                <a:srgbClr val="F07F09"/>
              </a:solidFill>
            </a:endParaRPr>
          </a:p>
        </p:txBody>
      </p:sp>
      <p:sp>
        <p:nvSpPr>
          <p:cNvPr id="11" name="Content Placeholder 10">
            <a:extLst>
              <a:ext uri="{FF2B5EF4-FFF2-40B4-BE49-F238E27FC236}">
                <a16:creationId xmlns:a16="http://schemas.microsoft.com/office/drawing/2014/main" id="{79EF3F02-CF08-A866-7BD3-25DDDBBA6E7D}"/>
              </a:ext>
            </a:extLst>
          </p:cNvPr>
          <p:cNvSpPr>
            <a:spLocks noGrp="1"/>
          </p:cNvSpPr>
          <p:nvPr>
            <p:ph idx="1"/>
          </p:nvPr>
        </p:nvSpPr>
        <p:spPr>
          <a:xfrm>
            <a:off x="136025" y="1509133"/>
            <a:ext cx="5328073" cy="4527393"/>
          </a:xfrm>
        </p:spPr>
        <p:txBody>
          <a:bodyPr/>
          <a:lstStyle/>
          <a:p>
            <a:r>
              <a:rPr lang="en-IN" sz="1600" b="1" dirty="0"/>
              <a:t>Correlation</a:t>
            </a:r>
            <a:br>
              <a:rPr lang="en-IN" sz="1600" dirty="0"/>
            </a:br>
            <a:r>
              <a:rPr lang="en-IN" sz="1600" dirty="0"/>
              <a:t>Top 10 correlation variables</a:t>
            </a:r>
          </a:p>
        </p:txBody>
      </p:sp>
      <p:pic>
        <p:nvPicPr>
          <p:cNvPr id="5" name="Picture 4">
            <a:extLst>
              <a:ext uri="{FF2B5EF4-FFF2-40B4-BE49-F238E27FC236}">
                <a16:creationId xmlns:a16="http://schemas.microsoft.com/office/drawing/2014/main" id="{364D9FD9-B56E-4C91-3ED9-B067F5652879}"/>
              </a:ext>
            </a:extLst>
          </p:cNvPr>
          <p:cNvPicPr>
            <a:picLocks noChangeAspect="1"/>
          </p:cNvPicPr>
          <p:nvPr/>
        </p:nvPicPr>
        <p:blipFill>
          <a:blip r:embed="rId3"/>
          <a:stretch>
            <a:fillRect/>
          </a:stretch>
        </p:blipFill>
        <p:spPr>
          <a:xfrm>
            <a:off x="6787376" y="1509132"/>
            <a:ext cx="5188039" cy="4405843"/>
          </a:xfrm>
          <a:prstGeom prst="rect">
            <a:avLst/>
          </a:prstGeom>
        </p:spPr>
      </p:pic>
      <p:pic>
        <p:nvPicPr>
          <p:cNvPr id="8" name="Picture 7">
            <a:extLst>
              <a:ext uri="{FF2B5EF4-FFF2-40B4-BE49-F238E27FC236}">
                <a16:creationId xmlns:a16="http://schemas.microsoft.com/office/drawing/2014/main" id="{1BE4A4D8-08BB-1C56-3E24-8537BC671B4C}"/>
              </a:ext>
            </a:extLst>
          </p:cNvPr>
          <p:cNvPicPr>
            <a:picLocks noChangeAspect="1"/>
          </p:cNvPicPr>
          <p:nvPr/>
        </p:nvPicPr>
        <p:blipFill>
          <a:blip r:embed="rId4"/>
          <a:stretch>
            <a:fillRect/>
          </a:stretch>
        </p:blipFill>
        <p:spPr>
          <a:xfrm>
            <a:off x="496409" y="2228286"/>
            <a:ext cx="4077269" cy="3686689"/>
          </a:xfrm>
          <a:prstGeom prst="rect">
            <a:avLst/>
          </a:prstGeom>
        </p:spPr>
      </p:pic>
    </p:spTree>
    <p:extLst>
      <p:ext uri="{BB962C8B-B14F-4D97-AF65-F5344CB8AC3E}">
        <p14:creationId xmlns:p14="http://schemas.microsoft.com/office/powerpoint/2010/main" val="4266066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E1A322-0AC4-09B3-2D98-B16F84E7508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DE4FA0B-5C9A-360D-88E4-F85860E4CF0C}"/>
              </a:ext>
            </a:extLst>
          </p:cNvPr>
          <p:cNvSpPr>
            <a:spLocks noGrp="1"/>
          </p:cNvSpPr>
          <p:nvPr>
            <p:ph type="title"/>
          </p:nvPr>
        </p:nvSpPr>
        <p:spPr>
          <a:xfrm>
            <a:off x="206817" y="339634"/>
            <a:ext cx="11342264" cy="776785"/>
          </a:xfrm>
        </p:spPr>
        <p:txBody>
          <a:bodyPr>
            <a:noAutofit/>
          </a:bodyPr>
          <a:lstStyle/>
          <a:p>
            <a:pPr marL="0" indent="0">
              <a:buNone/>
            </a:pPr>
            <a:r>
              <a:rPr lang="en-IN" sz="3600" dirty="0"/>
              <a:t>Previous application data</a:t>
            </a:r>
          </a:p>
        </p:txBody>
      </p:sp>
      <p:sp>
        <p:nvSpPr>
          <p:cNvPr id="15" name="Footer Placeholder 14">
            <a:extLst>
              <a:ext uri="{FF2B5EF4-FFF2-40B4-BE49-F238E27FC236}">
                <a16:creationId xmlns:a16="http://schemas.microsoft.com/office/drawing/2014/main" id="{B8D8517D-B1C6-680E-97BE-0F102D519092}"/>
              </a:ext>
            </a:extLst>
          </p:cNvPr>
          <p:cNvSpPr>
            <a:spLocks noGrp="1"/>
          </p:cNvSpPr>
          <p:nvPr>
            <p:ph type="ftr" sz="quarter" idx="11"/>
          </p:nvPr>
        </p:nvSpPr>
        <p:spPr>
          <a:xfrm>
            <a:off x="642916" y="6210300"/>
            <a:ext cx="3610302" cy="556260"/>
          </a:xfrm>
        </p:spPr>
        <p:txBody>
          <a:bodyPr/>
          <a:lstStyle/>
          <a:p>
            <a:pPr>
              <a:spcAft>
                <a:spcPts val="600"/>
              </a:spcAft>
            </a:pPr>
            <a:r>
              <a:rPr lang="en-US" sz="1200" dirty="0"/>
              <a:t>PYTHON Project: Risk Analysis in banking #3</a:t>
            </a:r>
          </a:p>
        </p:txBody>
      </p:sp>
      <p:sp>
        <p:nvSpPr>
          <p:cNvPr id="16" name="Slide Number Placeholder 15">
            <a:extLst>
              <a:ext uri="{FF2B5EF4-FFF2-40B4-BE49-F238E27FC236}">
                <a16:creationId xmlns:a16="http://schemas.microsoft.com/office/drawing/2014/main" id="{1F61C45E-4508-B2C7-D65D-AB1591C3B25C}"/>
              </a:ext>
            </a:extLst>
          </p:cNvPr>
          <p:cNvSpPr>
            <a:spLocks noGrp="1"/>
          </p:cNvSpPr>
          <p:nvPr>
            <p:ph type="sldNum" sz="quarter" idx="12"/>
          </p:nvPr>
        </p:nvSpPr>
        <p:spPr/>
        <p:txBody>
          <a:bodyPr/>
          <a:lstStyle/>
          <a:p>
            <a:fld id="{FAEF9944-A4F6-4C59-AEBD-678D6480B8EA}" type="slidenum">
              <a:rPr lang="en-US" smtClean="0"/>
              <a:pPr/>
              <a:t>21</a:t>
            </a:fld>
            <a:endParaRPr lang="en-US" dirty="0"/>
          </a:p>
        </p:txBody>
      </p:sp>
      <p:sp>
        <p:nvSpPr>
          <p:cNvPr id="7" name="TextBox 6">
            <a:extLst>
              <a:ext uri="{FF2B5EF4-FFF2-40B4-BE49-F238E27FC236}">
                <a16:creationId xmlns:a16="http://schemas.microsoft.com/office/drawing/2014/main" id="{E3161DE6-CC00-93D5-0636-04C1D47FA95D}"/>
              </a:ext>
            </a:extLst>
          </p:cNvPr>
          <p:cNvSpPr txBox="1"/>
          <p:nvPr/>
        </p:nvSpPr>
        <p:spPr>
          <a:xfrm>
            <a:off x="236553" y="95496"/>
            <a:ext cx="6099716" cy="369332"/>
          </a:xfrm>
          <a:prstGeom prst="rect">
            <a:avLst/>
          </a:prstGeom>
          <a:noFill/>
        </p:spPr>
        <p:txBody>
          <a:bodyPr wrap="square">
            <a:spAutoFit/>
          </a:bodyPr>
          <a:lstStyle/>
          <a:p>
            <a:r>
              <a:rPr lang="en-US" dirty="0">
                <a:solidFill>
                  <a:srgbClr val="F07F09"/>
                </a:solidFill>
              </a:rPr>
              <a:t>Bivariate analysis</a:t>
            </a:r>
            <a:endParaRPr lang="en-IL" dirty="0">
              <a:solidFill>
                <a:srgbClr val="F07F09"/>
              </a:solidFill>
            </a:endParaRPr>
          </a:p>
        </p:txBody>
      </p:sp>
      <p:sp>
        <p:nvSpPr>
          <p:cNvPr id="11" name="Content Placeholder 10">
            <a:extLst>
              <a:ext uri="{FF2B5EF4-FFF2-40B4-BE49-F238E27FC236}">
                <a16:creationId xmlns:a16="http://schemas.microsoft.com/office/drawing/2014/main" id="{79EF3F02-CF08-A866-7BD3-25DDDBBA6E7D}"/>
              </a:ext>
            </a:extLst>
          </p:cNvPr>
          <p:cNvSpPr>
            <a:spLocks noGrp="1"/>
          </p:cNvSpPr>
          <p:nvPr>
            <p:ph idx="1"/>
          </p:nvPr>
        </p:nvSpPr>
        <p:spPr>
          <a:xfrm>
            <a:off x="136025" y="1509133"/>
            <a:ext cx="4383075" cy="4527393"/>
          </a:xfrm>
        </p:spPr>
        <p:txBody>
          <a:bodyPr/>
          <a:lstStyle/>
          <a:p>
            <a:pPr marL="285750" indent="-285750">
              <a:buFont typeface="Arial" panose="020B0604020202020204" pitchFamily="34" charset="0"/>
              <a:buChar char="•"/>
            </a:pPr>
            <a:r>
              <a:rPr lang="en-US" b="1" dirty="0"/>
              <a:t>NAME_CONTRACT_STATUS vs NAME_CONTRACT_TYPE </a:t>
            </a:r>
            <a:br>
              <a:rPr lang="en-US" dirty="0"/>
            </a:br>
            <a:r>
              <a:rPr lang="en-US" dirty="0"/>
              <a:t>Consumer loans have the highest approval rate followed by cash loans and then revolving loans. Majority of the loans which were refused are cash loans.</a:t>
            </a:r>
          </a:p>
          <a:p>
            <a:pPr marL="285750" indent="-285750">
              <a:buFont typeface="Arial" panose="020B0604020202020204" pitchFamily="34" charset="0"/>
              <a:buChar char="•"/>
            </a:pPr>
            <a:r>
              <a:rPr lang="en-US" b="1" dirty="0"/>
              <a:t>NAME_CONTRACT_STATUS vs NAME_CLIENT_TYPE</a:t>
            </a:r>
            <a:br>
              <a:rPr lang="en-US" dirty="0"/>
            </a:br>
            <a:r>
              <a:rPr lang="en-US" dirty="0"/>
              <a:t>Majority of the applications which were approved are from repeating applicants, followed by new applicants. </a:t>
            </a:r>
            <a:br>
              <a:rPr lang="en-US" dirty="0"/>
            </a:br>
            <a:endParaRPr lang="en-US" dirty="0"/>
          </a:p>
        </p:txBody>
      </p:sp>
      <p:grpSp>
        <p:nvGrpSpPr>
          <p:cNvPr id="10" name="Group 9">
            <a:extLst>
              <a:ext uri="{FF2B5EF4-FFF2-40B4-BE49-F238E27FC236}">
                <a16:creationId xmlns:a16="http://schemas.microsoft.com/office/drawing/2014/main" id="{BE2759BF-1E70-AADF-CD0F-48800EFCCF41}"/>
              </a:ext>
            </a:extLst>
          </p:cNvPr>
          <p:cNvGrpSpPr/>
          <p:nvPr/>
        </p:nvGrpSpPr>
        <p:grpSpPr>
          <a:xfrm>
            <a:off x="4630612" y="1557308"/>
            <a:ext cx="7368099" cy="1831284"/>
            <a:chOff x="4630613" y="1789625"/>
            <a:chExt cx="7188770" cy="1786713"/>
          </a:xfrm>
        </p:grpSpPr>
        <p:pic>
          <p:nvPicPr>
            <p:cNvPr id="5" name="Picture 4">
              <a:extLst>
                <a:ext uri="{FF2B5EF4-FFF2-40B4-BE49-F238E27FC236}">
                  <a16:creationId xmlns:a16="http://schemas.microsoft.com/office/drawing/2014/main" id="{6A58578D-FC00-E506-DB4A-A6B7F6817B10}"/>
                </a:ext>
              </a:extLst>
            </p:cNvPr>
            <p:cNvPicPr>
              <a:picLocks noChangeAspect="1"/>
            </p:cNvPicPr>
            <p:nvPr/>
          </p:nvPicPr>
          <p:blipFill>
            <a:blip r:embed="rId3"/>
            <a:stretch>
              <a:fillRect/>
            </a:stretch>
          </p:blipFill>
          <p:spPr>
            <a:xfrm>
              <a:off x="8309605" y="1789625"/>
              <a:ext cx="3509778" cy="1786713"/>
            </a:xfrm>
            <a:prstGeom prst="rect">
              <a:avLst/>
            </a:prstGeom>
          </p:spPr>
        </p:pic>
        <p:pic>
          <p:nvPicPr>
            <p:cNvPr id="8" name="Picture 7">
              <a:extLst>
                <a:ext uri="{FF2B5EF4-FFF2-40B4-BE49-F238E27FC236}">
                  <a16:creationId xmlns:a16="http://schemas.microsoft.com/office/drawing/2014/main" id="{DEC2F54D-D2D7-8B9F-48A7-B3E02D8BAA09}"/>
                </a:ext>
              </a:extLst>
            </p:cNvPr>
            <p:cNvPicPr>
              <a:picLocks noChangeAspect="1"/>
            </p:cNvPicPr>
            <p:nvPr/>
          </p:nvPicPr>
          <p:blipFill>
            <a:blip r:embed="rId4"/>
            <a:stretch>
              <a:fillRect/>
            </a:stretch>
          </p:blipFill>
          <p:spPr>
            <a:xfrm>
              <a:off x="4630613" y="1789625"/>
              <a:ext cx="3509778" cy="1775321"/>
            </a:xfrm>
            <a:prstGeom prst="rect">
              <a:avLst/>
            </a:prstGeom>
          </p:spPr>
        </p:pic>
      </p:grpSp>
    </p:spTree>
    <p:extLst>
      <p:ext uri="{BB962C8B-B14F-4D97-AF65-F5344CB8AC3E}">
        <p14:creationId xmlns:p14="http://schemas.microsoft.com/office/powerpoint/2010/main" val="1057285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E1A322-0AC4-09B3-2D98-B16F84E7508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DE4FA0B-5C9A-360D-88E4-F85860E4CF0C}"/>
              </a:ext>
            </a:extLst>
          </p:cNvPr>
          <p:cNvSpPr>
            <a:spLocks noGrp="1"/>
          </p:cNvSpPr>
          <p:nvPr>
            <p:ph type="title"/>
          </p:nvPr>
        </p:nvSpPr>
        <p:spPr>
          <a:xfrm>
            <a:off x="206817" y="339634"/>
            <a:ext cx="11342264" cy="776785"/>
          </a:xfrm>
        </p:spPr>
        <p:txBody>
          <a:bodyPr>
            <a:noAutofit/>
          </a:bodyPr>
          <a:lstStyle/>
          <a:p>
            <a:pPr marL="0" indent="0">
              <a:buNone/>
            </a:pPr>
            <a:r>
              <a:rPr lang="en-IN" sz="3600" dirty="0"/>
              <a:t>Application data</a:t>
            </a:r>
          </a:p>
        </p:txBody>
      </p:sp>
      <p:sp>
        <p:nvSpPr>
          <p:cNvPr id="15" name="Footer Placeholder 14">
            <a:extLst>
              <a:ext uri="{FF2B5EF4-FFF2-40B4-BE49-F238E27FC236}">
                <a16:creationId xmlns:a16="http://schemas.microsoft.com/office/drawing/2014/main" id="{B8D8517D-B1C6-680E-97BE-0F102D519092}"/>
              </a:ext>
            </a:extLst>
          </p:cNvPr>
          <p:cNvSpPr>
            <a:spLocks noGrp="1"/>
          </p:cNvSpPr>
          <p:nvPr>
            <p:ph type="ftr" sz="quarter" idx="11"/>
          </p:nvPr>
        </p:nvSpPr>
        <p:spPr>
          <a:xfrm>
            <a:off x="642916" y="6210300"/>
            <a:ext cx="3610302" cy="556260"/>
          </a:xfrm>
        </p:spPr>
        <p:txBody>
          <a:bodyPr/>
          <a:lstStyle/>
          <a:p>
            <a:pPr>
              <a:spcAft>
                <a:spcPts val="600"/>
              </a:spcAft>
            </a:pPr>
            <a:r>
              <a:rPr lang="en-US" sz="1200" dirty="0"/>
              <a:t>PYTHON Project: Risk Analysis in banking #3</a:t>
            </a:r>
          </a:p>
        </p:txBody>
      </p:sp>
      <p:sp>
        <p:nvSpPr>
          <p:cNvPr id="16" name="Slide Number Placeholder 15">
            <a:extLst>
              <a:ext uri="{FF2B5EF4-FFF2-40B4-BE49-F238E27FC236}">
                <a16:creationId xmlns:a16="http://schemas.microsoft.com/office/drawing/2014/main" id="{1F61C45E-4508-B2C7-D65D-AB1591C3B25C}"/>
              </a:ext>
            </a:extLst>
          </p:cNvPr>
          <p:cNvSpPr>
            <a:spLocks noGrp="1"/>
          </p:cNvSpPr>
          <p:nvPr>
            <p:ph type="sldNum" sz="quarter" idx="12"/>
          </p:nvPr>
        </p:nvSpPr>
        <p:spPr/>
        <p:txBody>
          <a:bodyPr/>
          <a:lstStyle/>
          <a:p>
            <a:fld id="{FAEF9944-A4F6-4C59-AEBD-678D6480B8EA}" type="slidenum">
              <a:rPr lang="en-US" smtClean="0"/>
              <a:pPr/>
              <a:t>22</a:t>
            </a:fld>
            <a:endParaRPr lang="en-US" dirty="0"/>
          </a:p>
        </p:txBody>
      </p:sp>
      <p:sp>
        <p:nvSpPr>
          <p:cNvPr id="7" name="TextBox 6">
            <a:extLst>
              <a:ext uri="{FF2B5EF4-FFF2-40B4-BE49-F238E27FC236}">
                <a16:creationId xmlns:a16="http://schemas.microsoft.com/office/drawing/2014/main" id="{E3161DE6-CC00-93D5-0636-04C1D47FA95D}"/>
              </a:ext>
            </a:extLst>
          </p:cNvPr>
          <p:cNvSpPr txBox="1"/>
          <p:nvPr/>
        </p:nvSpPr>
        <p:spPr>
          <a:xfrm>
            <a:off x="236553" y="95496"/>
            <a:ext cx="6099716" cy="369332"/>
          </a:xfrm>
          <a:prstGeom prst="rect">
            <a:avLst/>
          </a:prstGeom>
          <a:noFill/>
        </p:spPr>
        <p:txBody>
          <a:bodyPr wrap="square">
            <a:spAutoFit/>
          </a:bodyPr>
          <a:lstStyle/>
          <a:p>
            <a:r>
              <a:rPr lang="en-US" dirty="0">
                <a:solidFill>
                  <a:srgbClr val="F07F09"/>
                </a:solidFill>
              </a:rPr>
              <a:t>Bivariate analysis</a:t>
            </a:r>
            <a:endParaRPr lang="en-IL" dirty="0">
              <a:solidFill>
                <a:srgbClr val="F07F09"/>
              </a:solidFill>
            </a:endParaRPr>
          </a:p>
        </p:txBody>
      </p:sp>
      <p:sp>
        <p:nvSpPr>
          <p:cNvPr id="11" name="Content Placeholder 10">
            <a:extLst>
              <a:ext uri="{FF2B5EF4-FFF2-40B4-BE49-F238E27FC236}">
                <a16:creationId xmlns:a16="http://schemas.microsoft.com/office/drawing/2014/main" id="{79EF3F02-CF08-A866-7BD3-25DDDBBA6E7D}"/>
              </a:ext>
            </a:extLst>
          </p:cNvPr>
          <p:cNvSpPr>
            <a:spLocks noGrp="1"/>
          </p:cNvSpPr>
          <p:nvPr>
            <p:ph idx="1"/>
          </p:nvPr>
        </p:nvSpPr>
        <p:spPr>
          <a:xfrm>
            <a:off x="136025" y="1509133"/>
            <a:ext cx="5328073" cy="334535"/>
          </a:xfrm>
        </p:spPr>
        <p:txBody>
          <a:bodyPr/>
          <a:lstStyle/>
          <a:p>
            <a:r>
              <a:rPr lang="en-US" dirty="0"/>
              <a:t>top 10 correlation variables for Defaulters</a:t>
            </a:r>
            <a:endParaRPr lang="en-IN" sz="1600" dirty="0"/>
          </a:p>
        </p:txBody>
      </p:sp>
      <p:pic>
        <p:nvPicPr>
          <p:cNvPr id="3" name="Picture 2">
            <a:extLst>
              <a:ext uri="{FF2B5EF4-FFF2-40B4-BE49-F238E27FC236}">
                <a16:creationId xmlns:a16="http://schemas.microsoft.com/office/drawing/2014/main" id="{409B0289-9AA1-05D9-A4F7-81C7783D36A0}"/>
              </a:ext>
            </a:extLst>
          </p:cNvPr>
          <p:cNvPicPr>
            <a:picLocks noChangeAspect="1"/>
          </p:cNvPicPr>
          <p:nvPr/>
        </p:nvPicPr>
        <p:blipFill>
          <a:blip r:embed="rId3"/>
          <a:stretch>
            <a:fillRect/>
          </a:stretch>
        </p:blipFill>
        <p:spPr>
          <a:xfrm>
            <a:off x="221684" y="1879354"/>
            <a:ext cx="5063993" cy="4105134"/>
          </a:xfrm>
          <a:prstGeom prst="rect">
            <a:avLst/>
          </a:prstGeom>
        </p:spPr>
      </p:pic>
      <p:sp>
        <p:nvSpPr>
          <p:cNvPr id="6" name="Content Placeholder 10">
            <a:extLst>
              <a:ext uri="{FF2B5EF4-FFF2-40B4-BE49-F238E27FC236}">
                <a16:creationId xmlns:a16="http://schemas.microsoft.com/office/drawing/2014/main" id="{BDC3C0CD-234D-3289-E03B-368B52B9E7B8}"/>
              </a:ext>
            </a:extLst>
          </p:cNvPr>
          <p:cNvSpPr txBox="1">
            <a:spLocks/>
          </p:cNvSpPr>
          <p:nvPr/>
        </p:nvSpPr>
        <p:spPr>
          <a:xfrm>
            <a:off x="6077247" y="1509133"/>
            <a:ext cx="5328073" cy="334535"/>
          </a:xfrm>
          <a:prstGeom prst="rect">
            <a:avLst/>
          </a:prstGeom>
        </p:spPr>
        <p:txBody>
          <a:bodyPr vert="horz" lIns="91440" tIns="45720" rIns="91440" bIns="45720" rtlCol="0" anchor="t">
            <a:noAutofit/>
          </a:bodyPr>
          <a:lstStyle>
            <a:lvl1pPr marL="283464" indent="-283464" algn="l" defTabSz="457200" rtl="0" eaLnBrk="1" latinLnBrk="0" hangingPunct="1">
              <a:spcBef>
                <a:spcPts val="1000"/>
              </a:spcBef>
              <a:spcAft>
                <a:spcPts val="0"/>
              </a:spcAft>
              <a:buClr>
                <a:schemeClr val="accent1"/>
              </a:buClr>
              <a:buSzPct val="80000"/>
              <a:buFont typeface="Arial" panose="020B0604020202020204" pitchFamily="34" charset="0"/>
              <a:buChar char="•"/>
              <a:defRPr sz="1600" b="0" kern="1200" baseline="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top 10 correlation variables for Non defaulters</a:t>
            </a:r>
            <a:endParaRPr lang="en-IN" dirty="0"/>
          </a:p>
        </p:txBody>
      </p:sp>
      <p:pic>
        <p:nvPicPr>
          <p:cNvPr id="12" name="Picture 11">
            <a:extLst>
              <a:ext uri="{FF2B5EF4-FFF2-40B4-BE49-F238E27FC236}">
                <a16:creationId xmlns:a16="http://schemas.microsoft.com/office/drawing/2014/main" id="{E896B9A7-6EB5-7224-D2E3-972781C82387}"/>
              </a:ext>
            </a:extLst>
          </p:cNvPr>
          <p:cNvPicPr>
            <a:picLocks noChangeAspect="1"/>
          </p:cNvPicPr>
          <p:nvPr/>
        </p:nvPicPr>
        <p:blipFill>
          <a:blip r:embed="rId4"/>
          <a:stretch>
            <a:fillRect/>
          </a:stretch>
        </p:blipFill>
        <p:spPr>
          <a:xfrm>
            <a:off x="6162907" y="1922094"/>
            <a:ext cx="5049124" cy="4062394"/>
          </a:xfrm>
          <a:prstGeom prst="rect">
            <a:avLst/>
          </a:prstGeom>
        </p:spPr>
      </p:pic>
    </p:spTree>
    <p:extLst>
      <p:ext uri="{BB962C8B-B14F-4D97-AF65-F5344CB8AC3E}">
        <p14:creationId xmlns:p14="http://schemas.microsoft.com/office/powerpoint/2010/main" val="2490944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E1A322-0AC4-09B3-2D98-B16F84E7508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DE4FA0B-5C9A-360D-88E4-F85860E4CF0C}"/>
              </a:ext>
            </a:extLst>
          </p:cNvPr>
          <p:cNvSpPr>
            <a:spLocks noGrp="1"/>
          </p:cNvSpPr>
          <p:nvPr>
            <p:ph type="title"/>
          </p:nvPr>
        </p:nvSpPr>
        <p:spPr>
          <a:xfrm>
            <a:off x="206817" y="339634"/>
            <a:ext cx="11342264" cy="776785"/>
          </a:xfrm>
        </p:spPr>
        <p:txBody>
          <a:bodyPr>
            <a:noAutofit/>
          </a:bodyPr>
          <a:lstStyle/>
          <a:p>
            <a:pPr marL="0" indent="0">
              <a:buNone/>
            </a:pPr>
            <a:r>
              <a:rPr lang="en-IN" sz="3600" dirty="0"/>
              <a:t>Application data</a:t>
            </a:r>
          </a:p>
        </p:txBody>
      </p:sp>
      <p:sp>
        <p:nvSpPr>
          <p:cNvPr id="15" name="Footer Placeholder 14">
            <a:extLst>
              <a:ext uri="{FF2B5EF4-FFF2-40B4-BE49-F238E27FC236}">
                <a16:creationId xmlns:a16="http://schemas.microsoft.com/office/drawing/2014/main" id="{B8D8517D-B1C6-680E-97BE-0F102D519092}"/>
              </a:ext>
            </a:extLst>
          </p:cNvPr>
          <p:cNvSpPr>
            <a:spLocks noGrp="1"/>
          </p:cNvSpPr>
          <p:nvPr>
            <p:ph type="ftr" sz="quarter" idx="11"/>
          </p:nvPr>
        </p:nvSpPr>
        <p:spPr>
          <a:xfrm>
            <a:off x="642916" y="6210300"/>
            <a:ext cx="3610302" cy="556260"/>
          </a:xfrm>
        </p:spPr>
        <p:txBody>
          <a:bodyPr/>
          <a:lstStyle/>
          <a:p>
            <a:pPr>
              <a:spcAft>
                <a:spcPts val="600"/>
              </a:spcAft>
            </a:pPr>
            <a:r>
              <a:rPr lang="en-US" sz="1200" dirty="0"/>
              <a:t>PYTHON Project: Risk Analysis in banking #3</a:t>
            </a:r>
          </a:p>
        </p:txBody>
      </p:sp>
      <p:sp>
        <p:nvSpPr>
          <p:cNvPr id="16" name="Slide Number Placeholder 15">
            <a:extLst>
              <a:ext uri="{FF2B5EF4-FFF2-40B4-BE49-F238E27FC236}">
                <a16:creationId xmlns:a16="http://schemas.microsoft.com/office/drawing/2014/main" id="{1F61C45E-4508-B2C7-D65D-AB1591C3B25C}"/>
              </a:ext>
            </a:extLst>
          </p:cNvPr>
          <p:cNvSpPr>
            <a:spLocks noGrp="1"/>
          </p:cNvSpPr>
          <p:nvPr>
            <p:ph type="sldNum" sz="quarter" idx="12"/>
          </p:nvPr>
        </p:nvSpPr>
        <p:spPr/>
        <p:txBody>
          <a:bodyPr/>
          <a:lstStyle/>
          <a:p>
            <a:fld id="{FAEF9944-A4F6-4C59-AEBD-678D6480B8EA}" type="slidenum">
              <a:rPr lang="en-US" smtClean="0"/>
              <a:pPr/>
              <a:t>23</a:t>
            </a:fld>
            <a:endParaRPr lang="en-US" dirty="0"/>
          </a:p>
        </p:txBody>
      </p:sp>
      <p:sp>
        <p:nvSpPr>
          <p:cNvPr id="7" name="TextBox 6">
            <a:extLst>
              <a:ext uri="{FF2B5EF4-FFF2-40B4-BE49-F238E27FC236}">
                <a16:creationId xmlns:a16="http://schemas.microsoft.com/office/drawing/2014/main" id="{E3161DE6-CC00-93D5-0636-04C1D47FA95D}"/>
              </a:ext>
            </a:extLst>
          </p:cNvPr>
          <p:cNvSpPr txBox="1"/>
          <p:nvPr/>
        </p:nvSpPr>
        <p:spPr>
          <a:xfrm>
            <a:off x="236553" y="95496"/>
            <a:ext cx="6099716" cy="369332"/>
          </a:xfrm>
          <a:prstGeom prst="rect">
            <a:avLst/>
          </a:prstGeom>
          <a:noFill/>
        </p:spPr>
        <p:txBody>
          <a:bodyPr wrap="square">
            <a:spAutoFit/>
          </a:bodyPr>
          <a:lstStyle/>
          <a:p>
            <a:r>
              <a:rPr lang="en-US" dirty="0">
                <a:solidFill>
                  <a:srgbClr val="F07F09"/>
                </a:solidFill>
              </a:rPr>
              <a:t>Bivariate analysis</a:t>
            </a:r>
            <a:endParaRPr lang="en-IL" dirty="0">
              <a:solidFill>
                <a:srgbClr val="F07F09"/>
              </a:solidFill>
            </a:endParaRPr>
          </a:p>
        </p:txBody>
      </p:sp>
      <p:sp>
        <p:nvSpPr>
          <p:cNvPr id="11" name="Content Placeholder 10">
            <a:extLst>
              <a:ext uri="{FF2B5EF4-FFF2-40B4-BE49-F238E27FC236}">
                <a16:creationId xmlns:a16="http://schemas.microsoft.com/office/drawing/2014/main" id="{79EF3F02-CF08-A866-7BD3-25DDDBBA6E7D}"/>
              </a:ext>
            </a:extLst>
          </p:cNvPr>
          <p:cNvSpPr>
            <a:spLocks noGrp="1"/>
          </p:cNvSpPr>
          <p:nvPr>
            <p:ph idx="1"/>
          </p:nvPr>
        </p:nvSpPr>
        <p:spPr>
          <a:xfrm>
            <a:off x="136026" y="1509132"/>
            <a:ext cx="4488014" cy="4363843"/>
          </a:xfrm>
        </p:spPr>
        <p:txBody>
          <a:bodyPr/>
          <a:lstStyle/>
          <a:p>
            <a:r>
              <a:rPr lang="en-US" b="1" dirty="0"/>
              <a:t>AMT_CREDIT VS AMT_ANNUITY </a:t>
            </a:r>
            <a:br>
              <a:rPr lang="en-US" b="1" dirty="0"/>
            </a:br>
            <a:r>
              <a:rPr lang="en-US" dirty="0"/>
              <a:t>Higher the loan amount credited, higher will be the annuity. Therefore AMT_CREDIT and AMT_ANNUITY are positively correlated.</a:t>
            </a:r>
          </a:p>
          <a:p>
            <a:r>
              <a:rPr lang="en-US" b="1" dirty="0"/>
              <a:t>AMT_CREDIT VS AMT_GOODS_PRICE</a:t>
            </a:r>
            <a:br>
              <a:rPr lang="en-US" dirty="0"/>
            </a:br>
            <a:r>
              <a:rPr lang="en-US" dirty="0"/>
              <a:t>Higher the price of the goods, higher will be the loan amount. Therefore AMT_CREDIT and AMT_GOODS_PRICE are positively correlated.</a:t>
            </a:r>
            <a:endParaRPr lang="en-IL" b="1" dirty="0"/>
          </a:p>
        </p:txBody>
      </p:sp>
      <p:grpSp>
        <p:nvGrpSpPr>
          <p:cNvPr id="14" name="Group 13">
            <a:extLst>
              <a:ext uri="{FF2B5EF4-FFF2-40B4-BE49-F238E27FC236}">
                <a16:creationId xmlns:a16="http://schemas.microsoft.com/office/drawing/2014/main" id="{7FFEA627-0B8F-1285-B7CB-77753B83A760}"/>
              </a:ext>
            </a:extLst>
          </p:cNvPr>
          <p:cNvGrpSpPr/>
          <p:nvPr/>
        </p:nvGrpSpPr>
        <p:grpSpPr>
          <a:xfrm>
            <a:off x="4561963" y="1509133"/>
            <a:ext cx="7356787" cy="4460487"/>
            <a:chOff x="4561963" y="1509133"/>
            <a:chExt cx="7356787" cy="4794033"/>
          </a:xfrm>
        </p:grpSpPr>
        <p:pic>
          <p:nvPicPr>
            <p:cNvPr id="9" name="Picture 8">
              <a:extLst>
                <a:ext uri="{FF2B5EF4-FFF2-40B4-BE49-F238E27FC236}">
                  <a16:creationId xmlns:a16="http://schemas.microsoft.com/office/drawing/2014/main" id="{78EA7908-1991-6446-EB06-2E7B86301F53}"/>
                </a:ext>
              </a:extLst>
            </p:cNvPr>
            <p:cNvPicPr>
              <a:picLocks noChangeAspect="1"/>
            </p:cNvPicPr>
            <p:nvPr/>
          </p:nvPicPr>
          <p:blipFill>
            <a:blip r:embed="rId3"/>
            <a:stretch>
              <a:fillRect/>
            </a:stretch>
          </p:blipFill>
          <p:spPr>
            <a:xfrm>
              <a:off x="4561963" y="1509133"/>
              <a:ext cx="7335274" cy="2314898"/>
            </a:xfrm>
            <a:prstGeom prst="rect">
              <a:avLst/>
            </a:prstGeom>
          </p:spPr>
        </p:pic>
        <p:pic>
          <p:nvPicPr>
            <p:cNvPr id="13" name="Picture 12">
              <a:extLst>
                <a:ext uri="{FF2B5EF4-FFF2-40B4-BE49-F238E27FC236}">
                  <a16:creationId xmlns:a16="http://schemas.microsoft.com/office/drawing/2014/main" id="{E72F2F75-8C5A-2619-D330-7627EFCE70A9}"/>
                </a:ext>
              </a:extLst>
            </p:cNvPr>
            <p:cNvPicPr>
              <a:picLocks noChangeAspect="1"/>
            </p:cNvPicPr>
            <p:nvPr/>
          </p:nvPicPr>
          <p:blipFill>
            <a:blip r:embed="rId4"/>
            <a:stretch>
              <a:fillRect/>
            </a:stretch>
          </p:blipFill>
          <p:spPr>
            <a:xfrm>
              <a:off x="4583476" y="3918251"/>
              <a:ext cx="7335274" cy="2384915"/>
            </a:xfrm>
            <a:prstGeom prst="rect">
              <a:avLst/>
            </a:prstGeom>
          </p:spPr>
        </p:pic>
      </p:grpSp>
    </p:spTree>
    <p:extLst>
      <p:ext uri="{BB962C8B-B14F-4D97-AF65-F5344CB8AC3E}">
        <p14:creationId xmlns:p14="http://schemas.microsoft.com/office/powerpoint/2010/main" val="27101359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E1A322-0AC4-09B3-2D98-B16F84E7508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DE4FA0B-5C9A-360D-88E4-F85860E4CF0C}"/>
              </a:ext>
            </a:extLst>
          </p:cNvPr>
          <p:cNvSpPr>
            <a:spLocks noGrp="1"/>
          </p:cNvSpPr>
          <p:nvPr>
            <p:ph type="title"/>
          </p:nvPr>
        </p:nvSpPr>
        <p:spPr>
          <a:xfrm>
            <a:off x="206817" y="339634"/>
            <a:ext cx="11342264" cy="776785"/>
          </a:xfrm>
        </p:spPr>
        <p:txBody>
          <a:bodyPr>
            <a:noAutofit/>
          </a:bodyPr>
          <a:lstStyle/>
          <a:p>
            <a:pPr marL="0" indent="0">
              <a:buNone/>
            </a:pPr>
            <a:r>
              <a:rPr lang="en-IN" sz="3600" dirty="0"/>
              <a:t>Application data</a:t>
            </a:r>
          </a:p>
        </p:txBody>
      </p:sp>
      <p:sp>
        <p:nvSpPr>
          <p:cNvPr id="15" name="Footer Placeholder 14">
            <a:extLst>
              <a:ext uri="{FF2B5EF4-FFF2-40B4-BE49-F238E27FC236}">
                <a16:creationId xmlns:a16="http://schemas.microsoft.com/office/drawing/2014/main" id="{B8D8517D-B1C6-680E-97BE-0F102D519092}"/>
              </a:ext>
            </a:extLst>
          </p:cNvPr>
          <p:cNvSpPr>
            <a:spLocks noGrp="1"/>
          </p:cNvSpPr>
          <p:nvPr>
            <p:ph type="ftr" sz="quarter" idx="11"/>
          </p:nvPr>
        </p:nvSpPr>
        <p:spPr>
          <a:xfrm>
            <a:off x="642916" y="6210300"/>
            <a:ext cx="3610302" cy="556260"/>
          </a:xfrm>
        </p:spPr>
        <p:txBody>
          <a:bodyPr/>
          <a:lstStyle/>
          <a:p>
            <a:pPr>
              <a:spcAft>
                <a:spcPts val="600"/>
              </a:spcAft>
            </a:pPr>
            <a:r>
              <a:rPr lang="en-US" sz="1200" dirty="0"/>
              <a:t>PYTHON Project: Risk Analysis in banking #3</a:t>
            </a:r>
          </a:p>
        </p:txBody>
      </p:sp>
      <p:sp>
        <p:nvSpPr>
          <p:cNvPr id="16" name="Slide Number Placeholder 15">
            <a:extLst>
              <a:ext uri="{FF2B5EF4-FFF2-40B4-BE49-F238E27FC236}">
                <a16:creationId xmlns:a16="http://schemas.microsoft.com/office/drawing/2014/main" id="{1F61C45E-4508-B2C7-D65D-AB1591C3B25C}"/>
              </a:ext>
            </a:extLst>
          </p:cNvPr>
          <p:cNvSpPr>
            <a:spLocks noGrp="1"/>
          </p:cNvSpPr>
          <p:nvPr>
            <p:ph type="sldNum" sz="quarter" idx="12"/>
          </p:nvPr>
        </p:nvSpPr>
        <p:spPr/>
        <p:txBody>
          <a:bodyPr/>
          <a:lstStyle/>
          <a:p>
            <a:fld id="{FAEF9944-A4F6-4C59-AEBD-678D6480B8EA}" type="slidenum">
              <a:rPr lang="en-US" smtClean="0"/>
              <a:pPr/>
              <a:t>24</a:t>
            </a:fld>
            <a:endParaRPr lang="en-US" dirty="0"/>
          </a:p>
        </p:txBody>
      </p:sp>
      <p:sp>
        <p:nvSpPr>
          <p:cNvPr id="7" name="TextBox 6">
            <a:extLst>
              <a:ext uri="{FF2B5EF4-FFF2-40B4-BE49-F238E27FC236}">
                <a16:creationId xmlns:a16="http://schemas.microsoft.com/office/drawing/2014/main" id="{E3161DE6-CC00-93D5-0636-04C1D47FA95D}"/>
              </a:ext>
            </a:extLst>
          </p:cNvPr>
          <p:cNvSpPr txBox="1"/>
          <p:nvPr/>
        </p:nvSpPr>
        <p:spPr>
          <a:xfrm>
            <a:off x="236553" y="95496"/>
            <a:ext cx="6099716" cy="369332"/>
          </a:xfrm>
          <a:prstGeom prst="rect">
            <a:avLst/>
          </a:prstGeom>
          <a:noFill/>
        </p:spPr>
        <p:txBody>
          <a:bodyPr wrap="square">
            <a:spAutoFit/>
          </a:bodyPr>
          <a:lstStyle/>
          <a:p>
            <a:r>
              <a:rPr lang="en-US" dirty="0">
                <a:solidFill>
                  <a:srgbClr val="F07F09"/>
                </a:solidFill>
              </a:rPr>
              <a:t>Bivariate analysis</a:t>
            </a:r>
            <a:endParaRPr lang="en-IL" dirty="0">
              <a:solidFill>
                <a:srgbClr val="F07F09"/>
              </a:solidFill>
            </a:endParaRPr>
          </a:p>
        </p:txBody>
      </p:sp>
      <p:sp>
        <p:nvSpPr>
          <p:cNvPr id="11" name="Content Placeholder 10">
            <a:extLst>
              <a:ext uri="{FF2B5EF4-FFF2-40B4-BE49-F238E27FC236}">
                <a16:creationId xmlns:a16="http://schemas.microsoft.com/office/drawing/2014/main" id="{79EF3F02-CF08-A866-7BD3-25DDDBBA6E7D}"/>
              </a:ext>
            </a:extLst>
          </p:cNvPr>
          <p:cNvSpPr>
            <a:spLocks noGrp="1"/>
          </p:cNvSpPr>
          <p:nvPr>
            <p:ph idx="1"/>
          </p:nvPr>
        </p:nvSpPr>
        <p:spPr>
          <a:xfrm>
            <a:off x="136026" y="1509132"/>
            <a:ext cx="4488014" cy="4363843"/>
          </a:xfrm>
        </p:spPr>
        <p:txBody>
          <a:bodyPr/>
          <a:lstStyle/>
          <a:p>
            <a:r>
              <a:rPr lang="en-US" b="1" dirty="0"/>
              <a:t>AMT_CREDIT VS NAME_CONTRACT_TYPE</a:t>
            </a:r>
            <a:br>
              <a:rPr lang="en-US" dirty="0"/>
            </a:br>
            <a:r>
              <a:rPr lang="en-US" dirty="0"/>
              <a:t>Cash loans have higher amount credited when compared to revolving loans.</a:t>
            </a:r>
          </a:p>
          <a:p>
            <a:r>
              <a:rPr lang="en-US" b="1" dirty="0"/>
              <a:t>AMT_CREDIT VS NAME_INCOME_TYPE </a:t>
            </a:r>
            <a:br>
              <a:rPr lang="en-US" dirty="0"/>
            </a:br>
            <a:r>
              <a:rPr lang="en-US" dirty="0"/>
              <a:t>Businessman have taken higher loan amounts and they do not seem to default the loan along with students. </a:t>
            </a:r>
            <a:endParaRPr lang="en-IL" b="1" dirty="0"/>
          </a:p>
        </p:txBody>
      </p:sp>
      <p:grpSp>
        <p:nvGrpSpPr>
          <p:cNvPr id="12" name="Group 11">
            <a:extLst>
              <a:ext uri="{FF2B5EF4-FFF2-40B4-BE49-F238E27FC236}">
                <a16:creationId xmlns:a16="http://schemas.microsoft.com/office/drawing/2014/main" id="{7DD2ED5A-3B25-FE77-A0D1-1296F980A11B}"/>
              </a:ext>
            </a:extLst>
          </p:cNvPr>
          <p:cNvGrpSpPr/>
          <p:nvPr/>
        </p:nvGrpSpPr>
        <p:grpSpPr>
          <a:xfrm>
            <a:off x="4624039" y="1509132"/>
            <a:ext cx="7316222" cy="4512527"/>
            <a:chOff x="4624039" y="1509132"/>
            <a:chExt cx="7316222" cy="5736692"/>
          </a:xfrm>
        </p:grpSpPr>
        <p:pic>
          <p:nvPicPr>
            <p:cNvPr id="6" name="Picture 5">
              <a:extLst>
                <a:ext uri="{FF2B5EF4-FFF2-40B4-BE49-F238E27FC236}">
                  <a16:creationId xmlns:a16="http://schemas.microsoft.com/office/drawing/2014/main" id="{6CE9E618-1785-E520-9020-855B2AD730AD}"/>
                </a:ext>
              </a:extLst>
            </p:cNvPr>
            <p:cNvPicPr>
              <a:picLocks noChangeAspect="1"/>
            </p:cNvPicPr>
            <p:nvPr/>
          </p:nvPicPr>
          <p:blipFill>
            <a:blip r:embed="rId3"/>
            <a:stretch>
              <a:fillRect/>
            </a:stretch>
          </p:blipFill>
          <p:spPr>
            <a:xfrm>
              <a:off x="4624040" y="1509132"/>
              <a:ext cx="7316221" cy="2695951"/>
            </a:xfrm>
            <a:prstGeom prst="rect">
              <a:avLst/>
            </a:prstGeom>
          </p:spPr>
        </p:pic>
        <p:pic>
          <p:nvPicPr>
            <p:cNvPr id="10" name="Picture 9">
              <a:extLst>
                <a:ext uri="{FF2B5EF4-FFF2-40B4-BE49-F238E27FC236}">
                  <a16:creationId xmlns:a16="http://schemas.microsoft.com/office/drawing/2014/main" id="{A78F9DF1-AFF7-8BA5-C07C-A0CE0B71F254}"/>
                </a:ext>
              </a:extLst>
            </p:cNvPr>
            <p:cNvPicPr>
              <a:picLocks noChangeAspect="1"/>
            </p:cNvPicPr>
            <p:nvPr/>
          </p:nvPicPr>
          <p:blipFill>
            <a:blip r:embed="rId4"/>
            <a:stretch>
              <a:fillRect/>
            </a:stretch>
          </p:blipFill>
          <p:spPr>
            <a:xfrm>
              <a:off x="4624039" y="4340294"/>
              <a:ext cx="7316221" cy="2905530"/>
            </a:xfrm>
            <a:prstGeom prst="rect">
              <a:avLst/>
            </a:prstGeom>
          </p:spPr>
        </p:pic>
      </p:grpSp>
    </p:spTree>
    <p:extLst>
      <p:ext uri="{BB962C8B-B14F-4D97-AF65-F5344CB8AC3E}">
        <p14:creationId xmlns:p14="http://schemas.microsoft.com/office/powerpoint/2010/main" val="4184554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E1A322-0AC4-09B3-2D98-B16F84E7508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DE4FA0B-5C9A-360D-88E4-F85860E4CF0C}"/>
              </a:ext>
            </a:extLst>
          </p:cNvPr>
          <p:cNvSpPr>
            <a:spLocks noGrp="1"/>
          </p:cNvSpPr>
          <p:nvPr>
            <p:ph type="title"/>
          </p:nvPr>
        </p:nvSpPr>
        <p:spPr>
          <a:xfrm>
            <a:off x="206817" y="339634"/>
            <a:ext cx="11342264" cy="776785"/>
          </a:xfrm>
        </p:spPr>
        <p:txBody>
          <a:bodyPr>
            <a:noAutofit/>
          </a:bodyPr>
          <a:lstStyle/>
          <a:p>
            <a:pPr marL="0" indent="0">
              <a:buNone/>
            </a:pPr>
            <a:r>
              <a:rPr lang="en-IN" sz="3600" dirty="0"/>
              <a:t>Application data</a:t>
            </a:r>
          </a:p>
        </p:txBody>
      </p:sp>
      <p:sp>
        <p:nvSpPr>
          <p:cNvPr id="15" name="Footer Placeholder 14">
            <a:extLst>
              <a:ext uri="{FF2B5EF4-FFF2-40B4-BE49-F238E27FC236}">
                <a16:creationId xmlns:a16="http://schemas.microsoft.com/office/drawing/2014/main" id="{B8D8517D-B1C6-680E-97BE-0F102D519092}"/>
              </a:ext>
            </a:extLst>
          </p:cNvPr>
          <p:cNvSpPr>
            <a:spLocks noGrp="1"/>
          </p:cNvSpPr>
          <p:nvPr>
            <p:ph type="ftr" sz="quarter" idx="11"/>
          </p:nvPr>
        </p:nvSpPr>
        <p:spPr>
          <a:xfrm>
            <a:off x="642916" y="6210300"/>
            <a:ext cx="3610302" cy="556260"/>
          </a:xfrm>
        </p:spPr>
        <p:txBody>
          <a:bodyPr/>
          <a:lstStyle/>
          <a:p>
            <a:pPr>
              <a:spcAft>
                <a:spcPts val="600"/>
              </a:spcAft>
            </a:pPr>
            <a:r>
              <a:rPr lang="en-US" sz="1200" dirty="0"/>
              <a:t>PYTHON Project: Risk Analysis in banking #3</a:t>
            </a:r>
          </a:p>
        </p:txBody>
      </p:sp>
      <p:sp>
        <p:nvSpPr>
          <p:cNvPr id="16" name="Slide Number Placeholder 15">
            <a:extLst>
              <a:ext uri="{FF2B5EF4-FFF2-40B4-BE49-F238E27FC236}">
                <a16:creationId xmlns:a16="http://schemas.microsoft.com/office/drawing/2014/main" id="{1F61C45E-4508-B2C7-D65D-AB1591C3B25C}"/>
              </a:ext>
            </a:extLst>
          </p:cNvPr>
          <p:cNvSpPr>
            <a:spLocks noGrp="1"/>
          </p:cNvSpPr>
          <p:nvPr>
            <p:ph type="sldNum" sz="quarter" idx="12"/>
          </p:nvPr>
        </p:nvSpPr>
        <p:spPr/>
        <p:txBody>
          <a:bodyPr/>
          <a:lstStyle/>
          <a:p>
            <a:fld id="{FAEF9944-A4F6-4C59-AEBD-678D6480B8EA}" type="slidenum">
              <a:rPr lang="en-US" smtClean="0"/>
              <a:pPr/>
              <a:t>25</a:t>
            </a:fld>
            <a:endParaRPr lang="en-US" dirty="0"/>
          </a:p>
        </p:txBody>
      </p:sp>
      <p:sp>
        <p:nvSpPr>
          <p:cNvPr id="7" name="TextBox 6">
            <a:extLst>
              <a:ext uri="{FF2B5EF4-FFF2-40B4-BE49-F238E27FC236}">
                <a16:creationId xmlns:a16="http://schemas.microsoft.com/office/drawing/2014/main" id="{E3161DE6-CC00-93D5-0636-04C1D47FA95D}"/>
              </a:ext>
            </a:extLst>
          </p:cNvPr>
          <p:cNvSpPr txBox="1"/>
          <p:nvPr/>
        </p:nvSpPr>
        <p:spPr>
          <a:xfrm>
            <a:off x="236553" y="95496"/>
            <a:ext cx="6099716" cy="369332"/>
          </a:xfrm>
          <a:prstGeom prst="rect">
            <a:avLst/>
          </a:prstGeom>
          <a:noFill/>
        </p:spPr>
        <p:txBody>
          <a:bodyPr wrap="square">
            <a:spAutoFit/>
          </a:bodyPr>
          <a:lstStyle/>
          <a:p>
            <a:r>
              <a:rPr lang="en-US" dirty="0">
                <a:solidFill>
                  <a:srgbClr val="F07F09"/>
                </a:solidFill>
              </a:rPr>
              <a:t>Bivariate analysis</a:t>
            </a:r>
            <a:endParaRPr lang="en-IL" dirty="0">
              <a:solidFill>
                <a:srgbClr val="F07F09"/>
              </a:solidFill>
            </a:endParaRPr>
          </a:p>
        </p:txBody>
      </p:sp>
      <p:sp>
        <p:nvSpPr>
          <p:cNvPr id="11" name="Content Placeholder 10">
            <a:extLst>
              <a:ext uri="{FF2B5EF4-FFF2-40B4-BE49-F238E27FC236}">
                <a16:creationId xmlns:a16="http://schemas.microsoft.com/office/drawing/2014/main" id="{79EF3F02-CF08-A866-7BD3-25DDDBBA6E7D}"/>
              </a:ext>
            </a:extLst>
          </p:cNvPr>
          <p:cNvSpPr>
            <a:spLocks noGrp="1"/>
          </p:cNvSpPr>
          <p:nvPr>
            <p:ph idx="1"/>
          </p:nvPr>
        </p:nvSpPr>
        <p:spPr>
          <a:xfrm>
            <a:off x="136026" y="1509132"/>
            <a:ext cx="4488014" cy="4363843"/>
          </a:xfrm>
        </p:spPr>
        <p:txBody>
          <a:bodyPr/>
          <a:lstStyle/>
          <a:p>
            <a:r>
              <a:rPr lang="en-US" b="1" dirty="0"/>
              <a:t>NAME_CONTRACT_TYPE vs CODE_GENDER</a:t>
            </a:r>
            <a:br>
              <a:rPr lang="en-US" dirty="0"/>
            </a:br>
            <a:r>
              <a:rPr lang="en-US" dirty="0"/>
              <a:t>Majority of the applicants are female and have taken cash loans. </a:t>
            </a:r>
          </a:p>
          <a:p>
            <a:r>
              <a:rPr lang="en-US" b="1" dirty="0"/>
              <a:t>AMT_INCOME_GROUP vs CODE_GENDER</a:t>
            </a:r>
            <a:br>
              <a:rPr lang="en-US" dirty="0"/>
            </a:br>
            <a:r>
              <a:rPr lang="en-US" dirty="0"/>
              <a:t>Male applicants with very high income have defaulted more than female </a:t>
            </a:r>
          </a:p>
          <a:p>
            <a:r>
              <a:rPr lang="en-US" b="1" dirty="0"/>
              <a:t>AMT_INCOME_GROUP vs AGE_GROUP</a:t>
            </a:r>
            <a:br>
              <a:rPr lang="en-US" dirty="0"/>
            </a:br>
            <a:r>
              <a:rPr lang="en-US" dirty="0"/>
              <a:t>Middle-aged adults belonging to medium income group is most defaulted. </a:t>
            </a:r>
            <a:br>
              <a:rPr lang="en-US" dirty="0"/>
            </a:br>
            <a:endParaRPr lang="en-IL" b="1" dirty="0"/>
          </a:p>
        </p:txBody>
      </p:sp>
      <p:grpSp>
        <p:nvGrpSpPr>
          <p:cNvPr id="17" name="Group 16">
            <a:extLst>
              <a:ext uri="{FF2B5EF4-FFF2-40B4-BE49-F238E27FC236}">
                <a16:creationId xmlns:a16="http://schemas.microsoft.com/office/drawing/2014/main" id="{BF9C995B-CFE2-6605-F8A2-F36E4287332C}"/>
              </a:ext>
            </a:extLst>
          </p:cNvPr>
          <p:cNvGrpSpPr/>
          <p:nvPr/>
        </p:nvGrpSpPr>
        <p:grpSpPr>
          <a:xfrm>
            <a:off x="4624040" y="1509133"/>
            <a:ext cx="7431934" cy="4482790"/>
            <a:chOff x="4624040" y="2994504"/>
            <a:chExt cx="7431934" cy="4839037"/>
          </a:xfrm>
        </p:grpSpPr>
        <p:pic>
          <p:nvPicPr>
            <p:cNvPr id="8" name="Picture 7">
              <a:extLst>
                <a:ext uri="{FF2B5EF4-FFF2-40B4-BE49-F238E27FC236}">
                  <a16:creationId xmlns:a16="http://schemas.microsoft.com/office/drawing/2014/main" id="{C936DA26-E17E-CF32-B4E2-7145B66F8BCA}"/>
                </a:ext>
              </a:extLst>
            </p:cNvPr>
            <p:cNvPicPr>
              <a:picLocks noChangeAspect="1"/>
            </p:cNvPicPr>
            <p:nvPr/>
          </p:nvPicPr>
          <p:blipFill>
            <a:blip r:embed="rId3"/>
            <a:stretch>
              <a:fillRect/>
            </a:stretch>
          </p:blipFill>
          <p:spPr>
            <a:xfrm>
              <a:off x="4624040" y="2994504"/>
              <a:ext cx="7411484" cy="2142491"/>
            </a:xfrm>
            <a:prstGeom prst="rect">
              <a:avLst/>
            </a:prstGeom>
          </p:spPr>
        </p:pic>
        <p:pic>
          <p:nvPicPr>
            <p:cNvPr id="14" name="Picture 13">
              <a:extLst>
                <a:ext uri="{FF2B5EF4-FFF2-40B4-BE49-F238E27FC236}">
                  <a16:creationId xmlns:a16="http://schemas.microsoft.com/office/drawing/2014/main" id="{D5BBF7D0-7EB0-0C01-DFE3-A0DAC215D005}"/>
                </a:ext>
              </a:extLst>
            </p:cNvPr>
            <p:cNvPicPr>
              <a:picLocks noChangeAspect="1"/>
            </p:cNvPicPr>
            <p:nvPr/>
          </p:nvPicPr>
          <p:blipFill>
            <a:blip r:embed="rId4"/>
            <a:stretch>
              <a:fillRect/>
            </a:stretch>
          </p:blipFill>
          <p:spPr>
            <a:xfrm>
              <a:off x="4625437" y="5242379"/>
              <a:ext cx="7430537" cy="2591162"/>
            </a:xfrm>
            <a:prstGeom prst="rect">
              <a:avLst/>
            </a:prstGeom>
          </p:spPr>
        </p:pic>
      </p:grpSp>
    </p:spTree>
    <p:extLst>
      <p:ext uri="{BB962C8B-B14F-4D97-AF65-F5344CB8AC3E}">
        <p14:creationId xmlns:p14="http://schemas.microsoft.com/office/powerpoint/2010/main" val="31134713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E1A322-0AC4-09B3-2D98-B16F84E7508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DE4FA0B-5C9A-360D-88E4-F85860E4CF0C}"/>
              </a:ext>
            </a:extLst>
          </p:cNvPr>
          <p:cNvSpPr>
            <a:spLocks noGrp="1"/>
          </p:cNvSpPr>
          <p:nvPr>
            <p:ph type="title"/>
          </p:nvPr>
        </p:nvSpPr>
        <p:spPr>
          <a:xfrm>
            <a:off x="206817" y="339634"/>
            <a:ext cx="11342264" cy="776785"/>
          </a:xfrm>
        </p:spPr>
        <p:txBody>
          <a:bodyPr>
            <a:noAutofit/>
          </a:bodyPr>
          <a:lstStyle/>
          <a:p>
            <a:pPr marL="0" indent="0">
              <a:buNone/>
            </a:pPr>
            <a:r>
              <a:rPr lang="en-IN" sz="3600" dirty="0"/>
              <a:t>Merged data</a:t>
            </a:r>
          </a:p>
        </p:txBody>
      </p:sp>
      <p:sp>
        <p:nvSpPr>
          <p:cNvPr id="15" name="Footer Placeholder 14">
            <a:extLst>
              <a:ext uri="{FF2B5EF4-FFF2-40B4-BE49-F238E27FC236}">
                <a16:creationId xmlns:a16="http://schemas.microsoft.com/office/drawing/2014/main" id="{B8D8517D-B1C6-680E-97BE-0F102D519092}"/>
              </a:ext>
            </a:extLst>
          </p:cNvPr>
          <p:cNvSpPr>
            <a:spLocks noGrp="1"/>
          </p:cNvSpPr>
          <p:nvPr>
            <p:ph type="ftr" sz="quarter" idx="11"/>
          </p:nvPr>
        </p:nvSpPr>
        <p:spPr>
          <a:xfrm>
            <a:off x="642916" y="6210300"/>
            <a:ext cx="3610302" cy="556260"/>
          </a:xfrm>
        </p:spPr>
        <p:txBody>
          <a:bodyPr/>
          <a:lstStyle/>
          <a:p>
            <a:pPr>
              <a:spcAft>
                <a:spcPts val="600"/>
              </a:spcAft>
            </a:pPr>
            <a:r>
              <a:rPr lang="en-US" sz="1200" dirty="0"/>
              <a:t>PYTHON Project: Risk Analysis in banking #3</a:t>
            </a:r>
          </a:p>
        </p:txBody>
      </p:sp>
      <p:sp>
        <p:nvSpPr>
          <p:cNvPr id="16" name="Slide Number Placeholder 15">
            <a:extLst>
              <a:ext uri="{FF2B5EF4-FFF2-40B4-BE49-F238E27FC236}">
                <a16:creationId xmlns:a16="http://schemas.microsoft.com/office/drawing/2014/main" id="{1F61C45E-4508-B2C7-D65D-AB1591C3B25C}"/>
              </a:ext>
            </a:extLst>
          </p:cNvPr>
          <p:cNvSpPr>
            <a:spLocks noGrp="1"/>
          </p:cNvSpPr>
          <p:nvPr>
            <p:ph type="sldNum" sz="quarter" idx="12"/>
          </p:nvPr>
        </p:nvSpPr>
        <p:spPr/>
        <p:txBody>
          <a:bodyPr/>
          <a:lstStyle/>
          <a:p>
            <a:fld id="{FAEF9944-A4F6-4C59-AEBD-678D6480B8EA}" type="slidenum">
              <a:rPr lang="en-US" smtClean="0"/>
              <a:pPr/>
              <a:t>26</a:t>
            </a:fld>
            <a:endParaRPr lang="en-US" dirty="0"/>
          </a:p>
        </p:txBody>
      </p:sp>
      <p:sp>
        <p:nvSpPr>
          <p:cNvPr id="7" name="TextBox 6">
            <a:extLst>
              <a:ext uri="{FF2B5EF4-FFF2-40B4-BE49-F238E27FC236}">
                <a16:creationId xmlns:a16="http://schemas.microsoft.com/office/drawing/2014/main" id="{E3161DE6-CC00-93D5-0636-04C1D47FA95D}"/>
              </a:ext>
            </a:extLst>
          </p:cNvPr>
          <p:cNvSpPr txBox="1"/>
          <p:nvPr/>
        </p:nvSpPr>
        <p:spPr>
          <a:xfrm>
            <a:off x="236553" y="95496"/>
            <a:ext cx="6099716" cy="369332"/>
          </a:xfrm>
          <a:prstGeom prst="rect">
            <a:avLst/>
          </a:prstGeom>
          <a:noFill/>
        </p:spPr>
        <p:txBody>
          <a:bodyPr wrap="square">
            <a:spAutoFit/>
          </a:bodyPr>
          <a:lstStyle/>
          <a:p>
            <a:r>
              <a:rPr lang="en-US" dirty="0">
                <a:solidFill>
                  <a:srgbClr val="F07F09"/>
                </a:solidFill>
              </a:rPr>
              <a:t>Bivariate analysis</a:t>
            </a:r>
            <a:endParaRPr lang="en-IL" dirty="0">
              <a:solidFill>
                <a:srgbClr val="F07F09"/>
              </a:solidFill>
            </a:endParaRPr>
          </a:p>
        </p:txBody>
      </p:sp>
      <p:sp>
        <p:nvSpPr>
          <p:cNvPr id="11" name="Content Placeholder 10">
            <a:extLst>
              <a:ext uri="{FF2B5EF4-FFF2-40B4-BE49-F238E27FC236}">
                <a16:creationId xmlns:a16="http://schemas.microsoft.com/office/drawing/2014/main" id="{79EF3F02-CF08-A866-7BD3-25DDDBBA6E7D}"/>
              </a:ext>
            </a:extLst>
          </p:cNvPr>
          <p:cNvSpPr>
            <a:spLocks noGrp="1"/>
          </p:cNvSpPr>
          <p:nvPr>
            <p:ph idx="1"/>
          </p:nvPr>
        </p:nvSpPr>
        <p:spPr>
          <a:xfrm>
            <a:off x="136026" y="1509132"/>
            <a:ext cx="4488014" cy="4363843"/>
          </a:xfrm>
        </p:spPr>
        <p:txBody>
          <a:bodyPr/>
          <a:lstStyle/>
          <a:p>
            <a:pPr marL="0" indent="0">
              <a:buNone/>
            </a:pPr>
            <a:r>
              <a:rPr lang="en-US" dirty="0"/>
              <a:t>The process of merging data included:</a:t>
            </a:r>
          </a:p>
          <a:p>
            <a:r>
              <a:rPr lang="en-US" dirty="0"/>
              <a:t>Merging and previous_application and application_data </a:t>
            </a:r>
            <a:r>
              <a:rPr lang="en-US" dirty="0" err="1"/>
              <a:t>dataframes</a:t>
            </a:r>
            <a:r>
              <a:rPr lang="en-US" dirty="0"/>
              <a:t> on SK_ID_CURR with Inner Joins</a:t>
            </a:r>
          </a:p>
          <a:p>
            <a:r>
              <a:rPr lang="en-US" dirty="0"/>
              <a:t>Renaming the duplicated columns</a:t>
            </a:r>
          </a:p>
          <a:p>
            <a:r>
              <a:rPr lang="en-US" dirty="0"/>
              <a:t>Dividing the data into two based on the TARGET variable for comparative analysis</a:t>
            </a:r>
            <a:endParaRPr lang="en-IL" b="1" dirty="0"/>
          </a:p>
        </p:txBody>
      </p:sp>
      <p:pic>
        <p:nvPicPr>
          <p:cNvPr id="6" name="Picture 5">
            <a:extLst>
              <a:ext uri="{FF2B5EF4-FFF2-40B4-BE49-F238E27FC236}">
                <a16:creationId xmlns:a16="http://schemas.microsoft.com/office/drawing/2014/main" id="{3489604A-DCD0-A336-1DCF-278E008B7C54}"/>
              </a:ext>
            </a:extLst>
          </p:cNvPr>
          <p:cNvPicPr>
            <a:picLocks noChangeAspect="1"/>
          </p:cNvPicPr>
          <p:nvPr/>
        </p:nvPicPr>
        <p:blipFill>
          <a:blip r:embed="rId3"/>
          <a:stretch>
            <a:fillRect/>
          </a:stretch>
        </p:blipFill>
        <p:spPr>
          <a:xfrm>
            <a:off x="4537922" y="2737601"/>
            <a:ext cx="7249537" cy="2105319"/>
          </a:xfrm>
          <a:prstGeom prst="rect">
            <a:avLst/>
          </a:prstGeom>
        </p:spPr>
      </p:pic>
      <p:pic>
        <p:nvPicPr>
          <p:cNvPr id="10" name="Picture 9">
            <a:extLst>
              <a:ext uri="{FF2B5EF4-FFF2-40B4-BE49-F238E27FC236}">
                <a16:creationId xmlns:a16="http://schemas.microsoft.com/office/drawing/2014/main" id="{63D6AC57-2193-D4DF-2F30-7E36BFF8D9CF}"/>
              </a:ext>
            </a:extLst>
          </p:cNvPr>
          <p:cNvPicPr>
            <a:picLocks noChangeAspect="1"/>
          </p:cNvPicPr>
          <p:nvPr/>
        </p:nvPicPr>
        <p:blipFill>
          <a:blip r:embed="rId4"/>
          <a:stretch>
            <a:fillRect/>
          </a:stretch>
        </p:blipFill>
        <p:spPr>
          <a:xfrm>
            <a:off x="4537923" y="1868384"/>
            <a:ext cx="7249537" cy="714475"/>
          </a:xfrm>
          <a:prstGeom prst="rect">
            <a:avLst/>
          </a:prstGeom>
        </p:spPr>
      </p:pic>
      <p:pic>
        <p:nvPicPr>
          <p:cNvPr id="13" name="Picture 12">
            <a:extLst>
              <a:ext uri="{FF2B5EF4-FFF2-40B4-BE49-F238E27FC236}">
                <a16:creationId xmlns:a16="http://schemas.microsoft.com/office/drawing/2014/main" id="{85174B30-4518-AA62-4501-EB3A0B6A9484}"/>
              </a:ext>
            </a:extLst>
          </p:cNvPr>
          <p:cNvPicPr>
            <a:picLocks noChangeAspect="1"/>
          </p:cNvPicPr>
          <p:nvPr/>
        </p:nvPicPr>
        <p:blipFill>
          <a:blip r:embed="rId5"/>
          <a:stretch>
            <a:fillRect/>
          </a:stretch>
        </p:blipFill>
        <p:spPr>
          <a:xfrm>
            <a:off x="4571264" y="4929868"/>
            <a:ext cx="7182852" cy="943107"/>
          </a:xfrm>
          <a:prstGeom prst="rect">
            <a:avLst/>
          </a:prstGeom>
        </p:spPr>
      </p:pic>
    </p:spTree>
    <p:extLst>
      <p:ext uri="{BB962C8B-B14F-4D97-AF65-F5344CB8AC3E}">
        <p14:creationId xmlns:p14="http://schemas.microsoft.com/office/powerpoint/2010/main" val="7473279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E1A322-0AC4-09B3-2D98-B16F84E7508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DE4FA0B-5C9A-360D-88E4-F85860E4CF0C}"/>
              </a:ext>
            </a:extLst>
          </p:cNvPr>
          <p:cNvSpPr>
            <a:spLocks noGrp="1"/>
          </p:cNvSpPr>
          <p:nvPr>
            <p:ph type="title"/>
          </p:nvPr>
        </p:nvSpPr>
        <p:spPr>
          <a:xfrm>
            <a:off x="206817" y="339634"/>
            <a:ext cx="11342264" cy="776785"/>
          </a:xfrm>
        </p:spPr>
        <p:txBody>
          <a:bodyPr>
            <a:noAutofit/>
          </a:bodyPr>
          <a:lstStyle/>
          <a:p>
            <a:pPr marL="0" indent="0">
              <a:buNone/>
            </a:pPr>
            <a:r>
              <a:rPr lang="en-IN" sz="3600" dirty="0"/>
              <a:t>Merged data</a:t>
            </a:r>
          </a:p>
        </p:txBody>
      </p:sp>
      <p:sp>
        <p:nvSpPr>
          <p:cNvPr id="15" name="Footer Placeholder 14">
            <a:extLst>
              <a:ext uri="{FF2B5EF4-FFF2-40B4-BE49-F238E27FC236}">
                <a16:creationId xmlns:a16="http://schemas.microsoft.com/office/drawing/2014/main" id="{B8D8517D-B1C6-680E-97BE-0F102D519092}"/>
              </a:ext>
            </a:extLst>
          </p:cNvPr>
          <p:cNvSpPr>
            <a:spLocks noGrp="1"/>
          </p:cNvSpPr>
          <p:nvPr>
            <p:ph type="ftr" sz="quarter" idx="11"/>
          </p:nvPr>
        </p:nvSpPr>
        <p:spPr>
          <a:xfrm>
            <a:off x="642916" y="6210300"/>
            <a:ext cx="3610302" cy="556260"/>
          </a:xfrm>
        </p:spPr>
        <p:txBody>
          <a:bodyPr/>
          <a:lstStyle/>
          <a:p>
            <a:pPr>
              <a:spcAft>
                <a:spcPts val="600"/>
              </a:spcAft>
            </a:pPr>
            <a:r>
              <a:rPr lang="en-US" sz="1200" dirty="0"/>
              <a:t>PYTHON Project: Risk Analysis in banking #3</a:t>
            </a:r>
          </a:p>
        </p:txBody>
      </p:sp>
      <p:sp>
        <p:nvSpPr>
          <p:cNvPr id="16" name="Slide Number Placeholder 15">
            <a:extLst>
              <a:ext uri="{FF2B5EF4-FFF2-40B4-BE49-F238E27FC236}">
                <a16:creationId xmlns:a16="http://schemas.microsoft.com/office/drawing/2014/main" id="{1F61C45E-4508-B2C7-D65D-AB1591C3B25C}"/>
              </a:ext>
            </a:extLst>
          </p:cNvPr>
          <p:cNvSpPr>
            <a:spLocks noGrp="1"/>
          </p:cNvSpPr>
          <p:nvPr>
            <p:ph type="sldNum" sz="quarter" idx="12"/>
          </p:nvPr>
        </p:nvSpPr>
        <p:spPr/>
        <p:txBody>
          <a:bodyPr/>
          <a:lstStyle/>
          <a:p>
            <a:fld id="{FAEF9944-A4F6-4C59-AEBD-678D6480B8EA}" type="slidenum">
              <a:rPr lang="en-US" smtClean="0"/>
              <a:pPr/>
              <a:t>27</a:t>
            </a:fld>
            <a:endParaRPr lang="en-US" dirty="0"/>
          </a:p>
        </p:txBody>
      </p:sp>
      <p:sp>
        <p:nvSpPr>
          <p:cNvPr id="7" name="TextBox 6">
            <a:extLst>
              <a:ext uri="{FF2B5EF4-FFF2-40B4-BE49-F238E27FC236}">
                <a16:creationId xmlns:a16="http://schemas.microsoft.com/office/drawing/2014/main" id="{E3161DE6-CC00-93D5-0636-04C1D47FA95D}"/>
              </a:ext>
            </a:extLst>
          </p:cNvPr>
          <p:cNvSpPr txBox="1"/>
          <p:nvPr/>
        </p:nvSpPr>
        <p:spPr>
          <a:xfrm>
            <a:off x="236553" y="95496"/>
            <a:ext cx="6099716" cy="369332"/>
          </a:xfrm>
          <a:prstGeom prst="rect">
            <a:avLst/>
          </a:prstGeom>
          <a:noFill/>
        </p:spPr>
        <p:txBody>
          <a:bodyPr wrap="square">
            <a:spAutoFit/>
          </a:bodyPr>
          <a:lstStyle/>
          <a:p>
            <a:r>
              <a:rPr lang="en-US" dirty="0">
                <a:solidFill>
                  <a:srgbClr val="F07F09"/>
                </a:solidFill>
              </a:rPr>
              <a:t>Bivariate analysis</a:t>
            </a:r>
            <a:endParaRPr lang="en-IL" dirty="0">
              <a:solidFill>
                <a:srgbClr val="F07F09"/>
              </a:solidFill>
            </a:endParaRPr>
          </a:p>
        </p:txBody>
      </p:sp>
      <p:sp>
        <p:nvSpPr>
          <p:cNvPr id="11" name="Content Placeholder 10">
            <a:extLst>
              <a:ext uri="{FF2B5EF4-FFF2-40B4-BE49-F238E27FC236}">
                <a16:creationId xmlns:a16="http://schemas.microsoft.com/office/drawing/2014/main" id="{79EF3F02-CF08-A866-7BD3-25DDDBBA6E7D}"/>
              </a:ext>
            </a:extLst>
          </p:cNvPr>
          <p:cNvSpPr>
            <a:spLocks noGrp="1"/>
          </p:cNvSpPr>
          <p:nvPr>
            <p:ph idx="1"/>
          </p:nvPr>
        </p:nvSpPr>
        <p:spPr>
          <a:xfrm>
            <a:off x="136025" y="1509132"/>
            <a:ext cx="3276247" cy="4363843"/>
          </a:xfrm>
        </p:spPr>
        <p:txBody>
          <a:bodyPr/>
          <a:lstStyle/>
          <a:p>
            <a:r>
              <a:rPr lang="en-US" b="1" dirty="0"/>
              <a:t>NAME_CASH_LOAN_PURPOSE and NAME_CONTRACT_STATUS with respect to TARGET</a:t>
            </a:r>
            <a:br>
              <a:rPr lang="en-US" dirty="0"/>
            </a:br>
            <a:r>
              <a:rPr lang="en-US" dirty="0"/>
              <a:t>Loan purpose has high number of unknown values (XAP, XNA). Cash loans for repairs and urgent needs are more likely to default</a:t>
            </a:r>
            <a:endParaRPr lang="en-IL" b="1" dirty="0"/>
          </a:p>
        </p:txBody>
      </p:sp>
      <p:grpSp>
        <p:nvGrpSpPr>
          <p:cNvPr id="9" name="Group 8">
            <a:extLst>
              <a:ext uri="{FF2B5EF4-FFF2-40B4-BE49-F238E27FC236}">
                <a16:creationId xmlns:a16="http://schemas.microsoft.com/office/drawing/2014/main" id="{656355D7-1882-CA47-6AC0-71CAF090C654}"/>
              </a:ext>
            </a:extLst>
          </p:cNvPr>
          <p:cNvGrpSpPr/>
          <p:nvPr/>
        </p:nvGrpSpPr>
        <p:grpSpPr>
          <a:xfrm>
            <a:off x="3412273" y="1453744"/>
            <a:ext cx="8523667" cy="4582783"/>
            <a:chOff x="3222619" y="1934457"/>
            <a:chExt cx="8713321" cy="3723312"/>
          </a:xfrm>
        </p:grpSpPr>
        <p:pic>
          <p:nvPicPr>
            <p:cNvPr id="3" name="Picture 2">
              <a:extLst>
                <a:ext uri="{FF2B5EF4-FFF2-40B4-BE49-F238E27FC236}">
                  <a16:creationId xmlns:a16="http://schemas.microsoft.com/office/drawing/2014/main" id="{63720473-1CA9-BAF5-795E-76FC78DA014C}"/>
                </a:ext>
              </a:extLst>
            </p:cNvPr>
            <p:cNvPicPr>
              <a:picLocks noChangeAspect="1"/>
            </p:cNvPicPr>
            <p:nvPr/>
          </p:nvPicPr>
          <p:blipFill>
            <a:blip r:embed="rId3"/>
            <a:stretch>
              <a:fillRect/>
            </a:stretch>
          </p:blipFill>
          <p:spPr>
            <a:xfrm>
              <a:off x="3222619" y="1934457"/>
              <a:ext cx="4298276" cy="3723312"/>
            </a:xfrm>
            <a:prstGeom prst="rect">
              <a:avLst/>
            </a:prstGeom>
          </p:spPr>
        </p:pic>
        <p:pic>
          <p:nvPicPr>
            <p:cNvPr id="8" name="Picture 7">
              <a:extLst>
                <a:ext uri="{FF2B5EF4-FFF2-40B4-BE49-F238E27FC236}">
                  <a16:creationId xmlns:a16="http://schemas.microsoft.com/office/drawing/2014/main" id="{F201FA2A-5D42-84A5-F807-79F6B0EC687D}"/>
                </a:ext>
              </a:extLst>
            </p:cNvPr>
            <p:cNvPicPr>
              <a:picLocks noChangeAspect="1"/>
            </p:cNvPicPr>
            <p:nvPr/>
          </p:nvPicPr>
          <p:blipFill>
            <a:blip r:embed="rId4"/>
            <a:stretch>
              <a:fillRect/>
            </a:stretch>
          </p:blipFill>
          <p:spPr>
            <a:xfrm>
              <a:off x="7610106" y="1938572"/>
              <a:ext cx="4325834" cy="3719197"/>
            </a:xfrm>
            <a:prstGeom prst="rect">
              <a:avLst/>
            </a:prstGeom>
          </p:spPr>
        </p:pic>
      </p:grpSp>
    </p:spTree>
    <p:extLst>
      <p:ext uri="{BB962C8B-B14F-4D97-AF65-F5344CB8AC3E}">
        <p14:creationId xmlns:p14="http://schemas.microsoft.com/office/powerpoint/2010/main" val="12246957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34F256-8741-49D4-4FDD-7C29BFEE4A0A}"/>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EF4A1A02-F6E3-5CBE-A229-99F342A13514}"/>
              </a:ext>
            </a:extLst>
          </p:cNvPr>
          <p:cNvSpPr>
            <a:spLocks noGrp="1"/>
          </p:cNvSpPr>
          <p:nvPr>
            <p:ph type="title"/>
          </p:nvPr>
        </p:nvSpPr>
        <p:spPr>
          <a:xfrm>
            <a:off x="5205915" y="673308"/>
            <a:ext cx="6547470" cy="1580890"/>
          </a:xfrm>
        </p:spPr>
        <p:txBody>
          <a:bodyPr/>
          <a:lstStyle/>
          <a:p>
            <a:r>
              <a:rPr lang="en-US" dirty="0"/>
              <a:t>Conclusion</a:t>
            </a:r>
          </a:p>
        </p:txBody>
      </p:sp>
      <p:pic>
        <p:nvPicPr>
          <p:cNvPr id="16" name="Picture Placeholder 15" descr="Graph, tables and charts">
            <a:extLst>
              <a:ext uri="{FF2B5EF4-FFF2-40B4-BE49-F238E27FC236}">
                <a16:creationId xmlns:a16="http://schemas.microsoft.com/office/drawing/2014/main" id="{74E1BFAD-86E4-18ED-A225-6E64DEDE8321}"/>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t="25" b="25"/>
          <a:stretch/>
        </p:blipFill>
        <p:spPr/>
      </p:pic>
      <p:pic>
        <p:nvPicPr>
          <p:cNvPr id="26" name="Picture Placeholder 25" descr="People around a desk working ">
            <a:extLst>
              <a:ext uri="{FF2B5EF4-FFF2-40B4-BE49-F238E27FC236}">
                <a16:creationId xmlns:a16="http://schemas.microsoft.com/office/drawing/2014/main" id="{61DA2B26-BC2F-BEEB-2369-67FD37A16E81}"/>
              </a:ext>
            </a:extLst>
          </p:cNvPr>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l="41" r="41"/>
          <a:stretch/>
        </p:blipFill>
        <p:spPr/>
      </p:pic>
      <p:sp>
        <p:nvSpPr>
          <p:cNvPr id="9" name="Content Placeholder 8">
            <a:extLst>
              <a:ext uri="{FF2B5EF4-FFF2-40B4-BE49-F238E27FC236}">
                <a16:creationId xmlns:a16="http://schemas.microsoft.com/office/drawing/2014/main" id="{9E0B6148-FC4F-578B-069A-3F663A1C691F}"/>
              </a:ext>
            </a:extLst>
          </p:cNvPr>
          <p:cNvSpPr>
            <a:spLocks noGrp="1"/>
          </p:cNvSpPr>
          <p:nvPr>
            <p:ph idx="1"/>
          </p:nvPr>
        </p:nvSpPr>
        <p:spPr>
          <a:xfrm>
            <a:off x="5205918" y="1494263"/>
            <a:ext cx="6457717" cy="5136995"/>
          </a:xfrm>
        </p:spPr>
        <p:txBody>
          <a:bodyPr>
            <a:normAutofit fontScale="85000" lnSpcReduction="20000"/>
          </a:bodyPr>
          <a:lstStyle/>
          <a:p>
            <a:r>
              <a:rPr lang="en-US" b="1" dirty="0"/>
              <a:t>Loan Type and Approval Rates: </a:t>
            </a:r>
            <a:r>
              <a:rPr lang="en-US" dirty="0"/>
              <a:t>focus on assessing risk associated with cash loans, which have a higher likelihood of refusal compared to consumer loans.</a:t>
            </a:r>
          </a:p>
          <a:p>
            <a:r>
              <a:rPr lang="en-US" b="1" dirty="0"/>
              <a:t>Applicant Demographics: </a:t>
            </a:r>
            <a:r>
              <a:rPr lang="en-US" dirty="0"/>
              <a:t>middle-aged adults are more likely to default, while senior citizens default less. Consider age as a risk factor. Male applicants with very high-income default more than females and tailor risk assessment accordingly.</a:t>
            </a:r>
          </a:p>
          <a:p>
            <a:r>
              <a:rPr lang="en-US" b="1" dirty="0"/>
              <a:t>Income and Credit Amount: </a:t>
            </a:r>
            <a:r>
              <a:rPr lang="en-US" dirty="0"/>
              <a:t>medium income earners are prone to default, particularly those with credit amounts ranging from 0-5 lakhs. </a:t>
            </a:r>
          </a:p>
          <a:p>
            <a:r>
              <a:rPr lang="en-US" b="1" dirty="0"/>
              <a:t>Loan Purpose and Amount: </a:t>
            </a:r>
            <a:r>
              <a:rPr lang="en-US" dirty="0"/>
              <a:t>repairs and urgent needs loans have a higher default rate. Adjust loan terms or offer financial education for better management.</a:t>
            </a:r>
          </a:p>
          <a:p>
            <a:r>
              <a:rPr lang="en-US" b="1" dirty="0"/>
              <a:t>Correlations and Financial Indicators: </a:t>
            </a:r>
            <a:r>
              <a:rPr lang="en-US" dirty="0"/>
              <a:t>use the positive correlation between loan amounts, annuity, and income levels to assess loan affordability accurately.</a:t>
            </a:r>
          </a:p>
          <a:p>
            <a:r>
              <a:rPr lang="en-US" b="1" dirty="0"/>
              <a:t>Experience and Organization Type: </a:t>
            </a:r>
            <a:r>
              <a:rPr lang="en-US" dirty="0"/>
              <a:t>applicants with less experience and certain organization types are more likely to default. Incorporate this into risk assessment models.</a:t>
            </a:r>
          </a:p>
          <a:p>
            <a:r>
              <a:rPr lang="en-US" b="1" dirty="0"/>
              <a:t>Continuous Improvement: </a:t>
            </a:r>
            <a:r>
              <a:rPr lang="en-US" dirty="0"/>
              <a:t>continuously update risk assessment strategies based on evolving market conditions and borrower behavior.</a:t>
            </a:r>
            <a:br>
              <a:rPr lang="en-US" dirty="0"/>
            </a:br>
            <a:r>
              <a:rPr lang="en-US" dirty="0"/>
              <a:t> </a:t>
            </a:r>
          </a:p>
          <a:p>
            <a:pPr marL="0" indent="0">
              <a:buNone/>
            </a:pPr>
            <a:r>
              <a:rPr lang="en-US" dirty="0"/>
              <a:t>By applying these insights, the company can minimize defaults and optimize its loan portfolio</a:t>
            </a:r>
            <a:endParaRPr lang="en-US" sz="1600" dirty="0">
              <a:solidFill>
                <a:schemeClr val="tx1">
                  <a:lumMod val="75000"/>
                  <a:lumOff val="25000"/>
                </a:schemeClr>
              </a:solidFill>
            </a:endParaRPr>
          </a:p>
        </p:txBody>
      </p:sp>
      <p:sp>
        <p:nvSpPr>
          <p:cNvPr id="22" name="Footer Placeholder 21">
            <a:extLst>
              <a:ext uri="{FF2B5EF4-FFF2-40B4-BE49-F238E27FC236}">
                <a16:creationId xmlns:a16="http://schemas.microsoft.com/office/drawing/2014/main" id="{E075F7FE-B040-471F-A09D-FF6CD055D0F1}"/>
              </a:ext>
            </a:extLst>
          </p:cNvPr>
          <p:cNvSpPr>
            <a:spLocks noGrp="1"/>
          </p:cNvSpPr>
          <p:nvPr>
            <p:ph type="ftr" sz="quarter" idx="11"/>
          </p:nvPr>
        </p:nvSpPr>
        <p:spPr>
          <a:xfrm>
            <a:off x="5205914" y="6309360"/>
            <a:ext cx="5677985" cy="457200"/>
          </a:xfrm>
        </p:spPr>
        <p:txBody>
          <a:bodyPr/>
          <a:lstStyle/>
          <a:p>
            <a:pPr>
              <a:spcAft>
                <a:spcPts val="600"/>
              </a:spcAft>
            </a:pPr>
            <a:r>
              <a:rPr lang="en-US" sz="1200" dirty="0">
                <a:effectLst/>
              </a:rPr>
              <a:t>PYTHON Project: Risk Analysis in banking #3</a:t>
            </a:r>
          </a:p>
        </p:txBody>
      </p:sp>
      <p:sp>
        <p:nvSpPr>
          <p:cNvPr id="23" name="Slide Number Placeholder 22">
            <a:extLst>
              <a:ext uri="{FF2B5EF4-FFF2-40B4-BE49-F238E27FC236}">
                <a16:creationId xmlns:a16="http://schemas.microsoft.com/office/drawing/2014/main" id="{14654FFE-CDBD-9A54-019D-7E22CE946D15}"/>
              </a:ext>
            </a:extLst>
          </p:cNvPr>
          <p:cNvSpPr>
            <a:spLocks noGrp="1"/>
          </p:cNvSpPr>
          <p:nvPr>
            <p:ph type="sldNum" sz="quarter" idx="12"/>
          </p:nvPr>
        </p:nvSpPr>
        <p:spPr/>
        <p:txBody>
          <a:bodyPr/>
          <a:lstStyle/>
          <a:p>
            <a:fld id="{FAEF9944-A4F6-4C59-AEBD-678D6480B8EA}" type="slidenum">
              <a:rPr lang="en-US" smtClean="0"/>
              <a:pPr/>
              <a:t>28</a:t>
            </a:fld>
            <a:endParaRPr lang="en-US" dirty="0"/>
          </a:p>
        </p:txBody>
      </p:sp>
    </p:spTree>
    <p:extLst>
      <p:ext uri="{BB962C8B-B14F-4D97-AF65-F5344CB8AC3E}">
        <p14:creationId xmlns:p14="http://schemas.microsoft.com/office/powerpoint/2010/main" val="27327505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4081DB-1923-4878-AB15-AD54F35A1DC7}"/>
              </a:ext>
            </a:extLst>
          </p:cNvPr>
          <p:cNvSpPr>
            <a:spLocks noGrp="1"/>
          </p:cNvSpPr>
          <p:nvPr>
            <p:ph type="title"/>
          </p:nvPr>
        </p:nvSpPr>
        <p:spPr/>
        <p:txBody>
          <a:bodyPr/>
          <a:lstStyle/>
          <a:p>
            <a:r>
              <a:rPr lang="en-US" dirty="0"/>
              <a:t>THANK YOU</a:t>
            </a:r>
          </a:p>
        </p:txBody>
      </p:sp>
      <p:pic>
        <p:nvPicPr>
          <p:cNvPr id="32" name="Picture Placeholder 31" descr="Two people working on a laptop and tablet with graphs and tables ">
            <a:extLst>
              <a:ext uri="{FF2B5EF4-FFF2-40B4-BE49-F238E27FC236}">
                <a16:creationId xmlns:a16="http://schemas.microsoft.com/office/drawing/2014/main" id="{C4A8B214-180D-446B-9616-62B7371F3DDA}"/>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t="44" b="44"/>
          <a:stretch/>
        </p:blipFill>
        <p:spPr/>
      </p:pic>
      <p:pic>
        <p:nvPicPr>
          <p:cNvPr id="30" name="Picture Placeholder 29" descr="Office Stairs, hanging lights">
            <a:extLst>
              <a:ext uri="{FF2B5EF4-FFF2-40B4-BE49-F238E27FC236}">
                <a16:creationId xmlns:a16="http://schemas.microsoft.com/office/drawing/2014/main" id="{C1CA27C7-F47D-4606-AAE8-32BD4D06983A}"/>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t="5" b="5"/>
          <a:stretch/>
        </p:blipFill>
        <p:spPr/>
      </p:pic>
      <p:sp>
        <p:nvSpPr>
          <p:cNvPr id="6" name="Footer Placeholder 16">
            <a:extLst>
              <a:ext uri="{FF2B5EF4-FFF2-40B4-BE49-F238E27FC236}">
                <a16:creationId xmlns:a16="http://schemas.microsoft.com/office/drawing/2014/main" id="{BD1FC476-FCFC-CDA8-D550-AB9473F02F50}"/>
              </a:ext>
            </a:extLst>
          </p:cNvPr>
          <p:cNvSpPr>
            <a:spLocks noGrp="1"/>
          </p:cNvSpPr>
          <p:nvPr>
            <p:ph type="ftr" sz="quarter" idx="11"/>
          </p:nvPr>
        </p:nvSpPr>
        <p:spPr>
          <a:xfrm>
            <a:off x="1420841" y="6309360"/>
            <a:ext cx="3316051" cy="457200"/>
          </a:xfrm>
        </p:spPr>
        <p:txBody>
          <a:bodyPr/>
          <a:lstStyle/>
          <a:p>
            <a:pPr>
              <a:spcAft>
                <a:spcPts val="600"/>
              </a:spcAft>
            </a:pPr>
            <a:r>
              <a:rPr lang="en-US" sz="1200" dirty="0"/>
              <a:t>PYTHON Project: Risk Analysis in banking #3</a:t>
            </a:r>
          </a:p>
        </p:txBody>
      </p:sp>
    </p:spTree>
    <p:extLst>
      <p:ext uri="{BB962C8B-B14F-4D97-AF65-F5344CB8AC3E}">
        <p14:creationId xmlns:p14="http://schemas.microsoft.com/office/powerpoint/2010/main" val="798203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DE6B89-9484-4E50-8387-C55E031D8549}"/>
              </a:ext>
            </a:extLst>
          </p:cNvPr>
          <p:cNvSpPr>
            <a:spLocks noGrp="1"/>
          </p:cNvSpPr>
          <p:nvPr>
            <p:ph type="title"/>
          </p:nvPr>
        </p:nvSpPr>
        <p:spPr/>
        <p:txBody>
          <a:bodyPr anchor="ctr">
            <a:normAutofit/>
          </a:bodyPr>
          <a:lstStyle/>
          <a:p>
            <a:pPr>
              <a:lnSpc>
                <a:spcPct val="140000"/>
              </a:lnSpc>
            </a:pPr>
            <a:r>
              <a:rPr lang="en-US" sz="2800" dirty="0"/>
              <a:t>Table of contents</a:t>
            </a:r>
          </a:p>
        </p:txBody>
      </p:sp>
      <p:sp>
        <p:nvSpPr>
          <p:cNvPr id="5" name="Content Placeholder 4">
            <a:extLst>
              <a:ext uri="{FF2B5EF4-FFF2-40B4-BE49-F238E27FC236}">
                <a16:creationId xmlns:a16="http://schemas.microsoft.com/office/drawing/2014/main" id="{30EB58E2-A9A0-481A-8B5B-381B836CE40B}"/>
              </a:ext>
            </a:extLst>
          </p:cNvPr>
          <p:cNvSpPr>
            <a:spLocks noGrp="1"/>
          </p:cNvSpPr>
          <p:nvPr>
            <p:ph idx="1"/>
          </p:nvPr>
        </p:nvSpPr>
        <p:spPr>
          <a:xfrm>
            <a:off x="787179" y="2502047"/>
            <a:ext cx="6623039" cy="3522235"/>
          </a:xfrm>
        </p:spPr>
        <p:txBody>
          <a:bodyPr anchor="t">
            <a:normAutofit/>
          </a:bodyPr>
          <a:lstStyle/>
          <a:p>
            <a:pPr algn="just"/>
            <a:r>
              <a:rPr lang="en-US" dirty="0"/>
              <a:t>Introduction …………………………………………………………….4 </a:t>
            </a:r>
          </a:p>
          <a:p>
            <a:pPr algn="just"/>
            <a:r>
              <a:rPr lang="en-US" dirty="0"/>
              <a:t>Data description ..........................................5</a:t>
            </a:r>
          </a:p>
          <a:p>
            <a:pPr algn="just"/>
            <a:r>
              <a:rPr lang="en-US" dirty="0"/>
              <a:t>Project timeline ……………………………………..…………….. 6 </a:t>
            </a:r>
          </a:p>
          <a:p>
            <a:pPr algn="just"/>
            <a:r>
              <a:rPr lang="en-US" dirty="0"/>
              <a:t>Data cleaning …………………………………………….……..….. 7</a:t>
            </a:r>
          </a:p>
          <a:p>
            <a:pPr algn="just"/>
            <a:r>
              <a:rPr lang="en-US" dirty="0"/>
              <a:t>Identification of outliers …………………………..….…….…8</a:t>
            </a:r>
          </a:p>
          <a:p>
            <a:pPr algn="just"/>
            <a:r>
              <a:rPr lang="en-US" dirty="0"/>
              <a:t>Univariate analysis …………………………………………..……11</a:t>
            </a:r>
          </a:p>
          <a:p>
            <a:pPr algn="just"/>
            <a:r>
              <a:rPr lang="en-US" dirty="0"/>
              <a:t>Bivariate analysis ……………..……………………………..……19</a:t>
            </a:r>
          </a:p>
          <a:p>
            <a:pPr algn="just"/>
            <a:r>
              <a:rPr lang="en-US" dirty="0"/>
              <a:t>Conclusion………………………………………………………….…..28</a:t>
            </a:r>
          </a:p>
          <a:p>
            <a:pPr algn="just"/>
            <a:endParaRPr lang="en-US" dirty="0"/>
          </a:p>
        </p:txBody>
      </p:sp>
      <p:sp>
        <p:nvSpPr>
          <p:cNvPr id="23" name="Footer Placeholder 22">
            <a:extLst>
              <a:ext uri="{FF2B5EF4-FFF2-40B4-BE49-F238E27FC236}">
                <a16:creationId xmlns:a16="http://schemas.microsoft.com/office/drawing/2014/main" id="{C50BB1C4-223C-42B9-AF6A-F40E305B1A0E}"/>
              </a:ext>
            </a:extLst>
          </p:cNvPr>
          <p:cNvSpPr>
            <a:spLocks noGrp="1"/>
          </p:cNvSpPr>
          <p:nvPr>
            <p:ph type="ftr" sz="quarter" idx="11"/>
          </p:nvPr>
        </p:nvSpPr>
        <p:spPr/>
        <p:txBody>
          <a:bodyPr anchor="ctr">
            <a:normAutofit/>
          </a:bodyPr>
          <a:lstStyle/>
          <a:p>
            <a:pPr>
              <a:spcAft>
                <a:spcPts val="600"/>
              </a:spcAft>
            </a:pPr>
            <a:r>
              <a:rPr lang="en-US" sz="1200" dirty="0"/>
              <a:t>PYTHON Project: Risk Analysis in banking #3</a:t>
            </a:r>
            <a:endParaRPr lang="en-US" dirty="0"/>
          </a:p>
        </p:txBody>
      </p:sp>
      <p:sp>
        <p:nvSpPr>
          <p:cNvPr id="24" name="Slide Number Placeholder 23">
            <a:extLst>
              <a:ext uri="{FF2B5EF4-FFF2-40B4-BE49-F238E27FC236}">
                <a16:creationId xmlns:a16="http://schemas.microsoft.com/office/drawing/2014/main" id="{29B547D4-09F9-49AB-B5C7-2EDDB233C78D}"/>
              </a:ext>
            </a:extLst>
          </p:cNvPr>
          <p:cNvSpPr>
            <a:spLocks noGrp="1"/>
          </p:cNvSpPr>
          <p:nvPr>
            <p:ph type="sldNum" sz="quarter" idx="12"/>
          </p:nvPr>
        </p:nvSpPr>
        <p:spPr/>
        <p:txBody>
          <a:bodyPr anchor="b">
            <a:normAutofit/>
          </a:bodyPr>
          <a:lstStyle/>
          <a:p>
            <a:pPr>
              <a:spcAft>
                <a:spcPts val="600"/>
              </a:spcAft>
            </a:pPr>
            <a:fld id="{FAEF9944-A4F6-4C59-AEBD-678D6480B8EA}" type="slidenum">
              <a:rPr lang="en-US" smtClean="0"/>
              <a:pPr>
                <a:spcAft>
                  <a:spcPts val="600"/>
                </a:spcAft>
              </a:pPr>
              <a:t>3</a:t>
            </a:fld>
            <a:endParaRPr lang="en-US"/>
          </a:p>
        </p:txBody>
      </p:sp>
      <p:pic>
        <p:nvPicPr>
          <p:cNvPr id="41" name="Picture Placeholder 40" descr="A large room with glass walls&#10;">
            <a:extLst>
              <a:ext uri="{FF2B5EF4-FFF2-40B4-BE49-F238E27FC236}">
                <a16:creationId xmlns:a16="http://schemas.microsoft.com/office/drawing/2014/main" id="{9FB4A3D7-302B-4FAB-B9BD-5F75A796AC7C}"/>
              </a:ext>
            </a:extLst>
          </p:cNvPr>
          <p:cNvPicPr>
            <a:picLocks noChangeAspect="1"/>
          </p:cNvPicPr>
          <p:nvPr/>
        </p:nvPicPr>
        <p:blipFill rotWithShape="1">
          <a:blip r:embed="rId3" cstate="screen">
            <a:extLst>
              <a:ext uri="{28A0092B-C50C-407E-A947-70E740481C1C}">
                <a14:useLocalDpi xmlns:a14="http://schemas.microsoft.com/office/drawing/2010/main" val="0"/>
              </a:ext>
            </a:extLst>
          </a:blip>
          <a:srcRect t="2019" r="-1" b="-1"/>
          <a:stretch/>
        </p:blipFill>
        <p:spPr>
          <a:xfrm>
            <a:off x="8194348" y="1085431"/>
            <a:ext cx="3997652" cy="5037857"/>
          </a:xfrm>
          <a:custGeom>
            <a:avLst/>
            <a:gdLst>
              <a:gd name="connsiteX0" fmla="*/ 0 w 3997652"/>
              <a:gd name="connsiteY0" fmla="*/ 0 h 5037857"/>
              <a:gd name="connsiteX1" fmla="*/ 3997652 w 3997652"/>
              <a:gd name="connsiteY1" fmla="*/ 0 h 5037857"/>
              <a:gd name="connsiteX2" fmla="*/ 3997652 w 3997652"/>
              <a:gd name="connsiteY2" fmla="*/ 5037857 h 5037857"/>
              <a:gd name="connsiteX3" fmla="*/ 0 w 3997652"/>
              <a:gd name="connsiteY3" fmla="*/ 5037857 h 5037857"/>
            </a:gdLst>
            <a:ahLst/>
            <a:cxnLst>
              <a:cxn ang="0">
                <a:pos x="connsiteX0" y="connsiteY0"/>
              </a:cxn>
              <a:cxn ang="0">
                <a:pos x="connsiteX1" y="connsiteY1"/>
              </a:cxn>
              <a:cxn ang="0">
                <a:pos x="connsiteX2" y="connsiteY2"/>
              </a:cxn>
              <a:cxn ang="0">
                <a:pos x="connsiteX3" y="connsiteY3"/>
              </a:cxn>
            </a:cxnLst>
            <a:rect l="l" t="t" r="r" b="b"/>
            <a:pathLst>
              <a:path w="3997652" h="5037857">
                <a:moveTo>
                  <a:pt x="0" y="0"/>
                </a:moveTo>
                <a:lnTo>
                  <a:pt x="3997652" y="0"/>
                </a:lnTo>
                <a:lnTo>
                  <a:pt x="3997652" y="5037857"/>
                </a:lnTo>
                <a:lnTo>
                  <a:pt x="0" y="5037857"/>
                </a:lnTo>
                <a:close/>
              </a:path>
            </a:pathLst>
          </a:custGeom>
          <a:noFill/>
        </p:spPr>
      </p:pic>
    </p:spTree>
    <p:extLst>
      <p:ext uri="{BB962C8B-B14F-4D97-AF65-F5344CB8AC3E}">
        <p14:creationId xmlns:p14="http://schemas.microsoft.com/office/powerpoint/2010/main" val="3318299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53466A-04F0-8A63-D61A-46B9737480A8}"/>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9F648388-1B57-2714-1287-B3C893039F0D}"/>
              </a:ext>
            </a:extLst>
          </p:cNvPr>
          <p:cNvSpPr>
            <a:spLocks noGrp="1"/>
          </p:cNvSpPr>
          <p:nvPr>
            <p:ph type="title"/>
          </p:nvPr>
        </p:nvSpPr>
        <p:spPr/>
        <p:txBody>
          <a:bodyPr/>
          <a:lstStyle/>
          <a:p>
            <a:r>
              <a:rPr lang="en-US" dirty="0"/>
              <a:t>Introduction</a:t>
            </a:r>
          </a:p>
        </p:txBody>
      </p:sp>
      <p:pic>
        <p:nvPicPr>
          <p:cNvPr id="16" name="Picture Placeholder 15" descr="Graph, tables and charts">
            <a:extLst>
              <a:ext uri="{FF2B5EF4-FFF2-40B4-BE49-F238E27FC236}">
                <a16:creationId xmlns:a16="http://schemas.microsoft.com/office/drawing/2014/main" id="{3E70855F-847E-AF57-AD9B-C4953F5CDD46}"/>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t="25" b="25"/>
          <a:stretch/>
        </p:blipFill>
        <p:spPr/>
      </p:pic>
      <p:pic>
        <p:nvPicPr>
          <p:cNvPr id="26" name="Picture Placeholder 25" descr="People around a desk working ">
            <a:extLst>
              <a:ext uri="{FF2B5EF4-FFF2-40B4-BE49-F238E27FC236}">
                <a16:creationId xmlns:a16="http://schemas.microsoft.com/office/drawing/2014/main" id="{E74F3CC7-9CBF-8D9A-4BFE-A7FEBA1F80AC}"/>
              </a:ext>
            </a:extLst>
          </p:cNvPr>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l="41" r="41"/>
          <a:stretch/>
        </p:blipFill>
        <p:spPr/>
      </p:pic>
      <p:sp>
        <p:nvSpPr>
          <p:cNvPr id="9" name="Content Placeholder 8">
            <a:extLst>
              <a:ext uri="{FF2B5EF4-FFF2-40B4-BE49-F238E27FC236}">
                <a16:creationId xmlns:a16="http://schemas.microsoft.com/office/drawing/2014/main" id="{6CDDD407-35FD-303E-0024-D380AD978DE8}"/>
              </a:ext>
            </a:extLst>
          </p:cNvPr>
          <p:cNvSpPr>
            <a:spLocks noGrp="1"/>
          </p:cNvSpPr>
          <p:nvPr>
            <p:ph idx="1"/>
          </p:nvPr>
        </p:nvSpPr>
        <p:spPr>
          <a:xfrm>
            <a:off x="5205918" y="1644242"/>
            <a:ext cx="6457717" cy="4476840"/>
          </a:xfrm>
        </p:spPr>
        <p:txBody>
          <a:bodyPr>
            <a:normAutofit/>
          </a:bodyPr>
          <a:lstStyle/>
          <a:p>
            <a:r>
              <a:rPr lang="en-US" dirty="0"/>
              <a:t>This project focuses on uncovering patterns that signal potential challenges for clients in meeting their installment payments. The insights gained can inform decisions such as loan approval, adjusting loan amounts, or offering loans to riskier applicants at higher interest rates. By leveraging exploratory data analysis (EDA), the goal is to identify applicants who are likely to repay their loans successfully. Essentially, the aim is to understand the key factors driving loan defaults – the variables that strongly predict default. Armed with this understanding, the company can optimize its portfolio management and risk assessment strategies.</a:t>
            </a:r>
          </a:p>
          <a:p>
            <a:r>
              <a:rPr lang="en-US" dirty="0"/>
              <a:t>Technology Stack Utilized: Jupyter Notebook – employed for data cleaning, analysis, and visualization, leveraging Python libraries including NumPy, Pandas, Matplotlib, and Seaborn.</a:t>
            </a:r>
          </a:p>
        </p:txBody>
      </p:sp>
      <p:sp>
        <p:nvSpPr>
          <p:cNvPr id="22" name="Footer Placeholder 21">
            <a:extLst>
              <a:ext uri="{FF2B5EF4-FFF2-40B4-BE49-F238E27FC236}">
                <a16:creationId xmlns:a16="http://schemas.microsoft.com/office/drawing/2014/main" id="{48CBC435-B95D-A4C8-1640-73804784D606}"/>
              </a:ext>
            </a:extLst>
          </p:cNvPr>
          <p:cNvSpPr>
            <a:spLocks noGrp="1"/>
          </p:cNvSpPr>
          <p:nvPr>
            <p:ph type="ftr" sz="quarter" idx="11"/>
          </p:nvPr>
        </p:nvSpPr>
        <p:spPr>
          <a:xfrm>
            <a:off x="5205914" y="6309360"/>
            <a:ext cx="5677985" cy="457200"/>
          </a:xfrm>
        </p:spPr>
        <p:txBody>
          <a:bodyPr/>
          <a:lstStyle/>
          <a:p>
            <a:pPr>
              <a:spcAft>
                <a:spcPts val="600"/>
              </a:spcAft>
            </a:pPr>
            <a:r>
              <a:rPr lang="en-US" sz="1200" dirty="0">
                <a:effectLst/>
              </a:rPr>
              <a:t>PYTHON Project: Risk Analysis in banking #3</a:t>
            </a:r>
          </a:p>
        </p:txBody>
      </p:sp>
      <p:sp>
        <p:nvSpPr>
          <p:cNvPr id="23" name="Slide Number Placeholder 22">
            <a:extLst>
              <a:ext uri="{FF2B5EF4-FFF2-40B4-BE49-F238E27FC236}">
                <a16:creationId xmlns:a16="http://schemas.microsoft.com/office/drawing/2014/main" id="{90F3A62C-BF11-1849-D7BF-D473DAD0154E}"/>
              </a:ext>
            </a:extLst>
          </p:cNvPr>
          <p:cNvSpPr>
            <a:spLocks noGrp="1"/>
          </p:cNvSpPr>
          <p:nvPr>
            <p:ph type="sldNum" sz="quarter" idx="12"/>
          </p:nvPr>
        </p:nvSpPr>
        <p:spPr/>
        <p:txBody>
          <a:bodyPr/>
          <a:lstStyle/>
          <a:p>
            <a:fld id="{FAEF9944-A4F6-4C59-AEBD-678D6480B8EA}" type="slidenum">
              <a:rPr lang="en-US" smtClean="0"/>
              <a:pPr/>
              <a:t>4</a:t>
            </a:fld>
            <a:endParaRPr lang="en-US" dirty="0"/>
          </a:p>
        </p:txBody>
      </p:sp>
    </p:spTree>
    <p:extLst>
      <p:ext uri="{BB962C8B-B14F-4D97-AF65-F5344CB8AC3E}">
        <p14:creationId xmlns:p14="http://schemas.microsoft.com/office/powerpoint/2010/main" val="504310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E1A322-0AC4-09B3-2D98-B16F84E7508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DE4FA0B-5C9A-360D-88E4-F85860E4CF0C}"/>
              </a:ext>
            </a:extLst>
          </p:cNvPr>
          <p:cNvSpPr>
            <a:spLocks noGrp="1"/>
          </p:cNvSpPr>
          <p:nvPr>
            <p:ph type="title"/>
          </p:nvPr>
        </p:nvSpPr>
        <p:spPr>
          <a:xfrm>
            <a:off x="206817" y="339634"/>
            <a:ext cx="11342264" cy="776785"/>
          </a:xfrm>
        </p:spPr>
        <p:txBody>
          <a:bodyPr>
            <a:noAutofit/>
          </a:bodyPr>
          <a:lstStyle/>
          <a:p>
            <a:r>
              <a:rPr lang="en-US" dirty="0"/>
              <a:t>Data description</a:t>
            </a:r>
          </a:p>
        </p:txBody>
      </p:sp>
      <p:sp>
        <p:nvSpPr>
          <p:cNvPr id="5" name="Content Placeholder 4">
            <a:extLst>
              <a:ext uri="{FF2B5EF4-FFF2-40B4-BE49-F238E27FC236}">
                <a16:creationId xmlns:a16="http://schemas.microsoft.com/office/drawing/2014/main" id="{D9286839-B95A-405F-EBBE-01645BE22243}"/>
              </a:ext>
            </a:extLst>
          </p:cNvPr>
          <p:cNvSpPr>
            <a:spLocks noGrp="1"/>
          </p:cNvSpPr>
          <p:nvPr>
            <p:ph idx="1"/>
          </p:nvPr>
        </p:nvSpPr>
        <p:spPr>
          <a:xfrm>
            <a:off x="338204" y="1580707"/>
            <a:ext cx="4759890" cy="4395135"/>
          </a:xfrm>
        </p:spPr>
        <p:txBody>
          <a:bodyPr>
            <a:noAutofit/>
          </a:bodyPr>
          <a:lstStyle/>
          <a:p>
            <a:pPr marL="0" indent="0">
              <a:buNone/>
            </a:pPr>
            <a:r>
              <a:rPr lang="en-US" b="1" dirty="0"/>
              <a:t>1</a:t>
            </a:r>
            <a:r>
              <a:rPr lang="en-US" b="1" baseline="30000" dirty="0"/>
              <a:t>st</a:t>
            </a:r>
            <a:r>
              <a:rPr lang="en-US" b="1" dirty="0"/>
              <a:t> Dataset – PREVIOUS APPLICATION</a:t>
            </a:r>
            <a:endParaRPr lang="en-US" dirty="0"/>
          </a:p>
          <a:p>
            <a:pPr marL="0" indent="0">
              <a:buNone/>
            </a:pPr>
            <a:r>
              <a:rPr lang="en-US" dirty="0"/>
              <a:t>The client's prior loan information is contained in “previous_application.csv” (37 columns). </a:t>
            </a:r>
            <a:br>
              <a:rPr lang="en-US" dirty="0"/>
            </a:br>
            <a:r>
              <a:rPr lang="en-US" dirty="0"/>
              <a:t>The Target variable in “previous_application.csv” is “NAME_CONTRACT_STATUS” which contains: </a:t>
            </a:r>
            <a:br>
              <a:rPr lang="en-US" dirty="0"/>
            </a:br>
            <a:r>
              <a:rPr lang="en-US" dirty="0"/>
              <a:t>Approved, Refused, Cancel, Unused offer</a:t>
            </a:r>
          </a:p>
          <a:p>
            <a:r>
              <a:rPr lang="en-US" dirty="0"/>
              <a:t> Approved: The Company has approved loan application.</a:t>
            </a:r>
          </a:p>
          <a:p>
            <a:r>
              <a:rPr lang="en-US" dirty="0"/>
              <a:t>Refused: The Company has rejected the loan application.</a:t>
            </a:r>
          </a:p>
          <a:p>
            <a:r>
              <a:rPr lang="en-US" dirty="0"/>
              <a:t>Cancel: The client cancelled the application during approval.</a:t>
            </a:r>
          </a:p>
          <a:p>
            <a:r>
              <a:rPr lang="en-US" dirty="0"/>
              <a:t>Unused offer: Loan has been cancelled by the client but on different stages of the process.</a:t>
            </a:r>
          </a:p>
        </p:txBody>
      </p:sp>
      <p:sp>
        <p:nvSpPr>
          <p:cNvPr id="15" name="Footer Placeholder 14">
            <a:extLst>
              <a:ext uri="{FF2B5EF4-FFF2-40B4-BE49-F238E27FC236}">
                <a16:creationId xmlns:a16="http://schemas.microsoft.com/office/drawing/2014/main" id="{B8D8517D-B1C6-680E-97BE-0F102D519092}"/>
              </a:ext>
            </a:extLst>
          </p:cNvPr>
          <p:cNvSpPr>
            <a:spLocks noGrp="1"/>
          </p:cNvSpPr>
          <p:nvPr>
            <p:ph type="ftr" sz="quarter" idx="11"/>
          </p:nvPr>
        </p:nvSpPr>
        <p:spPr>
          <a:xfrm>
            <a:off x="642916" y="6210300"/>
            <a:ext cx="3610302" cy="556260"/>
          </a:xfrm>
        </p:spPr>
        <p:txBody>
          <a:bodyPr/>
          <a:lstStyle/>
          <a:p>
            <a:pPr>
              <a:spcAft>
                <a:spcPts val="600"/>
              </a:spcAft>
            </a:pPr>
            <a:r>
              <a:rPr lang="en-US" sz="1200" dirty="0"/>
              <a:t>PYTHON Project: Risk Analysis in banking #3</a:t>
            </a:r>
          </a:p>
        </p:txBody>
      </p:sp>
      <p:sp>
        <p:nvSpPr>
          <p:cNvPr id="16" name="Slide Number Placeholder 15">
            <a:extLst>
              <a:ext uri="{FF2B5EF4-FFF2-40B4-BE49-F238E27FC236}">
                <a16:creationId xmlns:a16="http://schemas.microsoft.com/office/drawing/2014/main" id="{1F61C45E-4508-B2C7-D65D-AB1591C3B25C}"/>
              </a:ext>
            </a:extLst>
          </p:cNvPr>
          <p:cNvSpPr>
            <a:spLocks noGrp="1"/>
          </p:cNvSpPr>
          <p:nvPr>
            <p:ph type="sldNum" sz="quarter" idx="12"/>
          </p:nvPr>
        </p:nvSpPr>
        <p:spPr/>
        <p:txBody>
          <a:bodyPr/>
          <a:lstStyle/>
          <a:p>
            <a:fld id="{FAEF9944-A4F6-4C59-AEBD-678D6480B8EA}" type="slidenum">
              <a:rPr lang="en-US" smtClean="0"/>
              <a:pPr/>
              <a:t>5</a:t>
            </a:fld>
            <a:endParaRPr lang="en-US" dirty="0"/>
          </a:p>
        </p:txBody>
      </p:sp>
      <p:sp>
        <p:nvSpPr>
          <p:cNvPr id="6" name="Content Placeholder 4">
            <a:extLst>
              <a:ext uri="{FF2B5EF4-FFF2-40B4-BE49-F238E27FC236}">
                <a16:creationId xmlns:a16="http://schemas.microsoft.com/office/drawing/2014/main" id="{04EDF259-E55A-0E58-3794-9159DE35D218}"/>
              </a:ext>
            </a:extLst>
          </p:cNvPr>
          <p:cNvSpPr txBox="1">
            <a:spLocks/>
          </p:cNvSpPr>
          <p:nvPr/>
        </p:nvSpPr>
        <p:spPr>
          <a:xfrm>
            <a:off x="6096000" y="1580706"/>
            <a:ext cx="4543647" cy="4395135"/>
          </a:xfrm>
          <a:prstGeom prst="rect">
            <a:avLst/>
          </a:prstGeom>
        </p:spPr>
        <p:txBody>
          <a:bodyPr vert="horz" lIns="91440" tIns="45720" rIns="91440" bIns="45720" rtlCol="0" anchor="t">
            <a:noAutofit/>
          </a:bodyPr>
          <a:lstStyle>
            <a:lvl1pPr marL="283464" indent="-283464" algn="l" defTabSz="457200" rtl="0" eaLnBrk="1" latinLnBrk="0" hangingPunct="1">
              <a:spcBef>
                <a:spcPts val="1000"/>
              </a:spcBef>
              <a:spcAft>
                <a:spcPts val="0"/>
              </a:spcAft>
              <a:buClr>
                <a:schemeClr val="accent1"/>
              </a:buClr>
              <a:buSzPct val="80000"/>
              <a:buFont typeface="Arial" panose="020B0604020202020204" pitchFamily="34" charset="0"/>
              <a:buChar char="•"/>
              <a:defRPr sz="1600" b="0" kern="1200" baseline="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Arial" panose="020B0604020202020204" pitchFamily="34" charset="0"/>
              <a:buNone/>
            </a:pPr>
            <a:r>
              <a:rPr lang="en-US" b="1" dirty="0"/>
              <a:t>2</a:t>
            </a:r>
            <a:r>
              <a:rPr lang="en-US" b="1" baseline="30000" dirty="0"/>
              <a:t>nd</a:t>
            </a:r>
            <a:r>
              <a:rPr lang="en-US" b="1" dirty="0"/>
              <a:t> Dataset – APPLICATION DATA </a:t>
            </a:r>
          </a:p>
          <a:p>
            <a:pPr marL="0" indent="0">
              <a:buFont typeface="Arial" panose="020B0604020202020204" pitchFamily="34" charset="0"/>
              <a:buNone/>
            </a:pPr>
            <a:r>
              <a:rPr lang="en-US" dirty="0"/>
              <a:t>The client's complete information at the time of application is contained in “application_data.csv“ (122 columns). </a:t>
            </a:r>
            <a:br>
              <a:rPr lang="en-US" dirty="0"/>
            </a:br>
            <a:r>
              <a:rPr lang="en-US" dirty="0"/>
              <a:t>The Target variable in “application_data.csv” is “TARGET” which contains:</a:t>
            </a:r>
            <a:br>
              <a:rPr lang="en-US" dirty="0"/>
            </a:br>
            <a:endParaRPr lang="en-US" dirty="0"/>
          </a:p>
          <a:p>
            <a:r>
              <a:rPr lang="en-US" dirty="0"/>
              <a:t>1: means all the client has difficulties in payment. </a:t>
            </a:r>
          </a:p>
          <a:p>
            <a:r>
              <a:rPr lang="en-US" dirty="0"/>
              <a:t>0: all other cases. Refused: The Company has rejected the loan application.</a:t>
            </a:r>
          </a:p>
          <a:p>
            <a:endParaRPr lang="en-US" dirty="0"/>
          </a:p>
          <a:p>
            <a:endParaRPr lang="en-US" dirty="0"/>
          </a:p>
        </p:txBody>
      </p:sp>
    </p:spTree>
    <p:extLst>
      <p:ext uri="{BB962C8B-B14F-4D97-AF65-F5344CB8AC3E}">
        <p14:creationId xmlns:p14="http://schemas.microsoft.com/office/powerpoint/2010/main" val="1613355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9EFE67E-60AE-41C6-B6C4-7FC54FE38305}"/>
              </a:ext>
            </a:extLst>
          </p:cNvPr>
          <p:cNvSpPr>
            <a:spLocks noGrp="1"/>
          </p:cNvSpPr>
          <p:nvPr>
            <p:ph type="title"/>
          </p:nvPr>
        </p:nvSpPr>
        <p:spPr>
          <a:xfrm>
            <a:off x="1535372" y="5025655"/>
            <a:ext cx="10013709" cy="876955"/>
          </a:xfrm>
        </p:spPr>
        <p:txBody>
          <a:bodyPr/>
          <a:lstStyle/>
          <a:p>
            <a:r>
              <a:rPr lang="en-US" dirty="0"/>
              <a:t>Project timeline</a:t>
            </a:r>
          </a:p>
        </p:txBody>
      </p:sp>
      <p:sp>
        <p:nvSpPr>
          <p:cNvPr id="5" name="Slide Number Placeholder 4">
            <a:extLst>
              <a:ext uri="{FF2B5EF4-FFF2-40B4-BE49-F238E27FC236}">
                <a16:creationId xmlns:a16="http://schemas.microsoft.com/office/drawing/2014/main" id="{46B20231-9711-4B47-A80C-85346582D3DF}"/>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6</a:t>
            </a:fld>
            <a:endParaRPr lang="en-US" dirty="0"/>
          </a:p>
        </p:txBody>
      </p:sp>
      <p:graphicFrame>
        <p:nvGraphicFramePr>
          <p:cNvPr id="9" name="Content Placeholder 3" descr="Timeline Smart Art Placeholder">
            <a:extLst>
              <a:ext uri="{FF2B5EF4-FFF2-40B4-BE49-F238E27FC236}">
                <a16:creationId xmlns:a16="http://schemas.microsoft.com/office/drawing/2014/main" id="{34466B8E-B3C3-4427-AD0D-6EE575A4212C}"/>
              </a:ext>
            </a:extLst>
          </p:cNvPr>
          <p:cNvGraphicFramePr>
            <a:graphicFrameLocks/>
          </p:cNvGraphicFramePr>
          <p:nvPr>
            <p:extLst>
              <p:ext uri="{D42A27DB-BD31-4B8C-83A1-F6EECF244321}">
                <p14:modId xmlns:p14="http://schemas.microsoft.com/office/powerpoint/2010/main" val="3189922062"/>
              </p:ext>
            </p:extLst>
          </p:nvPr>
        </p:nvGraphicFramePr>
        <p:xfrm>
          <a:off x="1637082" y="279567"/>
          <a:ext cx="10013709" cy="4143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21">
            <a:extLst>
              <a:ext uri="{FF2B5EF4-FFF2-40B4-BE49-F238E27FC236}">
                <a16:creationId xmlns:a16="http://schemas.microsoft.com/office/drawing/2014/main" id="{C3105051-F667-5ECD-886F-6B0B9D9C97B2}"/>
              </a:ext>
            </a:extLst>
          </p:cNvPr>
          <p:cNvSpPr>
            <a:spLocks noGrp="1"/>
          </p:cNvSpPr>
          <p:nvPr>
            <p:ph type="ftr" sz="quarter" idx="11"/>
          </p:nvPr>
        </p:nvSpPr>
        <p:spPr>
          <a:xfrm>
            <a:off x="1562490" y="6309360"/>
            <a:ext cx="5677985" cy="457200"/>
          </a:xfrm>
        </p:spPr>
        <p:txBody>
          <a:bodyPr/>
          <a:lstStyle/>
          <a:p>
            <a:pPr>
              <a:spcAft>
                <a:spcPts val="600"/>
              </a:spcAft>
            </a:pPr>
            <a:r>
              <a:rPr lang="en-US" sz="1200" dirty="0">
                <a:effectLst/>
              </a:rPr>
              <a:t>PYTHON Project: Risk Analysis in banking #3</a:t>
            </a:r>
          </a:p>
        </p:txBody>
      </p:sp>
    </p:spTree>
    <p:extLst>
      <p:ext uri="{BB962C8B-B14F-4D97-AF65-F5344CB8AC3E}">
        <p14:creationId xmlns:p14="http://schemas.microsoft.com/office/powerpoint/2010/main" val="2059018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4245E7-A2E0-3C0F-4F82-59B0233D7F4E}"/>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2E665DB7-18BE-9123-7634-718A3AEF83E7}"/>
              </a:ext>
            </a:extLst>
          </p:cNvPr>
          <p:cNvSpPr>
            <a:spLocks noGrp="1"/>
          </p:cNvSpPr>
          <p:nvPr>
            <p:ph type="title"/>
          </p:nvPr>
        </p:nvSpPr>
        <p:spPr/>
        <p:txBody>
          <a:bodyPr/>
          <a:lstStyle/>
          <a:p>
            <a:r>
              <a:rPr lang="en-US" dirty="0"/>
              <a:t>Data cleaning</a:t>
            </a:r>
          </a:p>
        </p:txBody>
      </p:sp>
      <p:sp>
        <p:nvSpPr>
          <p:cNvPr id="6" name="Picture Placeholder 5">
            <a:extLst>
              <a:ext uri="{FF2B5EF4-FFF2-40B4-BE49-F238E27FC236}">
                <a16:creationId xmlns:a16="http://schemas.microsoft.com/office/drawing/2014/main" id="{0D784E72-1C7F-1844-98E0-C87819B0195A}"/>
              </a:ext>
            </a:extLst>
          </p:cNvPr>
          <p:cNvSpPr>
            <a:spLocks noGrp="1"/>
          </p:cNvSpPr>
          <p:nvPr>
            <p:ph type="pic" sz="quarter" idx="14"/>
          </p:nvPr>
        </p:nvSpPr>
        <p:spPr/>
        <p:txBody>
          <a:bodyPr/>
          <a:lstStyle/>
          <a:p>
            <a:endParaRPr lang="en-IL"/>
          </a:p>
        </p:txBody>
      </p:sp>
      <p:pic>
        <p:nvPicPr>
          <p:cNvPr id="8" name="Picture Placeholder 28" descr="Dashboard Digital Finance">
            <a:extLst>
              <a:ext uri="{FF2B5EF4-FFF2-40B4-BE49-F238E27FC236}">
                <a16:creationId xmlns:a16="http://schemas.microsoft.com/office/drawing/2014/main" id="{51D9CEC6-0BB7-FFD6-4FA9-A1DCDBAAEF3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t="20793" b="20793"/>
          <a:stretch/>
        </p:blipFill>
        <p:spPr>
          <a:custGeom>
            <a:avLst/>
            <a:gdLst>
              <a:gd name="connsiteX0" fmla="*/ 0 w 5332064"/>
              <a:gd name="connsiteY0" fmla="*/ 0 h 6858002"/>
              <a:gd name="connsiteX1" fmla="*/ 5332064 w 5332064"/>
              <a:gd name="connsiteY1" fmla="*/ 0 h 6858002"/>
              <a:gd name="connsiteX2" fmla="*/ 5332064 w 5332064"/>
              <a:gd name="connsiteY2" fmla="*/ 6858002 h 6858002"/>
              <a:gd name="connsiteX3" fmla="*/ 0 w 5332064"/>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5332064" h="6858002">
                <a:moveTo>
                  <a:pt x="0" y="0"/>
                </a:moveTo>
                <a:lnTo>
                  <a:pt x="5332064" y="0"/>
                </a:lnTo>
                <a:lnTo>
                  <a:pt x="5332064" y="6858002"/>
                </a:lnTo>
                <a:lnTo>
                  <a:pt x="0" y="6858002"/>
                </a:lnTo>
                <a:close/>
              </a:path>
            </a:pathLst>
          </a:custGeom>
        </p:spPr>
      </p:pic>
      <p:sp>
        <p:nvSpPr>
          <p:cNvPr id="9" name="Content Placeholder 8">
            <a:extLst>
              <a:ext uri="{FF2B5EF4-FFF2-40B4-BE49-F238E27FC236}">
                <a16:creationId xmlns:a16="http://schemas.microsoft.com/office/drawing/2014/main" id="{A2D3FE48-6930-892F-EA98-A58D6EB43222}"/>
              </a:ext>
            </a:extLst>
          </p:cNvPr>
          <p:cNvSpPr>
            <a:spLocks noGrp="1"/>
          </p:cNvSpPr>
          <p:nvPr>
            <p:ph idx="1"/>
          </p:nvPr>
        </p:nvSpPr>
        <p:spPr>
          <a:xfrm>
            <a:off x="5205918" y="1736521"/>
            <a:ext cx="6547058" cy="4384561"/>
          </a:xfrm>
        </p:spPr>
        <p:txBody>
          <a:bodyPr>
            <a:normAutofit/>
          </a:bodyPr>
          <a:lstStyle/>
          <a:p>
            <a:pPr marL="0" indent="0">
              <a:buNone/>
            </a:pPr>
            <a:r>
              <a:rPr lang="en-US" b="1" dirty="0"/>
              <a:t>PREVIOUS APPLICATION and APPLICATION DATA </a:t>
            </a:r>
          </a:p>
          <a:p>
            <a:r>
              <a:rPr lang="en-IN" sz="1600" dirty="0"/>
              <a:t>Checked columns for null values and removed columns having null values greater than 40% for application data and removed columns having null values greater than 30% for previous application data and the columns which are not necessary for analysis from both the datasets.</a:t>
            </a:r>
          </a:p>
          <a:p>
            <a:r>
              <a:rPr lang="en-IN" sz="1600" dirty="0"/>
              <a:t>Imputing null values with suitable values (mean or median)</a:t>
            </a:r>
          </a:p>
          <a:p>
            <a:r>
              <a:rPr lang="en-IN" sz="1600" dirty="0"/>
              <a:t>Binning certain columns into categorical columns which will be used for analysis.</a:t>
            </a:r>
          </a:p>
          <a:p>
            <a:r>
              <a:rPr lang="en-IN" sz="1600" dirty="0"/>
              <a:t>Checked the datatype of variables and converted them into suitable datatypes.</a:t>
            </a:r>
          </a:p>
          <a:p>
            <a:r>
              <a:rPr lang="en-IN" sz="1600" dirty="0"/>
              <a:t>Checked the dataset for duplicates and found that there are no duplicate values.</a:t>
            </a:r>
          </a:p>
        </p:txBody>
      </p:sp>
      <p:sp>
        <p:nvSpPr>
          <p:cNvPr id="22" name="Footer Placeholder 21">
            <a:extLst>
              <a:ext uri="{FF2B5EF4-FFF2-40B4-BE49-F238E27FC236}">
                <a16:creationId xmlns:a16="http://schemas.microsoft.com/office/drawing/2014/main" id="{97F798E6-B29E-B30B-F7F2-636936F030B7}"/>
              </a:ext>
            </a:extLst>
          </p:cNvPr>
          <p:cNvSpPr>
            <a:spLocks noGrp="1"/>
          </p:cNvSpPr>
          <p:nvPr>
            <p:ph type="ftr" sz="quarter" idx="11"/>
          </p:nvPr>
        </p:nvSpPr>
        <p:spPr>
          <a:xfrm>
            <a:off x="5205914" y="6309360"/>
            <a:ext cx="5677985" cy="457200"/>
          </a:xfrm>
        </p:spPr>
        <p:txBody>
          <a:bodyPr/>
          <a:lstStyle/>
          <a:p>
            <a:pPr>
              <a:spcAft>
                <a:spcPts val="600"/>
              </a:spcAft>
            </a:pPr>
            <a:r>
              <a:rPr lang="en-US" sz="1200" dirty="0">
                <a:effectLst/>
              </a:rPr>
              <a:t>PYTHON Project: Risk Analysis in banking #3</a:t>
            </a:r>
          </a:p>
        </p:txBody>
      </p:sp>
      <p:sp>
        <p:nvSpPr>
          <p:cNvPr id="23" name="Slide Number Placeholder 22">
            <a:extLst>
              <a:ext uri="{FF2B5EF4-FFF2-40B4-BE49-F238E27FC236}">
                <a16:creationId xmlns:a16="http://schemas.microsoft.com/office/drawing/2014/main" id="{F8F6F497-11D2-7870-4C92-0E3830B96B8E}"/>
              </a:ext>
            </a:extLst>
          </p:cNvPr>
          <p:cNvSpPr>
            <a:spLocks noGrp="1"/>
          </p:cNvSpPr>
          <p:nvPr>
            <p:ph type="sldNum" sz="quarter" idx="12"/>
          </p:nvPr>
        </p:nvSpPr>
        <p:spPr/>
        <p:txBody>
          <a:bodyPr/>
          <a:lstStyle/>
          <a:p>
            <a:fld id="{FAEF9944-A4F6-4C59-AEBD-678D6480B8EA}" type="slidenum">
              <a:rPr lang="en-US" smtClean="0"/>
              <a:pPr/>
              <a:t>7</a:t>
            </a:fld>
            <a:endParaRPr lang="en-US" dirty="0"/>
          </a:p>
        </p:txBody>
      </p:sp>
      <p:pic>
        <p:nvPicPr>
          <p:cNvPr id="2" name="Picture Placeholder 10" descr="A close - up of a person using a computer">
            <a:extLst>
              <a:ext uri="{FF2B5EF4-FFF2-40B4-BE49-F238E27FC236}">
                <a16:creationId xmlns:a16="http://schemas.microsoft.com/office/drawing/2014/main" id="{859C62B0-C502-0207-0AEB-68E436E417E2}"/>
              </a:ext>
            </a:extLst>
          </p:cNvPr>
          <p:cNvPicPr>
            <a:picLocks noChangeAspect="1"/>
          </p:cNvPicPr>
          <p:nvPr/>
        </p:nvPicPr>
        <p:blipFill rotWithShape="1">
          <a:blip r:embed="rId4" cstate="screen">
            <a:extLst>
              <a:ext uri="{28A0092B-C50C-407E-A947-70E740481C1C}">
                <a14:useLocalDpi xmlns:a14="http://schemas.microsoft.com/office/drawing/2010/main" val="0"/>
              </a:ext>
            </a:extLst>
          </a:blip>
          <a:srcRect/>
          <a:stretch/>
        </p:blipFill>
        <p:spPr>
          <a:xfrm>
            <a:off x="0" y="3429000"/>
            <a:ext cx="4613544" cy="3429000"/>
          </a:xfrm>
          <a:prstGeom prst="rect">
            <a:avLst/>
          </a:prstGeom>
        </p:spPr>
      </p:pic>
    </p:spTree>
    <p:extLst>
      <p:ext uri="{BB962C8B-B14F-4D97-AF65-F5344CB8AC3E}">
        <p14:creationId xmlns:p14="http://schemas.microsoft.com/office/powerpoint/2010/main" val="4273840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331CEB84-49DC-40A9-B2F0-D573658AE999}"/>
              </a:ext>
            </a:extLst>
          </p:cNvPr>
          <p:cNvSpPr>
            <a:spLocks noGrp="1"/>
          </p:cNvSpPr>
          <p:nvPr>
            <p:ph type="ctrTitle"/>
          </p:nvPr>
        </p:nvSpPr>
        <p:spPr>
          <a:xfrm>
            <a:off x="7973503" y="1709530"/>
            <a:ext cx="3326399" cy="2528515"/>
          </a:xfrm>
        </p:spPr>
        <p:txBody>
          <a:bodyPr/>
          <a:lstStyle/>
          <a:p>
            <a:r>
              <a:rPr lang="en-US" dirty="0"/>
              <a:t>Identification of outliers</a:t>
            </a:r>
          </a:p>
        </p:txBody>
      </p:sp>
      <p:sp>
        <p:nvSpPr>
          <p:cNvPr id="3" name="Picture Placeholder 2">
            <a:extLst>
              <a:ext uri="{FF2B5EF4-FFF2-40B4-BE49-F238E27FC236}">
                <a16:creationId xmlns:a16="http://schemas.microsoft.com/office/drawing/2014/main" id="{B47B2075-1A8F-3200-8F7C-13885EEFBD6F}"/>
              </a:ext>
            </a:extLst>
          </p:cNvPr>
          <p:cNvSpPr>
            <a:spLocks noGrp="1"/>
          </p:cNvSpPr>
          <p:nvPr>
            <p:ph type="pic" sz="quarter" idx="13"/>
          </p:nvPr>
        </p:nvSpPr>
        <p:spPr/>
        <p:txBody>
          <a:bodyPr/>
          <a:lstStyle/>
          <a:p>
            <a:endParaRPr lang="en-IL"/>
          </a:p>
        </p:txBody>
      </p:sp>
      <p:pic>
        <p:nvPicPr>
          <p:cNvPr id="4" name="Picture Placeholder 55" descr="Building Skyline">
            <a:extLst>
              <a:ext uri="{FF2B5EF4-FFF2-40B4-BE49-F238E27FC236}">
                <a16:creationId xmlns:a16="http://schemas.microsoft.com/office/drawing/2014/main" id="{22139D51-DB1E-8FC6-C505-DD620B31C317}"/>
              </a:ext>
            </a:extLst>
          </p:cNvPr>
          <p:cNvPicPr>
            <a:picLocks noChangeAspect="1"/>
          </p:cNvPicPr>
          <p:nvPr/>
        </p:nvPicPr>
        <p:blipFill rotWithShape="1">
          <a:blip r:embed="rId3" cstate="screen">
            <a:extLst>
              <a:ext uri="{28A0092B-C50C-407E-A947-70E740481C1C}">
                <a14:useLocalDpi xmlns:a14="http://schemas.microsoft.com/office/drawing/2010/main" val="0"/>
              </a:ext>
            </a:extLst>
          </a:blip>
          <a:srcRect t="15975" r="38321" b="10872"/>
          <a:stretch/>
        </p:blipFill>
        <p:spPr>
          <a:xfrm>
            <a:off x="0" y="1095508"/>
            <a:ext cx="7519932" cy="5016893"/>
          </a:xfrm>
          <a:prstGeom prst="rect">
            <a:avLst/>
          </a:prstGeom>
        </p:spPr>
      </p:pic>
    </p:spTree>
    <p:extLst>
      <p:ext uri="{BB962C8B-B14F-4D97-AF65-F5344CB8AC3E}">
        <p14:creationId xmlns:p14="http://schemas.microsoft.com/office/powerpoint/2010/main" val="2779792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E1A322-0AC4-09B3-2D98-B16F84E7508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DE4FA0B-5C9A-360D-88E4-F85860E4CF0C}"/>
              </a:ext>
            </a:extLst>
          </p:cNvPr>
          <p:cNvSpPr>
            <a:spLocks noGrp="1"/>
          </p:cNvSpPr>
          <p:nvPr>
            <p:ph type="title"/>
          </p:nvPr>
        </p:nvSpPr>
        <p:spPr>
          <a:xfrm>
            <a:off x="206817" y="339634"/>
            <a:ext cx="11342264" cy="776785"/>
          </a:xfrm>
        </p:spPr>
        <p:txBody>
          <a:bodyPr>
            <a:noAutofit/>
          </a:bodyPr>
          <a:lstStyle/>
          <a:p>
            <a:pPr marL="0" indent="0">
              <a:buNone/>
            </a:pPr>
            <a:r>
              <a:rPr lang="en-IN" sz="3600" dirty="0"/>
              <a:t>Previous application data</a:t>
            </a:r>
          </a:p>
        </p:txBody>
      </p:sp>
      <p:sp>
        <p:nvSpPr>
          <p:cNvPr id="5" name="Content Placeholder 4">
            <a:extLst>
              <a:ext uri="{FF2B5EF4-FFF2-40B4-BE49-F238E27FC236}">
                <a16:creationId xmlns:a16="http://schemas.microsoft.com/office/drawing/2014/main" id="{D9286839-B95A-405F-EBBE-01645BE22243}"/>
              </a:ext>
            </a:extLst>
          </p:cNvPr>
          <p:cNvSpPr>
            <a:spLocks noGrp="1"/>
          </p:cNvSpPr>
          <p:nvPr>
            <p:ph idx="1"/>
          </p:nvPr>
        </p:nvSpPr>
        <p:spPr>
          <a:xfrm>
            <a:off x="338204" y="1879746"/>
            <a:ext cx="3445170" cy="3785074"/>
          </a:xfrm>
        </p:spPr>
        <p:txBody>
          <a:bodyPr>
            <a:noAutofit/>
          </a:bodyPr>
          <a:lstStyle/>
          <a:p>
            <a:pPr marL="0" indent="0">
              <a:buNone/>
            </a:pPr>
            <a:r>
              <a:rPr lang="en-US" sz="1600" dirty="0"/>
              <a:t>By using both IQR </a:t>
            </a:r>
            <a:r>
              <a:rPr lang="en-US" dirty="0"/>
              <a:t>(Interquartile Range) </a:t>
            </a:r>
            <a:r>
              <a:rPr lang="en-US" sz="1600" dirty="0"/>
              <a:t>method and by visualizing boxplots we can see that the columns 'AMT_ANNUITY', 'AMT_APPLICATION', 'AMT_CREDIT', 'AMT_GOODS_PRICE', 'DAYS_DECISION', 'CNT_PAYMENT' have outliers.</a:t>
            </a:r>
          </a:p>
          <a:p>
            <a:endParaRPr lang="en-US" dirty="0"/>
          </a:p>
        </p:txBody>
      </p:sp>
      <p:sp>
        <p:nvSpPr>
          <p:cNvPr id="15" name="Footer Placeholder 14">
            <a:extLst>
              <a:ext uri="{FF2B5EF4-FFF2-40B4-BE49-F238E27FC236}">
                <a16:creationId xmlns:a16="http://schemas.microsoft.com/office/drawing/2014/main" id="{B8D8517D-B1C6-680E-97BE-0F102D519092}"/>
              </a:ext>
            </a:extLst>
          </p:cNvPr>
          <p:cNvSpPr>
            <a:spLocks noGrp="1"/>
          </p:cNvSpPr>
          <p:nvPr>
            <p:ph type="ftr" sz="quarter" idx="11"/>
          </p:nvPr>
        </p:nvSpPr>
        <p:spPr>
          <a:xfrm>
            <a:off x="642916" y="6210300"/>
            <a:ext cx="3610302" cy="556260"/>
          </a:xfrm>
        </p:spPr>
        <p:txBody>
          <a:bodyPr/>
          <a:lstStyle/>
          <a:p>
            <a:pPr>
              <a:spcAft>
                <a:spcPts val="600"/>
              </a:spcAft>
            </a:pPr>
            <a:r>
              <a:rPr lang="en-US" sz="1200" dirty="0"/>
              <a:t>PYTHON Project: Risk Analysis in banking #3</a:t>
            </a:r>
          </a:p>
        </p:txBody>
      </p:sp>
      <p:sp>
        <p:nvSpPr>
          <p:cNvPr id="16" name="Slide Number Placeholder 15">
            <a:extLst>
              <a:ext uri="{FF2B5EF4-FFF2-40B4-BE49-F238E27FC236}">
                <a16:creationId xmlns:a16="http://schemas.microsoft.com/office/drawing/2014/main" id="{1F61C45E-4508-B2C7-D65D-AB1591C3B25C}"/>
              </a:ext>
            </a:extLst>
          </p:cNvPr>
          <p:cNvSpPr>
            <a:spLocks noGrp="1"/>
          </p:cNvSpPr>
          <p:nvPr>
            <p:ph type="sldNum" sz="quarter" idx="12"/>
          </p:nvPr>
        </p:nvSpPr>
        <p:spPr/>
        <p:txBody>
          <a:bodyPr/>
          <a:lstStyle/>
          <a:p>
            <a:fld id="{FAEF9944-A4F6-4C59-AEBD-678D6480B8EA}" type="slidenum">
              <a:rPr lang="en-US" smtClean="0"/>
              <a:pPr/>
              <a:t>9</a:t>
            </a:fld>
            <a:endParaRPr lang="en-US" dirty="0"/>
          </a:p>
        </p:txBody>
      </p:sp>
      <p:grpSp>
        <p:nvGrpSpPr>
          <p:cNvPr id="20" name="Group 19">
            <a:extLst>
              <a:ext uri="{FF2B5EF4-FFF2-40B4-BE49-F238E27FC236}">
                <a16:creationId xmlns:a16="http://schemas.microsoft.com/office/drawing/2014/main" id="{ED89E290-0E18-5847-D1F0-AE45FD932BB2}"/>
              </a:ext>
            </a:extLst>
          </p:cNvPr>
          <p:cNvGrpSpPr/>
          <p:nvPr/>
        </p:nvGrpSpPr>
        <p:grpSpPr>
          <a:xfrm>
            <a:off x="4075449" y="1879746"/>
            <a:ext cx="7778348" cy="3645829"/>
            <a:chOff x="457150" y="2301488"/>
            <a:chExt cx="7778348" cy="3645829"/>
          </a:xfrm>
        </p:grpSpPr>
        <p:grpSp>
          <p:nvGrpSpPr>
            <p:cNvPr id="13" name="Group 12">
              <a:extLst>
                <a:ext uri="{FF2B5EF4-FFF2-40B4-BE49-F238E27FC236}">
                  <a16:creationId xmlns:a16="http://schemas.microsoft.com/office/drawing/2014/main" id="{4C4C5D3E-B7FE-487B-F5AC-D20F43989C4B}"/>
                </a:ext>
              </a:extLst>
            </p:cNvPr>
            <p:cNvGrpSpPr/>
            <p:nvPr/>
          </p:nvGrpSpPr>
          <p:grpSpPr>
            <a:xfrm>
              <a:off x="457150" y="2301488"/>
              <a:ext cx="7778348" cy="3645829"/>
              <a:chOff x="338203" y="2178382"/>
              <a:chExt cx="10620317" cy="4977903"/>
            </a:xfrm>
          </p:grpSpPr>
          <p:pic>
            <p:nvPicPr>
              <p:cNvPr id="3" name="Picture 2">
                <a:extLst>
                  <a:ext uri="{FF2B5EF4-FFF2-40B4-BE49-F238E27FC236}">
                    <a16:creationId xmlns:a16="http://schemas.microsoft.com/office/drawing/2014/main" id="{C846C521-1224-09CD-6635-B208C9191F11}"/>
                  </a:ext>
                </a:extLst>
              </p:cNvPr>
              <p:cNvPicPr>
                <a:picLocks noChangeAspect="1"/>
              </p:cNvPicPr>
              <p:nvPr/>
            </p:nvPicPr>
            <p:blipFill>
              <a:blip r:embed="rId3"/>
              <a:stretch>
                <a:fillRect/>
              </a:stretch>
            </p:blipFill>
            <p:spPr>
              <a:xfrm>
                <a:off x="338203" y="2178783"/>
                <a:ext cx="3516225" cy="2244534"/>
              </a:xfrm>
              <a:prstGeom prst="rect">
                <a:avLst/>
              </a:prstGeom>
            </p:spPr>
          </p:pic>
          <p:pic>
            <p:nvPicPr>
              <p:cNvPr id="8" name="Picture 7">
                <a:extLst>
                  <a:ext uri="{FF2B5EF4-FFF2-40B4-BE49-F238E27FC236}">
                    <a16:creationId xmlns:a16="http://schemas.microsoft.com/office/drawing/2014/main" id="{C4D549BB-B9B5-3B27-DA8A-3CAACFAE3467}"/>
                  </a:ext>
                </a:extLst>
              </p:cNvPr>
              <p:cNvPicPr>
                <a:picLocks noChangeAspect="1"/>
              </p:cNvPicPr>
              <p:nvPr/>
            </p:nvPicPr>
            <p:blipFill>
              <a:blip r:embed="rId4"/>
              <a:stretch>
                <a:fillRect/>
              </a:stretch>
            </p:blipFill>
            <p:spPr>
              <a:xfrm>
                <a:off x="4253219" y="2178783"/>
                <a:ext cx="3143758" cy="2243731"/>
              </a:xfrm>
              <a:prstGeom prst="rect">
                <a:avLst/>
              </a:prstGeom>
            </p:spPr>
          </p:pic>
          <p:pic>
            <p:nvPicPr>
              <p:cNvPr id="10" name="Picture 9">
                <a:extLst>
                  <a:ext uri="{FF2B5EF4-FFF2-40B4-BE49-F238E27FC236}">
                    <a16:creationId xmlns:a16="http://schemas.microsoft.com/office/drawing/2014/main" id="{4C2C1439-4112-2691-C22D-42A48FB1A16D}"/>
                  </a:ext>
                </a:extLst>
              </p:cNvPr>
              <p:cNvPicPr>
                <a:picLocks noChangeAspect="1"/>
              </p:cNvPicPr>
              <p:nvPr/>
            </p:nvPicPr>
            <p:blipFill>
              <a:blip r:embed="rId5"/>
              <a:stretch>
                <a:fillRect/>
              </a:stretch>
            </p:blipFill>
            <p:spPr>
              <a:xfrm>
                <a:off x="7795768" y="2178382"/>
                <a:ext cx="3162752" cy="2244534"/>
              </a:xfrm>
              <a:prstGeom prst="rect">
                <a:avLst/>
              </a:prstGeom>
            </p:spPr>
          </p:pic>
          <p:pic>
            <p:nvPicPr>
              <p:cNvPr id="12" name="Picture 11">
                <a:extLst>
                  <a:ext uri="{FF2B5EF4-FFF2-40B4-BE49-F238E27FC236}">
                    <a16:creationId xmlns:a16="http://schemas.microsoft.com/office/drawing/2014/main" id="{660A1C7C-A327-D1F9-02B7-A696D26606A5}"/>
                  </a:ext>
                </a:extLst>
              </p:cNvPr>
              <p:cNvPicPr>
                <a:picLocks noChangeAspect="1"/>
              </p:cNvPicPr>
              <p:nvPr/>
            </p:nvPicPr>
            <p:blipFill>
              <a:blip r:embed="rId6"/>
              <a:stretch>
                <a:fillRect/>
              </a:stretch>
            </p:blipFill>
            <p:spPr>
              <a:xfrm>
                <a:off x="338203" y="4630546"/>
                <a:ext cx="3516225" cy="2525739"/>
              </a:xfrm>
              <a:prstGeom prst="rect">
                <a:avLst/>
              </a:prstGeom>
            </p:spPr>
          </p:pic>
        </p:grpSp>
        <p:pic>
          <p:nvPicPr>
            <p:cNvPr id="17" name="Picture 16">
              <a:extLst>
                <a:ext uri="{FF2B5EF4-FFF2-40B4-BE49-F238E27FC236}">
                  <a16:creationId xmlns:a16="http://schemas.microsoft.com/office/drawing/2014/main" id="{CA2F24B7-3DBD-CD7E-8C33-C9A383FE52CF}"/>
                </a:ext>
              </a:extLst>
            </p:cNvPr>
            <p:cNvPicPr>
              <a:picLocks noChangeAspect="1"/>
            </p:cNvPicPr>
            <p:nvPr/>
          </p:nvPicPr>
          <p:blipFill>
            <a:blip r:embed="rId7"/>
            <a:stretch>
              <a:fillRect/>
            </a:stretch>
          </p:blipFill>
          <p:spPr>
            <a:xfrm>
              <a:off x="3324518" y="4097459"/>
              <a:ext cx="2302497" cy="1849858"/>
            </a:xfrm>
            <a:prstGeom prst="rect">
              <a:avLst/>
            </a:prstGeom>
          </p:spPr>
        </p:pic>
        <p:pic>
          <p:nvPicPr>
            <p:cNvPr id="19" name="Picture 18">
              <a:extLst>
                <a:ext uri="{FF2B5EF4-FFF2-40B4-BE49-F238E27FC236}">
                  <a16:creationId xmlns:a16="http://schemas.microsoft.com/office/drawing/2014/main" id="{6BDFDCEF-8BA5-84C0-71FB-7525D704C93B}"/>
                </a:ext>
              </a:extLst>
            </p:cNvPr>
            <p:cNvPicPr>
              <a:picLocks noChangeAspect="1"/>
            </p:cNvPicPr>
            <p:nvPr/>
          </p:nvPicPr>
          <p:blipFill>
            <a:blip r:embed="rId8"/>
            <a:stretch>
              <a:fillRect/>
            </a:stretch>
          </p:blipFill>
          <p:spPr>
            <a:xfrm>
              <a:off x="5919090" y="4087049"/>
              <a:ext cx="2316408" cy="1858723"/>
            </a:xfrm>
            <a:prstGeom prst="rect">
              <a:avLst/>
            </a:prstGeom>
          </p:spPr>
        </p:pic>
      </p:grpSp>
      <p:sp>
        <p:nvSpPr>
          <p:cNvPr id="24" name="TextBox 23">
            <a:extLst>
              <a:ext uri="{FF2B5EF4-FFF2-40B4-BE49-F238E27FC236}">
                <a16:creationId xmlns:a16="http://schemas.microsoft.com/office/drawing/2014/main" id="{F8F64AA9-6148-17F9-3D0D-804D08C2DE44}"/>
              </a:ext>
            </a:extLst>
          </p:cNvPr>
          <p:cNvSpPr txBox="1"/>
          <p:nvPr/>
        </p:nvSpPr>
        <p:spPr>
          <a:xfrm>
            <a:off x="236553" y="95496"/>
            <a:ext cx="6099716" cy="369332"/>
          </a:xfrm>
          <a:prstGeom prst="rect">
            <a:avLst/>
          </a:prstGeom>
          <a:noFill/>
        </p:spPr>
        <p:txBody>
          <a:bodyPr wrap="square">
            <a:spAutoFit/>
          </a:bodyPr>
          <a:lstStyle/>
          <a:p>
            <a:r>
              <a:rPr lang="en-US" dirty="0">
                <a:solidFill>
                  <a:srgbClr val="F07F09"/>
                </a:solidFill>
              </a:rPr>
              <a:t>Identification of outliers</a:t>
            </a:r>
            <a:endParaRPr lang="en-IL" dirty="0">
              <a:solidFill>
                <a:srgbClr val="F07F09"/>
              </a:solidFill>
            </a:endParaRPr>
          </a:p>
        </p:txBody>
      </p:sp>
    </p:spTree>
    <p:extLst>
      <p:ext uri="{BB962C8B-B14F-4D97-AF65-F5344CB8AC3E}">
        <p14:creationId xmlns:p14="http://schemas.microsoft.com/office/powerpoint/2010/main" val="1975550946"/>
      </p:ext>
    </p:extLst>
  </p:cSld>
  <p:clrMapOvr>
    <a:masterClrMapping/>
  </p:clrMapOvr>
</p:sld>
</file>

<file path=ppt/theme/theme1.xml><?xml version="1.0" encoding="utf-8"?>
<a:theme xmlns:a="http://schemas.openxmlformats.org/drawingml/2006/main" name="Face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TaxCatchAll xmlns="230e9df3-be65-4c73-a93b-d1236ebd677e" xsi:nil="true"/>
    <MediaServiceKeyPoints xmlns="71af3243-3dd4-4a8d-8c0d-dd76da1f02a5" xsi:nil="true"/>
    <Background xmlns="71af3243-3dd4-4a8d-8c0d-dd76da1f02a5">false</Background>
    <ImageTagsTaxHTField xmlns="71af3243-3dd4-4a8d-8c0d-dd76da1f02a5">
      <Terms xmlns="http://schemas.microsoft.com/office/infopath/2007/PartnerControls"/>
    </ImageTagsTaxHTFiel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6B374A7-2E79-4FEF-822D-2492B9AD907B}">
  <ds:schemaRefs>
    <ds:schemaRef ds:uri="230e9df3-be65-4c73-a93b-d1236ebd677e"/>
    <ds:schemaRef ds:uri="http://schemas.microsoft.com/office/2006/documentManagement/types"/>
    <ds:schemaRef ds:uri="http://schemas.microsoft.com/office/infopath/2007/PartnerControls"/>
    <ds:schemaRef ds:uri="http://purl.org/dc/dcmitype/"/>
    <ds:schemaRef ds:uri="http://purl.org/dc/elements/1.1/"/>
    <ds:schemaRef ds:uri="http://schemas.openxmlformats.org/package/2006/metadata/core-properties"/>
    <ds:schemaRef ds:uri="71af3243-3dd4-4a8d-8c0d-dd76da1f02a5"/>
    <ds:schemaRef ds:uri="http://purl.org/dc/terms/"/>
    <ds:schemaRef ds:uri="16c05727-aa75-4e4a-9b5f-8a80a1165891"/>
    <ds:schemaRef ds:uri="http://schemas.microsoft.com/sharepoint/v3"/>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C093A0A0-A69C-47FE-9FE5-21F06181BF4F}">
  <ds:schemaRefs>
    <ds:schemaRef ds:uri="http://schemas.microsoft.com/sharepoint/v3/contenttype/forms"/>
  </ds:schemaRefs>
</ds:datastoreItem>
</file>

<file path=customXml/itemProps3.xml><?xml version="1.0" encoding="utf-8"?>
<ds:datastoreItem xmlns:ds="http://schemas.openxmlformats.org/officeDocument/2006/customXml" ds:itemID="{552330D6-F005-4F15-8FBA-5049BFF093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Facet</Template>
  <TotalTime>4047</TotalTime>
  <Words>2059</Words>
  <Application>Microsoft Office PowerPoint</Application>
  <PresentationFormat>Widescreen</PresentationFormat>
  <Paragraphs>220</Paragraphs>
  <Slides>29</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Meiryo</vt:lpstr>
      <vt:lpstr>Arial</vt:lpstr>
      <vt:lpstr>Calibri</vt:lpstr>
      <vt:lpstr>Trebuchet MS</vt:lpstr>
      <vt:lpstr>Wingdings 3</vt:lpstr>
      <vt:lpstr>Facet</vt:lpstr>
      <vt:lpstr>PYTHON Project: Risk Analysis  IN BANKING #3</vt:lpstr>
      <vt:lpstr>About me</vt:lpstr>
      <vt:lpstr>Table of contents</vt:lpstr>
      <vt:lpstr>Introduction</vt:lpstr>
      <vt:lpstr>Data description</vt:lpstr>
      <vt:lpstr>Project timeline</vt:lpstr>
      <vt:lpstr>Data cleaning</vt:lpstr>
      <vt:lpstr>Identification of outliers</vt:lpstr>
      <vt:lpstr>Previous application data</vt:lpstr>
      <vt:lpstr>Application data</vt:lpstr>
      <vt:lpstr>Univariate analysis</vt:lpstr>
      <vt:lpstr>Previous application data</vt:lpstr>
      <vt:lpstr>Application data</vt:lpstr>
      <vt:lpstr>Application data</vt:lpstr>
      <vt:lpstr>Application data</vt:lpstr>
      <vt:lpstr>Application data</vt:lpstr>
      <vt:lpstr>Application data</vt:lpstr>
      <vt:lpstr>Application data</vt:lpstr>
      <vt:lpstr>Bivariate analysis</vt:lpstr>
      <vt:lpstr>Previous application data</vt:lpstr>
      <vt:lpstr>Previous application data</vt:lpstr>
      <vt:lpstr>Application data</vt:lpstr>
      <vt:lpstr>Application data</vt:lpstr>
      <vt:lpstr>Application data</vt:lpstr>
      <vt:lpstr>Application data</vt:lpstr>
      <vt:lpstr>Merged data</vt:lpstr>
      <vt:lpstr>Merged data</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Irene Rafalski</dc:creator>
  <cp:lastModifiedBy>Irene Rafalski</cp:lastModifiedBy>
  <cp:revision>6</cp:revision>
  <cp:lastPrinted>2024-03-24T11:28:37Z</cp:lastPrinted>
  <dcterms:created xsi:type="dcterms:W3CDTF">2024-01-30T06:07:44Z</dcterms:created>
  <dcterms:modified xsi:type="dcterms:W3CDTF">2024-03-24T11:39:12Z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