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37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17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3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35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48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3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4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78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73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5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5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1E3B-7A87-49D9-82C4-DEBD44544EDA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6322E-7793-473F-BC32-3AFA5E90EB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9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Управление библиотечным каталогом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ru-RU">
                <a:solidFill>
                  <a:srgbClr val="FFFFFF"/>
                </a:solidFill>
              </a:rPr>
              <a:t>Выполнили</a:t>
            </a:r>
            <a:r>
              <a:rPr lang="en-US">
                <a:solidFill>
                  <a:srgbClr val="FFFFFF"/>
                </a:solidFill>
              </a:rPr>
              <a:t>: </a:t>
            </a:r>
            <a:r>
              <a:rPr lang="ru-RU">
                <a:solidFill>
                  <a:srgbClr val="FFFFFF"/>
                </a:solidFill>
              </a:rPr>
              <a:t>Федорова Татьяна, Никончук Арина, Щербаков Илья</a:t>
            </a:r>
          </a:p>
        </p:txBody>
      </p:sp>
    </p:spTree>
    <p:extLst>
      <p:ext uri="{BB962C8B-B14F-4D97-AF65-F5344CB8AC3E}">
        <p14:creationId xmlns:p14="http://schemas.microsoft.com/office/powerpoint/2010/main" val="25882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Задача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Разработайте программу для управления каталогом книг в библиотеке. Программа должна позволять библиотекарю вести учет различных книг. Используя структуру данных, программа должна хранить информацию о названии книги, авторе, жанре, количестве экземпляров и общем количестве доступных книг. Библиотекарь сможет вводить данные по нескольким книгам, а программа будет рассчитывать и выводить общее количество книг в библиотеке.</a:t>
            </a:r>
          </a:p>
        </p:txBody>
      </p:sp>
    </p:spTree>
    <p:extLst>
      <p:ext uri="{BB962C8B-B14F-4D97-AF65-F5344CB8AC3E}">
        <p14:creationId xmlns:p14="http://schemas.microsoft.com/office/powerpoint/2010/main" val="330063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Требования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1. Создать структуру для хранения информации о книге.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2. Реализовать ввод данных о книгах с использованием циклов.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3. Рассчитать общее количество всех книг.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4. Вывести итоговую информацию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133216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Роли в команде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Федорова Татьяна – серверная часть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Никончук Арина – дизайн, клиентская часть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Щербаков Илья – аналитик, тестировщик</a:t>
            </a:r>
          </a:p>
        </p:txBody>
      </p:sp>
    </p:spTree>
    <p:extLst>
      <p:ext uri="{BB962C8B-B14F-4D97-AF65-F5344CB8AC3E}">
        <p14:creationId xmlns:p14="http://schemas.microsoft.com/office/powerpoint/2010/main" val="156718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данных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66" y="2108877"/>
            <a:ext cx="2299349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1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Блок-схема веб-сервиса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13" y="467208"/>
            <a:ext cx="459077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6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Результат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01281"/>
            <a:ext cx="7225748" cy="54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7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02927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144</Words>
  <Application>Microsoft Office PowerPoint</Application>
  <PresentationFormat>Широкоэкранный</PresentationFormat>
  <Paragraphs>17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Управление библиотечным каталогом</vt:lpstr>
      <vt:lpstr>Задача</vt:lpstr>
      <vt:lpstr>Требования</vt:lpstr>
      <vt:lpstr>Роли в команде</vt:lpstr>
      <vt:lpstr>Структура данных</vt:lpstr>
      <vt:lpstr>Блок-схема веб-сервиса</vt:lpstr>
      <vt:lpstr>Результат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библиотечным каталогом</dc:title>
  <dc:creator>Пользователь Windows</dc:creator>
  <cp:lastModifiedBy>Пользователь Windows</cp:lastModifiedBy>
  <cp:revision>12</cp:revision>
  <dcterms:created xsi:type="dcterms:W3CDTF">2025-09-12T14:24:05Z</dcterms:created>
  <dcterms:modified xsi:type="dcterms:W3CDTF">2025-09-13T03:30:00Z</dcterms:modified>
</cp:coreProperties>
</file>