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936" y="-9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2CA0-4B2A-4296-8300-A982C3EEA9A0}" type="datetimeFigureOut">
              <a:rPr lang="de-DE" smtClean="0"/>
              <a:t>04.02.2022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32A90-0CA8-4CA3-80DD-24ED1E9CE8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01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2CA0-4B2A-4296-8300-A982C3EEA9A0}" type="datetimeFigureOut">
              <a:rPr lang="de-DE" smtClean="0"/>
              <a:t>04.02.2022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32A90-0CA8-4CA3-80DD-24ED1E9CE8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88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2CA0-4B2A-4296-8300-A982C3EEA9A0}" type="datetimeFigureOut">
              <a:rPr lang="de-DE" smtClean="0"/>
              <a:t>04.02.2022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32A90-0CA8-4CA3-80DD-24ED1E9CE8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380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2CA0-4B2A-4296-8300-A982C3EEA9A0}" type="datetimeFigureOut">
              <a:rPr lang="de-DE" smtClean="0"/>
              <a:t>04.02.2022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32A90-0CA8-4CA3-80DD-24ED1E9CE8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21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2CA0-4B2A-4296-8300-A982C3EEA9A0}" type="datetimeFigureOut">
              <a:rPr lang="de-DE" smtClean="0"/>
              <a:t>04.02.2022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32A90-0CA8-4CA3-80DD-24ED1E9CE8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60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2CA0-4B2A-4296-8300-A982C3EEA9A0}" type="datetimeFigureOut">
              <a:rPr lang="de-DE" smtClean="0"/>
              <a:t>04.02.2022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32A90-0CA8-4CA3-80DD-24ED1E9CE8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16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2CA0-4B2A-4296-8300-A982C3EEA9A0}" type="datetimeFigureOut">
              <a:rPr lang="de-DE" smtClean="0"/>
              <a:t>04.02.2022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32A90-0CA8-4CA3-80DD-24ED1E9CE8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86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2CA0-4B2A-4296-8300-A982C3EEA9A0}" type="datetimeFigureOut">
              <a:rPr lang="de-DE" smtClean="0"/>
              <a:t>04.02.2022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32A90-0CA8-4CA3-80DD-24ED1E9CE8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20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2CA0-4B2A-4296-8300-A982C3EEA9A0}" type="datetimeFigureOut">
              <a:rPr lang="de-DE" smtClean="0"/>
              <a:t>04.02.2022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32A90-0CA8-4CA3-80DD-24ED1E9CE8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4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2CA0-4B2A-4296-8300-A982C3EEA9A0}" type="datetimeFigureOut">
              <a:rPr lang="de-DE" smtClean="0"/>
              <a:t>04.02.2022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32A90-0CA8-4CA3-80DD-24ED1E9CE8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04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2CA0-4B2A-4296-8300-A982C3EEA9A0}" type="datetimeFigureOut">
              <a:rPr lang="de-DE" smtClean="0"/>
              <a:t>04.02.2022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32A90-0CA8-4CA3-80DD-24ED1E9CE8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04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C2CA0-4B2A-4296-8300-A982C3EEA9A0}" type="datetimeFigureOut">
              <a:rPr lang="de-DE" smtClean="0"/>
              <a:t>04.02.2022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32A90-0CA8-4CA3-80DD-24ED1E9CE8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10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4217"/>
            <a:ext cx="8496944" cy="4773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835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95486"/>
            <a:ext cx="8386987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234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0977"/>
            <a:ext cx="8627445" cy="4826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2800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6471"/>
            <a:ext cx="8352928" cy="475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7972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22" y="144016"/>
            <a:ext cx="8500950" cy="4876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91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0042"/>
            <a:ext cx="8784976" cy="501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7643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59" y="51470"/>
            <a:ext cx="8698729" cy="4978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887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5486"/>
            <a:ext cx="8240003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1896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50" y="51470"/>
            <a:ext cx="8794938" cy="5020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894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80" y="123478"/>
            <a:ext cx="8552792" cy="4845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7254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3478"/>
            <a:ext cx="8808552" cy="4948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3799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42" y="232692"/>
            <a:ext cx="8306422" cy="4779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03387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(16:9)</PresentationFormat>
  <Paragraphs>0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Oriane Joublin</dc:creator>
  <cp:lastModifiedBy>Joe</cp:lastModifiedBy>
  <cp:revision>3</cp:revision>
  <dcterms:created xsi:type="dcterms:W3CDTF">2022-02-04T13:44:56Z</dcterms:created>
  <dcterms:modified xsi:type="dcterms:W3CDTF">2022-02-04T13:59:12Z</dcterms:modified>
</cp:coreProperties>
</file>