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9167AC-3BB2-4C6B-AAD5-B102504E65D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646240-0B08-4CE5-825F-265E23EEDD9D}" type="datetimeFigureOut">
              <a:rPr lang="ru-RU" smtClean="0"/>
              <a:t>22.04.2023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«МАОУ Лицей 44»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653136"/>
            <a:ext cx="7846640" cy="20162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Подготовила Кострыкина Екатерина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1400" dirty="0"/>
              <a:t>2022 г.</a:t>
            </a:r>
          </a:p>
        </p:txBody>
      </p:sp>
    </p:spTree>
    <p:extLst>
      <p:ext uri="{BB962C8B-B14F-4D97-AF65-F5344CB8AC3E}">
        <p14:creationId xmlns:p14="http://schemas.microsoft.com/office/powerpoint/2010/main" val="3660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543800" cy="1285999"/>
          </a:xfrm>
        </p:spPr>
        <p:txBody>
          <a:bodyPr/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798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421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приложения и характеристика </a:t>
            </a:r>
            <a:r>
              <a:rPr lang="ru-RU" dirty="0"/>
              <a:t>области </a:t>
            </a:r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8291264" cy="40427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/>
              <a:t>Веб-приложение «МАОУ Лицей 44» </a:t>
            </a:r>
            <a:r>
              <a:rPr lang="ru-RU" sz="2000" dirty="0" smtClean="0"/>
              <a:t>предназначено </a:t>
            </a:r>
            <a:r>
              <a:rPr lang="ru-RU" sz="2000" dirty="0" smtClean="0"/>
              <a:t>для учителей, родителей и учеников </a:t>
            </a:r>
            <a:r>
              <a:rPr lang="ru-RU" sz="2000" dirty="0"/>
              <a:t>для просмотра информации, новостей и объявлений в МАОУ «Лицей 44</a:t>
            </a:r>
            <a:r>
              <a:rPr lang="ru-RU" sz="2000" dirty="0" smtClean="0"/>
              <a:t>» и прохождения опросов.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1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19256" cy="161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Цель: </a:t>
            </a:r>
            <a:r>
              <a:rPr lang="ru-RU" sz="2000" dirty="0" smtClean="0"/>
              <a:t>создать приложение «МАОУ Лицей 44», которое поможет ученикам, родителям</a:t>
            </a:r>
            <a:r>
              <a:rPr lang="ru-RU" sz="2000" dirty="0"/>
              <a:t> </a:t>
            </a:r>
            <a:r>
              <a:rPr lang="ru-RU" sz="2000" dirty="0" smtClean="0"/>
              <a:t>и  учителям быстро узнавать об объявлениях и новостях школы, а также поможет проводить администрации школы опросы для обратной связи с учениками и родителями.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8219256" cy="325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Задачи: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Научиться работать с </a:t>
            </a:r>
            <a:r>
              <a:rPr lang="ru-RU" sz="2000" dirty="0" err="1" smtClean="0"/>
              <a:t>фреймворком</a:t>
            </a:r>
            <a:r>
              <a:rPr lang="ru-RU" sz="2000" dirty="0" smtClean="0"/>
              <a:t> </a:t>
            </a:r>
            <a:r>
              <a:rPr lang="en-US" sz="2000" dirty="0" smtClean="0"/>
              <a:t>Flask</a:t>
            </a:r>
            <a:r>
              <a:rPr lang="ru-RU" sz="2000" dirty="0"/>
              <a:t>,</a:t>
            </a:r>
            <a:r>
              <a:rPr lang="ru-RU" sz="2000" dirty="0" smtClean="0"/>
              <a:t> используя пакеты-расширений </a:t>
            </a:r>
            <a:r>
              <a:rPr lang="en-US" sz="2000" dirty="0"/>
              <a:t>flask-wtf, 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 </a:t>
            </a:r>
            <a:r>
              <a:rPr lang="ru-RU" sz="2000" dirty="0" smtClean="0"/>
              <a:t>и др.;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Изучить языки </a:t>
            </a:r>
            <a:r>
              <a:rPr lang="en-US" sz="2000" dirty="0" smtClean="0"/>
              <a:t>html </a:t>
            </a:r>
            <a:r>
              <a:rPr lang="ru-RU" sz="2000" dirty="0" smtClean="0"/>
              <a:t>и  </a:t>
            </a:r>
            <a:r>
              <a:rPr lang="en-US" sz="2000" dirty="0" err="1" smtClean="0"/>
              <a:t>css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Создать каркас приложения;</a:t>
            </a:r>
            <a:endParaRPr lang="ru-RU" sz="2000" dirty="0"/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Наполнить приложение соответствующей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29914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 </a:t>
            </a:r>
            <a:r>
              <a:rPr lang="en-US" dirty="0" smtClean="0"/>
              <a:t>Flask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2593"/>
            <a:ext cx="4896544" cy="30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5981700" cy="18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Языки </a:t>
            </a:r>
            <a:r>
              <a:rPr lang="en-US" dirty="0" smtClean="0"/>
              <a:t>html </a:t>
            </a:r>
            <a:r>
              <a:rPr lang="ru-RU" dirty="0" smtClean="0"/>
              <a:t>и с</a:t>
            </a:r>
            <a:r>
              <a:rPr lang="en-US" dirty="0" err="1" smtClean="0"/>
              <a:t>ss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7"/>
            <a:ext cx="1852989" cy="34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331070"/>
            <a:ext cx="5940425" cy="300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44117"/>
            <a:ext cx="4092446" cy="32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каркаса приложения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9659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0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Наполнение приложения информацией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91683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{&lt;путь до изображения&gt;} – прикрепляет изображение</a:t>
            </a:r>
            <a:r>
              <a:rPr lang="ru-RU" dirty="0" smtClean="0"/>
              <a:t>;</a:t>
            </a:r>
          </a:p>
          <a:p>
            <a:r>
              <a:rPr lang="ru-RU" dirty="0" smtClean="0"/>
              <a:t>* - делает шрифт жирным.</a:t>
            </a:r>
          </a:p>
          <a:p>
            <a:r>
              <a:rPr lang="ru-RU" dirty="0" smtClean="0"/>
              <a:t>@ - создаёт маркированный список;</a:t>
            </a:r>
          </a:p>
          <a:p>
            <a:r>
              <a:rPr lang="ru-RU" dirty="0" smtClean="0"/>
              <a:t>~ - применяет курсивное начертание.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1"/>
          <a:stretch/>
        </p:blipFill>
        <p:spPr bwMode="auto">
          <a:xfrm>
            <a:off x="127645" y="3117161"/>
            <a:ext cx="4326366" cy="32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15"/>
          <a:stretch/>
        </p:blipFill>
        <p:spPr bwMode="auto">
          <a:xfrm>
            <a:off x="4454011" y="3463882"/>
            <a:ext cx="39637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3687216" cy="400217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2" b="-19"/>
          <a:stretch/>
        </p:blipFill>
        <p:spPr bwMode="auto">
          <a:xfrm>
            <a:off x="3851920" y="1484784"/>
            <a:ext cx="4392488" cy="4002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9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476672"/>
            <a:ext cx="8147248" cy="47183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 smtClean="0"/>
              <a:t>Основные </a:t>
            </a:r>
            <a:r>
              <a:rPr lang="ru-RU" sz="2000" dirty="0" smtClean="0"/>
              <a:t>реализованные функции:</a:t>
            </a:r>
            <a:endParaRPr lang="ru-RU" sz="2000" dirty="0"/>
          </a:p>
          <a:p>
            <a:pPr lvl="0"/>
            <a:r>
              <a:rPr lang="en-US" sz="2000" dirty="0"/>
              <a:t>main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главной страницы;</a:t>
            </a:r>
          </a:p>
          <a:p>
            <a:pPr lvl="0"/>
            <a:r>
              <a:rPr lang="en-US" sz="2000" dirty="0"/>
              <a:t>schedule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главной страницы с расписанием;</a:t>
            </a:r>
          </a:p>
          <a:p>
            <a:pPr lvl="0"/>
            <a:r>
              <a:rPr lang="en-US" sz="2000" dirty="0"/>
              <a:t>news</a:t>
            </a:r>
            <a:r>
              <a:rPr lang="ru-RU" sz="2000" dirty="0"/>
              <a:t>_</a:t>
            </a:r>
            <a:r>
              <a:rPr lang="en-US" sz="2000" dirty="0"/>
              <a:t>page</a:t>
            </a:r>
            <a:r>
              <a:rPr lang="ru-RU" sz="2000" dirty="0"/>
              <a:t>() – для отображения страницы со школьными новостями;</a:t>
            </a:r>
          </a:p>
          <a:p>
            <a:pPr lvl="0"/>
            <a:r>
              <a:rPr lang="en-US" sz="2000" dirty="0"/>
              <a:t>sign</a:t>
            </a:r>
            <a:r>
              <a:rPr lang="ru-RU" sz="2000" dirty="0"/>
              <a:t>_</a:t>
            </a:r>
            <a:r>
              <a:rPr lang="en-US" sz="2000" dirty="0"/>
              <a:t>in </a:t>
            </a:r>
            <a:r>
              <a:rPr lang="ru-RU" sz="2000" dirty="0"/>
              <a:t>() – для авторизации пользователей;</a:t>
            </a:r>
          </a:p>
          <a:p>
            <a:pPr lvl="0"/>
            <a:r>
              <a:rPr lang="en-US" sz="2000" dirty="0"/>
              <a:t>logout</a:t>
            </a:r>
            <a:r>
              <a:rPr lang="ru-RU" sz="2000" dirty="0"/>
              <a:t> () – для выхода из аккаунта. </a:t>
            </a:r>
          </a:p>
          <a:p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316" y="2913246"/>
            <a:ext cx="5940425" cy="10090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r="15433"/>
          <a:stretch/>
        </p:blipFill>
        <p:spPr>
          <a:xfrm>
            <a:off x="299157" y="3743768"/>
            <a:ext cx="5023638" cy="1057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r="18136"/>
          <a:stretch/>
        </p:blipFill>
        <p:spPr>
          <a:xfrm>
            <a:off x="299157" y="4774857"/>
            <a:ext cx="4863069" cy="11601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r="24265" b="35918"/>
          <a:stretch/>
        </p:blipFill>
        <p:spPr>
          <a:xfrm>
            <a:off x="3988250" y="5033762"/>
            <a:ext cx="4498982" cy="16447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4905832" y="3464042"/>
            <a:ext cx="35814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</TotalTime>
  <Words>220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Приложение «МАОУ Лицей 44»</vt:lpstr>
      <vt:lpstr>Описание приложения и характеристика области применения</vt:lpstr>
      <vt:lpstr>Цели и задачи</vt:lpstr>
      <vt:lpstr>Фреймворк Flask</vt:lpstr>
      <vt:lpstr>Языки html и сss</vt:lpstr>
      <vt:lpstr>Создание каркаса приложения</vt:lpstr>
      <vt:lpstr>Наполнение приложения информацией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«МАОУ Лицей 44»</dc:title>
  <dc:creator>Екатерина Кострыкина</dc:creator>
  <cp:lastModifiedBy>Екатерина Кострыкина</cp:lastModifiedBy>
  <cp:revision>8</cp:revision>
  <dcterms:created xsi:type="dcterms:W3CDTF">2023-04-22T03:18:24Z</dcterms:created>
  <dcterms:modified xsi:type="dcterms:W3CDTF">2023-04-22T15:27:43Z</dcterms:modified>
</cp:coreProperties>
</file>