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Kulim Park"/>
      <p:regular r:id="rId22"/>
      <p:bold r:id="rId23"/>
      <p:italic r:id="rId24"/>
      <p:boldItalic r:id="rId25"/>
    </p:embeddedFont>
    <p:embeddedFont>
      <p:font typeface="Manrope"/>
      <p:regular r:id="rId26"/>
      <p:bold r:id="rId27"/>
    </p:embeddedFont>
    <p:embeddedFont>
      <p:font typeface="Manrope ExtraBold"/>
      <p:bold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Kulim Park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33" Type="http://schemas.openxmlformats.org/officeDocument/2006/relationships/font" Target="fonts/KulimParkSemiBold-regular.fntdata"/><Relationship Id="rId32" Type="http://schemas.openxmlformats.org/officeDocument/2006/relationships/font" Target="fonts/PTSans-boldItalic.fntdata"/><Relationship Id="rId35" Type="http://schemas.openxmlformats.org/officeDocument/2006/relationships/font" Target="fonts/KulimParkSemiBold-italic.fntdata"/><Relationship Id="rId34" Type="http://schemas.openxmlformats.org/officeDocument/2006/relationships/font" Target="fonts/KulimParkSemiBold-bold.fntdata"/><Relationship Id="rId36" Type="http://schemas.openxmlformats.org/officeDocument/2006/relationships/font" Target="fonts/KulimParkSemiBold-boldItalic.fntdata"/><Relationship Id="rId20" Type="http://schemas.openxmlformats.org/officeDocument/2006/relationships/slide" Target="slides/slide15.xml"/><Relationship Id="rId22" Type="http://schemas.openxmlformats.org/officeDocument/2006/relationships/font" Target="fonts/KulimPark-regular.fntdata"/><Relationship Id="rId21" Type="http://schemas.openxmlformats.org/officeDocument/2006/relationships/slide" Target="slides/slide16.xml"/><Relationship Id="rId24" Type="http://schemas.openxmlformats.org/officeDocument/2006/relationships/font" Target="fonts/KulimPark-italic.fntdata"/><Relationship Id="rId23" Type="http://schemas.openxmlformats.org/officeDocument/2006/relationships/font" Target="fonts/KulimPark-bold.fntdata"/><Relationship Id="rId26" Type="http://schemas.openxmlformats.org/officeDocument/2006/relationships/font" Target="fonts/Manrope-regular.fntdata"/><Relationship Id="rId25" Type="http://schemas.openxmlformats.org/officeDocument/2006/relationships/font" Target="fonts/KulimPark-boldItalic.fntdata"/><Relationship Id="rId28" Type="http://schemas.openxmlformats.org/officeDocument/2006/relationships/font" Target="fonts/ManropeExtraBold-bold.fntdata"/><Relationship Id="rId27" Type="http://schemas.openxmlformats.org/officeDocument/2006/relationships/font" Target="fonts/Manrope-bold.fntdata"/><Relationship Id="rId29" Type="http://schemas.openxmlformats.org/officeDocument/2006/relationships/font" Target="fonts/PT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4dc3920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24dc3920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ad612980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ad612980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f1f9ed56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f1f9ed56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f1f9ed56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f1f9ed56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f1f9ed56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f1f9ed56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f1f9ed56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f1f9ed56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ad61298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ad61298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f1f9ed563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f1f9ed563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4dc3920de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4dc3920de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4dc3920d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24dc3920d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f1f9ed563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f1f9ed563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4dc3920de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24dc3920de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f1f9ed56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f1f9ed56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f1f9ed563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f1f9ed563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f1f9ed563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f1f9ed563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649785">
            <a:off x="6475477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 rot="-514371">
            <a:off x="4546199" y="581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flipH="1" rot="9986681">
            <a:off x="-4180552" y="10430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2" type="title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 rot="10800000">
            <a:off x="779327" y="3478782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2" type="title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1309450" y="2081675"/>
            <a:ext cx="43149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2" type="title"/>
          </p:nvPr>
        </p:nvSpPr>
        <p:spPr>
          <a:xfrm>
            <a:off x="6066050" y="69188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1309450" y="37312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hasCustomPrompt="1"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/>
          <p:nvPr>
            <p:ph idx="3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16"/>
          <p:cNvSpPr txBox="1"/>
          <p:nvPr>
            <p:ph idx="4" type="subTitle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5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16"/>
          <p:cNvSpPr txBox="1"/>
          <p:nvPr>
            <p:ph idx="6" type="subTitle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7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6"/>
          <p:cNvSpPr txBox="1"/>
          <p:nvPr>
            <p:ph idx="8" type="subTitle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hasCustomPrompt="1" idx="9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/>
          <p:nvPr>
            <p:ph hasCustomPrompt="1" idx="13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/>
          <p:nvPr>
            <p:ph hasCustomPrompt="1" idx="14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10285603">
            <a:off x="-6088365" y="-16178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flipH="1" rot="-649785">
            <a:off x="-1251909" y="-48720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flipH="1" rot="-813319">
            <a:off x="7653159" y="-35663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flipH="1" rot="-9989847">
            <a:off x="-4910832" y="2960605"/>
            <a:ext cx="7826215" cy="287790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flipH="1" rot="-323977">
            <a:off x="6050295" y="-977077"/>
            <a:ext cx="7826148" cy="287787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hasCustomPrompt="1" idx="2" type="title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/>
          <p:nvPr>
            <p:ph idx="3" type="title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5" type="title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7"/>
          <p:cNvSpPr txBox="1"/>
          <p:nvPr>
            <p:ph idx="6" type="subTitle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7" type="title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7"/>
          <p:cNvSpPr txBox="1"/>
          <p:nvPr>
            <p:ph idx="8" type="subTitle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hasCustomPrompt="1" idx="9" type="title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/>
          <p:nvPr>
            <p:ph hasCustomPrompt="1" idx="13" type="title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/>
          <p:nvPr>
            <p:ph hasCustomPrompt="1" idx="14" type="title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flipH="1" rot="-7269862">
            <a:off x="1986429" y="-4605738"/>
            <a:ext cx="7471639" cy="47717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5522782" y="-185325"/>
            <a:ext cx="6402110" cy="568915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 rot="6189239">
            <a:off x="4325710" y="1085979"/>
            <a:ext cx="7825966" cy="2877809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514371">
            <a:off x="-5180633" y="-979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290068" y="-2916503"/>
            <a:ext cx="5766686" cy="368291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26965" y="3402013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5205140" y="1519073"/>
            <a:ext cx="8200910" cy="301568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2064826" y="3261285"/>
            <a:ext cx="5014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19"/>
          <p:cNvSpPr txBox="1"/>
          <p:nvPr>
            <p:ph idx="1" type="subTitle"/>
          </p:nvPr>
        </p:nvSpPr>
        <p:spPr>
          <a:xfrm>
            <a:off x="1378650" y="1348062"/>
            <a:ext cx="63867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6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3638445" y="46118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flipH="1">
            <a:off x="-5015862" y="-4052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flipH="1" rot="-3052073">
            <a:off x="-4888312" y="1110880"/>
            <a:ext cx="7826119" cy="287786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649760">
            <a:off x="-4262669" y="1892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flipH="1" rot="-813319">
            <a:off x="4754300" y="-2305086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flipH="1" rot="10285603">
            <a:off x="4790126" y="3666917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flipH="1" rot="4726292">
            <a:off x="5414633" y="2626082"/>
            <a:ext cx="7826019" cy="287782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flipH="1" rot="4102360">
            <a:off x="-2758583" y="412968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25"/>
          <p:cNvSpPr/>
          <p:nvPr/>
        </p:nvSpPr>
        <p:spPr>
          <a:xfrm flipH="1" rot="-649760">
            <a:off x="-3395808" y="45146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flipH="1" rot="-3952094">
            <a:off x="-4776410" y="665034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 flipH="1" rot="-813319">
            <a:off x="4527346" y="-34147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 flipH="1" rot="10285603">
            <a:off x="4806347" y="33637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 flipH="1" rot="5626330">
            <a:off x="3918525" y="675664"/>
            <a:ext cx="7826010" cy="287782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flipH="1" rot="7585667">
            <a:off x="-5466599" y="794591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3975367" y="2957142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 flipH="1" rot="-2613329">
            <a:off x="5160201" y="-3949042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flipH="1" rot="-2700000">
            <a:off x="-4428810" y="-2266646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4959025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 flipH="1">
            <a:off x="4955550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7"/>
          <p:cNvSpPr/>
          <p:nvPr/>
        </p:nvSpPr>
        <p:spPr>
          <a:xfrm rot="-1150203">
            <a:off x="7474328" y="896864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subTitle"/>
          </p:nvPr>
        </p:nvSpPr>
        <p:spPr>
          <a:xfrm>
            <a:off x="4349577" y="2925675"/>
            <a:ext cx="4081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 flipH="1">
            <a:off x="4349575" y="1266675"/>
            <a:ext cx="40812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28"/>
          <p:cNvSpPr/>
          <p:nvPr/>
        </p:nvSpPr>
        <p:spPr>
          <a:xfrm flipH="1" rot="4102360">
            <a:off x="4431017" y="3716310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813319">
            <a:off x="4927123" y="-25796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8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5499024" y="-2387504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 flipH="1" rot="-4897667">
            <a:off x="4234767" y="-2245089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3376801" y="4110400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4461235" y="1326447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15369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29"/>
          <p:cNvSpPr/>
          <p:nvPr/>
        </p:nvSpPr>
        <p:spPr>
          <a:xfrm flipH="1" rot="-9649797">
            <a:off x="6371853" y="4455308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-1460553">
            <a:off x="6702382" y="-661835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flipH="1" rot="-859945">
            <a:off x="5665328" y="309646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flipH="1" rot="1478505">
            <a:off x="1794833" y="-211178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31"/>
          <p:cNvSpPr txBox="1"/>
          <p:nvPr>
            <p:ph idx="1" type="subTitle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2" type="title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31"/>
          <p:cNvSpPr txBox="1"/>
          <p:nvPr>
            <p:ph idx="3" type="subTitle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4572012" y="31867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2"/>
          <p:cNvSpPr txBox="1"/>
          <p:nvPr>
            <p:ph idx="1" type="subTitle"/>
          </p:nvPr>
        </p:nvSpPr>
        <p:spPr>
          <a:xfrm>
            <a:off x="4572037" y="36948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32"/>
          <p:cNvSpPr txBox="1"/>
          <p:nvPr>
            <p:ph idx="3" type="title"/>
          </p:nvPr>
        </p:nvSpPr>
        <p:spPr>
          <a:xfrm>
            <a:off x="4572000" y="17478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2"/>
          <p:cNvSpPr txBox="1"/>
          <p:nvPr>
            <p:ph idx="4" type="subTitle"/>
          </p:nvPr>
        </p:nvSpPr>
        <p:spPr>
          <a:xfrm>
            <a:off x="4572025" y="22559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32"/>
          <p:cNvSpPr/>
          <p:nvPr/>
        </p:nvSpPr>
        <p:spPr>
          <a:xfrm flipH="1" rot="-813319">
            <a:off x="7030742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6313853" y="-224555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 flipH="1" rot="10800000">
            <a:off x="-4512131" y="0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 rot="405705">
            <a:off x="6781192" y="537430"/>
            <a:ext cx="7309974" cy="6849668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162666" y="4072255"/>
            <a:ext cx="7826058" cy="2877843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7113372" y="1815710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flipH="1" rot="-1244159">
            <a:off x="-7039848" y="-79298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>
            <p:ph type="title"/>
          </p:nvPr>
        </p:nvSpPr>
        <p:spPr>
          <a:xfrm>
            <a:off x="2014775" y="1710525"/>
            <a:ext cx="51141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2014925" y="2255348"/>
            <a:ext cx="5114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2014780" y="3258850"/>
            <a:ext cx="51138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33"/>
          <p:cNvSpPr txBox="1"/>
          <p:nvPr>
            <p:ph idx="3" type="subTitle"/>
          </p:nvPr>
        </p:nvSpPr>
        <p:spPr>
          <a:xfrm>
            <a:off x="2015075" y="3803672"/>
            <a:ext cx="5113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4880740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flipH="1" rot="9555841">
            <a:off x="780170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7" name="Google Shape;307;p34"/>
          <p:cNvSpPr txBox="1"/>
          <p:nvPr>
            <p:ph idx="3" type="title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34"/>
          <p:cNvSpPr txBox="1"/>
          <p:nvPr>
            <p:ph idx="4" type="subTitle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9" name="Google Shape;309;p34"/>
          <p:cNvSpPr txBox="1"/>
          <p:nvPr>
            <p:ph idx="5" type="title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34"/>
          <p:cNvSpPr txBox="1"/>
          <p:nvPr>
            <p:ph idx="6" type="subTitle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flipH="1" rot="10285629">
            <a:off x="-7063092" y="-236754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 flipH="1" rot="-2839443">
            <a:off x="2550622" y="32526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 flipH="1" rot="-10305679">
            <a:off x="6458116" y="67162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 flipH="1" rot="1478505">
            <a:off x="3777012" y="-1076247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35"/>
          <p:cNvSpPr txBox="1"/>
          <p:nvPr>
            <p:ph idx="1" type="subTitle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" name="Google Shape;321;p35"/>
          <p:cNvSpPr txBox="1"/>
          <p:nvPr>
            <p:ph idx="3" type="title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35"/>
          <p:cNvSpPr txBox="1"/>
          <p:nvPr>
            <p:ph idx="4" type="subTitle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idx="5" type="title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35"/>
          <p:cNvSpPr txBox="1"/>
          <p:nvPr>
            <p:ph idx="6" type="subTitle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2077025" y="15183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7" name="Google Shape;327;p36"/>
          <p:cNvSpPr txBox="1"/>
          <p:nvPr>
            <p:ph idx="1" type="subTitle"/>
          </p:nvPr>
        </p:nvSpPr>
        <p:spPr>
          <a:xfrm>
            <a:off x="2077175" y="2063201"/>
            <a:ext cx="5909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2" type="title"/>
          </p:nvPr>
        </p:nvSpPr>
        <p:spPr>
          <a:xfrm>
            <a:off x="2077027" y="257712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36"/>
          <p:cNvSpPr txBox="1"/>
          <p:nvPr>
            <p:ph idx="3" type="subTitle"/>
          </p:nvPr>
        </p:nvSpPr>
        <p:spPr>
          <a:xfrm>
            <a:off x="2077350" y="312195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36"/>
          <p:cNvSpPr/>
          <p:nvPr/>
        </p:nvSpPr>
        <p:spPr>
          <a:xfrm flipH="1" rot="10285629">
            <a:off x="-6531342" y="-212179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-4516430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 flipH="1" rot="-2839443">
            <a:off x="877472" y="32202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flipH="1" rot="-10305679">
            <a:off x="6411091" y="30197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 flipH="1" rot="3278516">
            <a:off x="4649136" y="-366101"/>
            <a:ext cx="7826271" cy="287792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6466450" y="2570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idx="5" type="title"/>
          </p:nvPr>
        </p:nvSpPr>
        <p:spPr>
          <a:xfrm>
            <a:off x="2077027" y="36358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36"/>
          <p:cNvSpPr txBox="1"/>
          <p:nvPr>
            <p:ph idx="6" type="subTitle"/>
          </p:nvPr>
        </p:nvSpPr>
        <p:spPr>
          <a:xfrm>
            <a:off x="2077350" y="418070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 txBox="1"/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37"/>
          <p:cNvSpPr txBox="1"/>
          <p:nvPr>
            <p:ph idx="1" type="subTitle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7" name="Google Shape;347;p37"/>
          <p:cNvSpPr txBox="1"/>
          <p:nvPr>
            <p:ph idx="2" type="title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37"/>
          <p:cNvSpPr txBox="1"/>
          <p:nvPr>
            <p:ph idx="3" type="subTitle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9" name="Google Shape;349;p37"/>
          <p:cNvSpPr txBox="1"/>
          <p:nvPr>
            <p:ph idx="4" type="title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37"/>
          <p:cNvSpPr txBox="1"/>
          <p:nvPr>
            <p:ph idx="5" type="subTitle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1" name="Google Shape;351;p37"/>
          <p:cNvSpPr txBox="1"/>
          <p:nvPr>
            <p:ph idx="6" type="title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37"/>
          <p:cNvSpPr txBox="1"/>
          <p:nvPr>
            <p:ph idx="7" type="subTitle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586952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38"/>
          <p:cNvSpPr txBox="1"/>
          <p:nvPr>
            <p:ph idx="2" type="title"/>
          </p:nvPr>
        </p:nvSpPr>
        <p:spPr>
          <a:xfrm>
            <a:off x="4157088" y="2211700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38"/>
          <p:cNvSpPr txBox="1"/>
          <p:nvPr>
            <p:ph idx="1" type="subTitle"/>
          </p:nvPr>
        </p:nvSpPr>
        <p:spPr>
          <a:xfrm>
            <a:off x="5964350" y="2211700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0" name="Google Shape;360;p38"/>
          <p:cNvSpPr txBox="1"/>
          <p:nvPr>
            <p:ph idx="3" type="title"/>
          </p:nvPr>
        </p:nvSpPr>
        <p:spPr>
          <a:xfrm>
            <a:off x="4157088" y="3465525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38"/>
          <p:cNvSpPr txBox="1"/>
          <p:nvPr>
            <p:ph idx="4" type="subTitle"/>
          </p:nvPr>
        </p:nvSpPr>
        <p:spPr>
          <a:xfrm>
            <a:off x="5964350" y="3465525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4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4113422" y="47654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 flipH="1" rot="-813319">
            <a:off x="7043160" y="-16089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4084285" y="336016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 flipH="1" rot="10285603">
            <a:off x="-4881689" y="-15084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 flipH="1" rot="6738480">
            <a:off x="5484634" y="1473878"/>
            <a:ext cx="7826261" cy="287791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46332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9"/>
          <p:cNvSpPr txBox="1"/>
          <p:nvPr>
            <p:ph idx="1" type="subTitle"/>
          </p:nvPr>
        </p:nvSpPr>
        <p:spPr>
          <a:xfrm>
            <a:off x="4633297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2" type="title"/>
          </p:nvPr>
        </p:nvSpPr>
        <p:spPr>
          <a:xfrm>
            <a:off x="6544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9"/>
          <p:cNvSpPr txBox="1"/>
          <p:nvPr>
            <p:ph idx="3" type="subTitle"/>
          </p:nvPr>
        </p:nvSpPr>
        <p:spPr>
          <a:xfrm>
            <a:off x="6544625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4" type="title"/>
          </p:nvPr>
        </p:nvSpPr>
        <p:spPr>
          <a:xfrm>
            <a:off x="27218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9"/>
          <p:cNvSpPr txBox="1"/>
          <p:nvPr>
            <p:ph idx="5" type="subTitle"/>
          </p:nvPr>
        </p:nvSpPr>
        <p:spPr>
          <a:xfrm>
            <a:off x="2722019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" name="Google Shape;374;p39"/>
          <p:cNvSpPr txBox="1"/>
          <p:nvPr>
            <p:ph idx="6" type="title"/>
          </p:nvPr>
        </p:nvSpPr>
        <p:spPr>
          <a:xfrm>
            <a:off x="810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39"/>
          <p:cNvSpPr txBox="1"/>
          <p:nvPr>
            <p:ph idx="7" type="subTitle"/>
          </p:nvPr>
        </p:nvSpPr>
        <p:spPr>
          <a:xfrm>
            <a:off x="810750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6" name="Google Shape;376;p39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5036390" y="19320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435239" y="-2304911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 flipH="1" rot="9555841">
            <a:off x="80422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 txBox="1"/>
          <p:nvPr>
            <p:ph type="title"/>
          </p:nvPr>
        </p:nvSpPr>
        <p:spPr>
          <a:xfrm>
            <a:off x="1465625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5" name="Google Shape;385;p40"/>
          <p:cNvSpPr txBox="1"/>
          <p:nvPr>
            <p:ph idx="1" type="subTitle"/>
          </p:nvPr>
        </p:nvSpPr>
        <p:spPr>
          <a:xfrm>
            <a:off x="1465675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40"/>
          <p:cNvSpPr txBox="1"/>
          <p:nvPr>
            <p:ph idx="2" type="title"/>
          </p:nvPr>
        </p:nvSpPr>
        <p:spPr>
          <a:xfrm>
            <a:off x="1465625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40"/>
          <p:cNvSpPr txBox="1"/>
          <p:nvPr>
            <p:ph idx="3" type="subTitle"/>
          </p:nvPr>
        </p:nvSpPr>
        <p:spPr>
          <a:xfrm>
            <a:off x="1465675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40"/>
          <p:cNvSpPr txBox="1"/>
          <p:nvPr>
            <p:ph idx="4" type="title"/>
          </p:nvPr>
        </p:nvSpPr>
        <p:spPr>
          <a:xfrm>
            <a:off x="1465625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40"/>
          <p:cNvSpPr txBox="1"/>
          <p:nvPr>
            <p:ph idx="5" type="subTitle"/>
          </p:nvPr>
        </p:nvSpPr>
        <p:spPr>
          <a:xfrm>
            <a:off x="1465675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40"/>
          <p:cNvSpPr txBox="1"/>
          <p:nvPr>
            <p:ph idx="6" type="title"/>
          </p:nvPr>
        </p:nvSpPr>
        <p:spPr>
          <a:xfrm>
            <a:off x="5348850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40"/>
          <p:cNvSpPr txBox="1"/>
          <p:nvPr>
            <p:ph idx="7" type="subTitle"/>
          </p:nvPr>
        </p:nvSpPr>
        <p:spPr>
          <a:xfrm>
            <a:off x="5348900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40"/>
          <p:cNvSpPr txBox="1"/>
          <p:nvPr>
            <p:ph idx="8" type="title"/>
          </p:nvPr>
        </p:nvSpPr>
        <p:spPr>
          <a:xfrm>
            <a:off x="5348850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40"/>
          <p:cNvSpPr txBox="1"/>
          <p:nvPr>
            <p:ph idx="9" type="subTitle"/>
          </p:nvPr>
        </p:nvSpPr>
        <p:spPr>
          <a:xfrm>
            <a:off x="5348900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40"/>
          <p:cNvSpPr txBox="1"/>
          <p:nvPr>
            <p:ph idx="13" type="title"/>
          </p:nvPr>
        </p:nvSpPr>
        <p:spPr>
          <a:xfrm>
            <a:off x="5348850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40"/>
          <p:cNvSpPr txBox="1"/>
          <p:nvPr>
            <p:ph idx="14" type="subTitle"/>
          </p:nvPr>
        </p:nvSpPr>
        <p:spPr>
          <a:xfrm>
            <a:off x="5348900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40"/>
          <p:cNvSpPr txBox="1"/>
          <p:nvPr>
            <p:ph idx="1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1478505">
            <a:off x="3709533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title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title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 txBox="1"/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41"/>
          <p:cNvSpPr txBox="1"/>
          <p:nvPr>
            <p:ph idx="1" type="subTitle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6" name="Google Shape;406;p41"/>
          <p:cNvSpPr txBox="1"/>
          <p:nvPr>
            <p:ph idx="2" type="title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41"/>
          <p:cNvSpPr txBox="1"/>
          <p:nvPr>
            <p:ph idx="3" type="subTitle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8" name="Google Shape;408;p41"/>
          <p:cNvSpPr txBox="1"/>
          <p:nvPr>
            <p:ph idx="4" type="title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41"/>
          <p:cNvSpPr txBox="1"/>
          <p:nvPr>
            <p:ph idx="5" type="subTitle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" name="Google Shape;410;p41"/>
          <p:cNvSpPr txBox="1"/>
          <p:nvPr>
            <p:ph idx="6" type="title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1" name="Google Shape;411;p41"/>
          <p:cNvSpPr txBox="1"/>
          <p:nvPr>
            <p:ph idx="7" type="subTitle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2" name="Google Shape;412;p41"/>
          <p:cNvSpPr txBox="1"/>
          <p:nvPr>
            <p:ph idx="8" type="title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3" name="Google Shape;413;p41"/>
          <p:cNvSpPr txBox="1"/>
          <p:nvPr>
            <p:ph idx="9" type="subTitle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4" name="Google Shape;414;p41"/>
          <p:cNvSpPr txBox="1"/>
          <p:nvPr>
            <p:ph idx="13" type="title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41"/>
          <p:cNvSpPr txBox="1"/>
          <p:nvPr>
            <p:ph idx="14" type="subTitle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6" name="Google Shape;416;p41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6847042" y="29704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 flipH="1" rot="10285603">
            <a:off x="-5277715" y="-24641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 flipH="1" rot="-649785">
            <a:off x="-4089159" y="105605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 flipH="1" rot="-813319">
            <a:off x="7695609" y="-35221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/>
          <p:nvPr/>
        </p:nvSpPr>
        <p:spPr>
          <a:xfrm flipH="1" rot="-9089871">
            <a:off x="-5596635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 flipH="1" rot="1476017">
            <a:off x="6812373" y="775527"/>
            <a:ext cx="7826071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 txBox="1"/>
          <p:nvPr>
            <p:ph type="title"/>
          </p:nvPr>
        </p:nvSpPr>
        <p:spPr>
          <a:xfrm>
            <a:off x="1242888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42"/>
          <p:cNvSpPr txBox="1"/>
          <p:nvPr>
            <p:ph idx="1" type="subTitle"/>
          </p:nvPr>
        </p:nvSpPr>
        <p:spPr>
          <a:xfrm>
            <a:off x="12429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6" name="Google Shape;426;p42"/>
          <p:cNvSpPr txBox="1"/>
          <p:nvPr>
            <p:ph idx="2" type="title"/>
          </p:nvPr>
        </p:nvSpPr>
        <p:spPr>
          <a:xfrm>
            <a:off x="12428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" name="Google Shape;427;p42"/>
          <p:cNvSpPr txBox="1"/>
          <p:nvPr>
            <p:ph idx="3" type="subTitle"/>
          </p:nvPr>
        </p:nvSpPr>
        <p:spPr>
          <a:xfrm>
            <a:off x="12429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8" name="Google Shape;428;p42"/>
          <p:cNvSpPr txBox="1"/>
          <p:nvPr>
            <p:ph idx="4" type="title"/>
          </p:nvPr>
        </p:nvSpPr>
        <p:spPr>
          <a:xfrm>
            <a:off x="3973163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42"/>
          <p:cNvSpPr txBox="1"/>
          <p:nvPr>
            <p:ph idx="5" type="subTitle"/>
          </p:nvPr>
        </p:nvSpPr>
        <p:spPr>
          <a:xfrm>
            <a:off x="3973205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42"/>
          <p:cNvSpPr txBox="1"/>
          <p:nvPr>
            <p:ph idx="6" type="title"/>
          </p:nvPr>
        </p:nvSpPr>
        <p:spPr>
          <a:xfrm>
            <a:off x="3973164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" name="Google Shape;431;p42"/>
          <p:cNvSpPr txBox="1"/>
          <p:nvPr>
            <p:ph idx="7" type="subTitle"/>
          </p:nvPr>
        </p:nvSpPr>
        <p:spPr>
          <a:xfrm>
            <a:off x="3973184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2" name="Google Shape;432;p42"/>
          <p:cNvSpPr txBox="1"/>
          <p:nvPr>
            <p:ph idx="8" type="title"/>
          </p:nvPr>
        </p:nvSpPr>
        <p:spPr>
          <a:xfrm>
            <a:off x="6703489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3" name="Google Shape;433;p42"/>
          <p:cNvSpPr txBox="1"/>
          <p:nvPr>
            <p:ph idx="9" type="subTitle"/>
          </p:nvPr>
        </p:nvSpPr>
        <p:spPr>
          <a:xfrm>
            <a:off x="67035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4" name="Google Shape;434;p42"/>
          <p:cNvSpPr txBox="1"/>
          <p:nvPr>
            <p:ph idx="13" type="title"/>
          </p:nvPr>
        </p:nvSpPr>
        <p:spPr>
          <a:xfrm>
            <a:off x="67034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42"/>
          <p:cNvSpPr txBox="1"/>
          <p:nvPr>
            <p:ph idx="14" type="subTitle"/>
          </p:nvPr>
        </p:nvSpPr>
        <p:spPr>
          <a:xfrm>
            <a:off x="67035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6" name="Google Shape;436;p42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3"/>
          <p:cNvSpPr/>
          <p:nvPr/>
        </p:nvSpPr>
        <p:spPr>
          <a:xfrm>
            <a:off x="531517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4701904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 txBox="1"/>
          <p:nvPr>
            <p:ph hasCustomPrompt="1" type="title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/>
          <p:nvPr>
            <p:ph idx="1" type="subTitle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6" name="Google Shape;446;p43"/>
          <p:cNvSpPr txBox="1"/>
          <p:nvPr>
            <p:ph hasCustomPrompt="1" idx="2" type="title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/>
          <p:nvPr>
            <p:ph idx="3" type="subTitle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9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flipH="1" rot="-813319">
            <a:off x="4461871" y="-38204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4415599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"/>
          <p:cNvSpPr/>
          <p:nvPr/>
        </p:nvSpPr>
        <p:spPr>
          <a:xfrm flipH="1">
            <a:off x="-3718816" y="-232974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 flipH="1" rot="-3406877">
            <a:off x="4741603" y="2701799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/>
          <p:nvPr/>
        </p:nvSpPr>
        <p:spPr>
          <a:xfrm rot="649760">
            <a:off x="-3160798" y="3729042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4"/>
          <p:cNvSpPr/>
          <p:nvPr/>
        </p:nvSpPr>
        <p:spPr>
          <a:xfrm flipH="1" rot="10285603">
            <a:off x="4594972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"/>
          <p:cNvSpPr txBox="1"/>
          <p:nvPr>
            <p:ph hasCustomPrompt="1" type="title"/>
          </p:nvPr>
        </p:nvSpPr>
        <p:spPr>
          <a:xfrm>
            <a:off x="2223600" y="53950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/>
          <p:nvPr>
            <p:ph idx="1" type="subTitle"/>
          </p:nvPr>
        </p:nvSpPr>
        <p:spPr>
          <a:xfrm>
            <a:off x="2223600" y="1437838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7" name="Google Shape;457;p44"/>
          <p:cNvSpPr txBox="1"/>
          <p:nvPr>
            <p:ph hasCustomPrompt="1" idx="2" type="title"/>
          </p:nvPr>
        </p:nvSpPr>
        <p:spPr>
          <a:xfrm>
            <a:off x="2223600" y="33543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/>
          <p:nvPr>
            <p:ph idx="3" type="subTitle"/>
          </p:nvPr>
        </p:nvSpPr>
        <p:spPr>
          <a:xfrm>
            <a:off x="2223600" y="42574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9" name="Google Shape;459;p44"/>
          <p:cNvSpPr txBox="1"/>
          <p:nvPr>
            <p:ph hasCustomPrompt="1" idx="4" type="title"/>
          </p:nvPr>
        </p:nvSpPr>
        <p:spPr>
          <a:xfrm>
            <a:off x="2223600" y="19445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/>
          <p:nvPr>
            <p:ph idx="5" type="subTitle"/>
          </p:nvPr>
        </p:nvSpPr>
        <p:spPr>
          <a:xfrm>
            <a:off x="2223600" y="28476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45"/>
          <p:cNvSpPr txBox="1"/>
          <p:nvPr>
            <p:ph idx="2" type="title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45"/>
          <p:cNvSpPr txBox="1"/>
          <p:nvPr>
            <p:ph idx="1" type="subTitle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2" name="Google Shape;472;p45"/>
          <p:cNvSpPr txBox="1"/>
          <p:nvPr>
            <p:ph idx="3" type="title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3" name="Google Shape;473;p45"/>
          <p:cNvSpPr txBox="1"/>
          <p:nvPr>
            <p:ph idx="4" type="subTitle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4" name="Google Shape;474;p45"/>
          <p:cNvSpPr txBox="1"/>
          <p:nvPr>
            <p:ph idx="5" type="title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5" name="Google Shape;475;p45"/>
          <p:cNvSpPr txBox="1"/>
          <p:nvPr>
            <p:ph idx="6" type="subTitle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6" name="Google Shape;476;p45"/>
          <p:cNvSpPr txBox="1"/>
          <p:nvPr>
            <p:ph hasCustomPrompt="1" idx="7" type="title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/>
          <p:nvPr>
            <p:ph hasCustomPrompt="1" idx="8" type="title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/>
          <p:nvPr>
            <p:ph hasCustomPrompt="1" idx="9" type="title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30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3401384" y="-41810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 flipH="1" rot="10800000">
            <a:off x="6191327" y="6574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"/>
          <p:cNvSpPr/>
          <p:nvPr/>
        </p:nvSpPr>
        <p:spPr>
          <a:xfrm flipH="1" rot="6847906">
            <a:off x="5303136" y="19645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7399442" y="40332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"/>
          <p:cNvSpPr/>
          <p:nvPr/>
        </p:nvSpPr>
        <p:spPr>
          <a:xfrm flipH="1" rot="9986681">
            <a:off x="-2153452" y="21955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 flipH="1" rot="-514397">
            <a:off x="-4377604" y="-37143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 flipH="1" rot="-3373645">
            <a:off x="-5233242" y="7996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 txBox="1"/>
          <p:nvPr>
            <p:ph type="title"/>
          </p:nvPr>
        </p:nvSpPr>
        <p:spPr>
          <a:xfrm>
            <a:off x="872476" y="2613288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46"/>
          <p:cNvSpPr txBox="1"/>
          <p:nvPr>
            <p:ph idx="1" type="subTitle"/>
          </p:nvPr>
        </p:nvSpPr>
        <p:spPr>
          <a:xfrm>
            <a:off x="872475" y="2979000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9" name="Google Shape;489;p46"/>
          <p:cNvSpPr txBox="1"/>
          <p:nvPr>
            <p:ph idx="2" type="title"/>
          </p:nvPr>
        </p:nvSpPr>
        <p:spPr>
          <a:xfrm>
            <a:off x="3498100" y="2613288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46"/>
          <p:cNvSpPr txBox="1"/>
          <p:nvPr>
            <p:ph idx="3" type="subTitle"/>
          </p:nvPr>
        </p:nvSpPr>
        <p:spPr>
          <a:xfrm>
            <a:off x="3498101" y="2979000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46"/>
          <p:cNvSpPr txBox="1"/>
          <p:nvPr>
            <p:ph idx="4" type="title"/>
          </p:nvPr>
        </p:nvSpPr>
        <p:spPr>
          <a:xfrm>
            <a:off x="5966121" y="261328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46"/>
          <p:cNvSpPr txBox="1"/>
          <p:nvPr>
            <p:ph idx="5" type="subTitle"/>
          </p:nvPr>
        </p:nvSpPr>
        <p:spPr>
          <a:xfrm>
            <a:off x="5966125" y="2979000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3" name="Google Shape;493;p46"/>
          <p:cNvSpPr txBox="1"/>
          <p:nvPr>
            <p:ph hasCustomPrompt="1" idx="6" type="title"/>
          </p:nvPr>
        </p:nvSpPr>
        <p:spPr>
          <a:xfrm>
            <a:off x="1407025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/>
          <p:nvPr>
            <p:ph hasCustomPrompt="1" idx="7" type="title"/>
          </p:nvPr>
        </p:nvSpPr>
        <p:spPr>
          <a:xfrm>
            <a:off x="3957087" y="1524925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/>
          <p:nvPr>
            <p:ph hasCustomPrompt="1" idx="8" type="title"/>
          </p:nvPr>
        </p:nvSpPr>
        <p:spPr>
          <a:xfrm>
            <a:off x="6506727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7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7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 flipH="1" rot="-8823147">
            <a:off x="58042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7"/>
          <p:cNvSpPr/>
          <p:nvPr/>
        </p:nvSpPr>
        <p:spPr>
          <a:xfrm flipH="1" rot="8100000">
            <a:off x="-2522993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7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"/>
          <p:cNvSpPr/>
          <p:nvPr/>
        </p:nvSpPr>
        <p:spPr>
          <a:xfrm flipH="1" rot="-2128845">
            <a:off x="-1704639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"/>
          <p:cNvSpPr txBox="1"/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5" name="Google Shape;505;p47"/>
          <p:cNvSpPr txBox="1"/>
          <p:nvPr>
            <p:ph idx="1" type="subTitle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6" name="Google Shape;506;p47"/>
          <p:cNvSpPr/>
          <p:nvPr/>
        </p:nvSpPr>
        <p:spPr>
          <a:xfrm flipH="1" rot="9555807">
            <a:off x="7660042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7"/>
          <p:cNvSpPr txBox="1"/>
          <p:nvPr/>
        </p:nvSpPr>
        <p:spPr>
          <a:xfrm>
            <a:off x="1672100" y="3967300"/>
            <a:ext cx="5806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8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9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6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0"/>
          <p:cNvSpPr/>
          <p:nvPr/>
        </p:nvSpPr>
        <p:spPr>
          <a:xfrm flipH="1" rot="-649785">
            <a:off x="6971064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7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flipH="1" rot="-7405535">
            <a:off x="-3234670" y="-39524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1"/>
          <p:cNvSpPr/>
          <p:nvPr/>
        </p:nvSpPr>
        <p:spPr>
          <a:xfrm flipH="1" rot="10150240">
            <a:off x="-3503869" y="42618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 rot="3394465">
            <a:off x="5041484" y="22860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955394">
            <a:off x="1460861" y="-2197712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8823147">
            <a:off x="54929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-1244193">
            <a:off x="-2695083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9555807">
            <a:off x="7511217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anrope"/>
                <a:ea typeface="Manrope"/>
                <a:cs typeface="Manrope"/>
                <a:sym typeface="Manrope"/>
              </a:rPr>
              <a:t>ПОВТОРНОЕ </a:t>
            </a:r>
            <a:r>
              <a:rPr lang="en" sz="36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использование паролей</a:t>
            </a:r>
            <a:endParaRPr sz="3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43" name="Google Shape;543;p5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Борисова Екатерина ИВТ-20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1"/>
          <p:cNvSpPr txBox="1"/>
          <p:nvPr>
            <p:ph type="title"/>
          </p:nvPr>
        </p:nvSpPr>
        <p:spPr>
          <a:xfrm>
            <a:off x="706875" y="274125"/>
            <a:ext cx="7170600" cy="15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39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anrope"/>
                <a:ea typeface="Manrope"/>
                <a:cs typeface="Manrope"/>
                <a:sym typeface="Manrope"/>
              </a:rPr>
              <a:t>Как предотвратить повторное использование паролей</a:t>
            </a:r>
            <a:endParaRPr sz="3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12" name="Google Shape;612;p61"/>
          <p:cNvSpPr txBox="1"/>
          <p:nvPr>
            <p:ph idx="1" type="body"/>
          </p:nvPr>
        </p:nvSpPr>
        <p:spPr>
          <a:xfrm>
            <a:off x="706875" y="2164500"/>
            <a:ext cx="7278900" cy="23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Помимо сознательного выбора предотвращения повторного использования паролей, существуют и другие стратегии, позволяющие избежать этой вредной практики. Используйте приведенные ниже советы, чтобы предотвратить повторное использование учетных данных для входа.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Создавайте надежные и уникальные пароли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Используйте генератор паролей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Включите многофакторную аутентификацию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Практикуйте надлежащую гигиену паролей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Храните свои пароли в менеджере паролей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Далее поговорим подробнее о каждом совете.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/>
          <p:nvPr>
            <p:ph type="title"/>
          </p:nvPr>
        </p:nvSpPr>
        <p:spPr>
          <a:xfrm>
            <a:off x="723300" y="1210000"/>
            <a:ext cx="7406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nrope"/>
                <a:ea typeface="Manrope"/>
                <a:cs typeface="Manrope"/>
                <a:sym typeface="Manrope"/>
              </a:rPr>
              <a:t>Создавайте надежные и уникальные пароли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18" name="Google Shape;618;p62"/>
          <p:cNvSpPr txBox="1"/>
          <p:nvPr>
            <p:ph idx="1" type="subTitle"/>
          </p:nvPr>
        </p:nvSpPr>
        <p:spPr>
          <a:xfrm>
            <a:off x="723300" y="2328475"/>
            <a:ext cx="7702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Лучший способ избежать повторного использования паролей — создать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надежные и уникальные пароли</a:t>
            </a:r>
            <a:r>
              <a:rPr lang="en"/>
              <a:t>. Надежные пароли содержат не менее 16 символов и являются случайной комбинацией прописных и строчных букв, цифр и специальных символов. Они опускают любую личную информацию, последовательные цифры или буквы (12345), а также часто используемые словарные слова, такие как «пароль». Надежные пароли злоумышленникам трудно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взломать</a:t>
            </a:r>
            <a:r>
              <a:rPr lang="en"/>
              <a:t>, чтобы получить доступ к вашим учетным записям. Вам следует использовать разные пароли для каждой из ваших учетных записей, чтобы избежать множественных атак по перехвату учетной записи.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 txBox="1"/>
          <p:nvPr>
            <p:ph type="title"/>
          </p:nvPr>
        </p:nvSpPr>
        <p:spPr>
          <a:xfrm>
            <a:off x="723300" y="1137850"/>
            <a:ext cx="7406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nrope"/>
                <a:ea typeface="Manrope"/>
                <a:cs typeface="Manrope"/>
                <a:sym typeface="Manrope"/>
              </a:rPr>
              <a:t>Используйте генератор паролей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24" name="Google Shape;624;p63"/>
          <p:cNvSpPr txBox="1"/>
          <p:nvPr>
            <p:ph idx="1" type="subTitle"/>
          </p:nvPr>
        </p:nvSpPr>
        <p:spPr>
          <a:xfrm>
            <a:off x="723300" y="2328475"/>
            <a:ext cx="7702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Генератор паролей</a:t>
            </a:r>
            <a:r>
              <a:rPr lang="en"/>
              <a:t> — это инструмент, создающий уникальные пароли путем случайного сочетания прописных и строчных букв, цифр и специальных символов, которые никогда не повторяются. Вам следует использовать генератор паролей, который поможет вам создавать надежные пароли, которые защитят ваши учетные записи от злоумышленников. Генератор паролей упрощает создание надежных паролей и гарантирует, что ваши пароли никогда не повторятся.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4"/>
          <p:cNvSpPr txBox="1"/>
          <p:nvPr>
            <p:ph type="title"/>
          </p:nvPr>
        </p:nvSpPr>
        <p:spPr>
          <a:xfrm>
            <a:off x="723300" y="1383125"/>
            <a:ext cx="7406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nrope"/>
                <a:ea typeface="Manrope"/>
                <a:cs typeface="Manrope"/>
                <a:sym typeface="Manrope"/>
              </a:rPr>
              <a:t>Включите многофакторную аутентификацию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30" name="Google Shape;630;p64"/>
          <p:cNvSpPr txBox="1"/>
          <p:nvPr>
            <p:ph idx="1" type="subTitle"/>
          </p:nvPr>
        </p:nvSpPr>
        <p:spPr>
          <a:xfrm>
            <a:off x="723300" y="2328475"/>
            <a:ext cx="7702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Многофакторная аутентификация (MFA)</a:t>
            </a:r>
            <a:r>
              <a:rPr lang="en"/>
              <a:t> — это мера безопасности, которая требует предоставления дополнительной формы идентификации, такой как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одноразовый код</a:t>
            </a:r>
            <a:r>
              <a:rPr lang="en"/>
              <a:t> для получения доступа к учетной записи. MFA обеспечивает дополнительный уровень безопасности для ваших учетных записей в Интернете, поскольку вам необходимо подтвердить личность, чтобы получить доступ к учетной записи. Даже если ваши учетные данные для входа были скомпрометированы в результате нарушения безопасности, злоумышленник не получит доступа к вашей учетной записи, поскольку он не сможет подтвердить свою личность.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5"/>
          <p:cNvSpPr txBox="1"/>
          <p:nvPr>
            <p:ph type="title"/>
          </p:nvPr>
        </p:nvSpPr>
        <p:spPr>
          <a:xfrm>
            <a:off x="723300" y="1383125"/>
            <a:ext cx="7406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nrope"/>
                <a:ea typeface="Manrope"/>
                <a:cs typeface="Manrope"/>
                <a:sym typeface="Manrope"/>
              </a:rPr>
              <a:t>Практикуйте надлежащую гигиену паролей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36" name="Google Shape;636;p65"/>
          <p:cNvSpPr txBox="1"/>
          <p:nvPr>
            <p:ph idx="1" type="subTitle"/>
          </p:nvPr>
        </p:nvSpPr>
        <p:spPr>
          <a:xfrm>
            <a:off x="723300" y="2328475"/>
            <a:ext cx="7702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соблюдения гигиены паролей выполняйте следующие рекомендации: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следите за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новостями кибербезопасности</a:t>
            </a:r>
            <a:endParaRPr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обязательно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изменяйте пароли</a:t>
            </a:r>
            <a:r>
              <a:rPr lang="en"/>
              <a:t> после нарушения безопасности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регулярно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обновляйте программного обеспечения</a:t>
            </a:r>
            <a:endParaRPr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используйте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антивирусное программное обеспечение </a:t>
            </a:r>
            <a:endParaRPr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не переходите по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сомнительным ссылкам</a:t>
            </a:r>
            <a:endParaRPr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/>
          <p:nvPr>
            <p:ph type="title"/>
          </p:nvPr>
        </p:nvSpPr>
        <p:spPr>
          <a:xfrm>
            <a:off x="723300" y="447275"/>
            <a:ext cx="7406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nrope"/>
                <a:ea typeface="Manrope"/>
                <a:cs typeface="Manrope"/>
                <a:sym typeface="Manrope"/>
              </a:rPr>
              <a:t>Храните свои пароли в менеджере паролей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42" name="Google Shape;642;p66"/>
          <p:cNvSpPr txBox="1"/>
          <p:nvPr>
            <p:ph idx="1" type="subTitle"/>
          </p:nvPr>
        </p:nvSpPr>
        <p:spPr>
          <a:xfrm>
            <a:off x="720750" y="1260825"/>
            <a:ext cx="7702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Менеджер паролей</a:t>
            </a:r>
            <a:r>
              <a:rPr lang="en" sz="1500"/>
              <a:t> — это инструмент, который надежно хранит вашу личную информацию и управляет ею в </a:t>
            </a:r>
            <a:r>
              <a:rPr lang="en" sz="15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зашифрованном хранилище</a:t>
            </a:r>
            <a:r>
              <a:rPr lang="en" sz="1500"/>
              <a:t>. Поскольку менеджер паролей хранит все ваши учетные данные для входа, вам не придется повторно использовать один и тот же пароль или запоминать все разные пароли. Некоторые менеджеры паролей могут идентифицировать любые пароли, которые повторно использовались в ваших учетных записях, и предлагать вам изменить их на надежные и уникальные. Использование менеджера паролей упрощает вход в учетные записи, поскольку он автоматически заполняет учетные данные всякий раз, когда вы открываете веб-сайт или приложение, в которое пытаетесь войти.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Некоторые менеджеры паролей предлагают дополнительные функции, такие как </a:t>
            </a:r>
            <a:r>
              <a:rPr lang="en" sz="15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мониторинг даркнета</a:t>
            </a:r>
            <a:r>
              <a:rPr lang="en" sz="1500"/>
              <a:t>. Средства мониторинга даркнета сканируют даркнет и определяют, были ли найдены какие-либо из ваших учетных данных для входа. Инструмент предупреждает вас, если какая-либо из ваших учетных записей была скомпрометирована, чтобы вы могли быстро изменить свои пароли.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7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СПАСИБО ЗА ВНИМАНИЕ</a:t>
            </a:r>
            <a:r>
              <a:rPr lang="en" sz="5300">
                <a:latin typeface="Manrope"/>
                <a:ea typeface="Manrope"/>
                <a:cs typeface="Manrope"/>
                <a:sym typeface="Manrope"/>
              </a:rPr>
              <a:t>!</a:t>
            </a:r>
            <a:r>
              <a:rPr lang="en" sz="5300">
                <a:latin typeface="Manrope"/>
                <a:ea typeface="Manrope"/>
                <a:cs typeface="Manrope"/>
                <a:sym typeface="Manrope"/>
              </a:rPr>
              <a:t>!</a:t>
            </a:r>
            <a:endParaRPr sz="53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48" name="Google Shape;648;p67"/>
          <p:cNvSpPr txBox="1"/>
          <p:nvPr>
            <p:ph idx="1" type="subTitle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Будьте осторожны, меняйте пароли</a:t>
            </a:r>
            <a:endParaRPr/>
          </a:p>
        </p:txBody>
      </p:sp>
      <p:pic>
        <p:nvPicPr>
          <p:cNvPr id="649" name="Google Shape;64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500" y="3200050"/>
            <a:ext cx="1849000" cy="1824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/>
          <p:nvPr/>
        </p:nvSpPr>
        <p:spPr>
          <a:xfrm>
            <a:off x="1292102" y="1145663"/>
            <a:ext cx="1721588" cy="124023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3"/>
          <p:cNvSpPr/>
          <p:nvPr/>
        </p:nvSpPr>
        <p:spPr>
          <a:xfrm flipH="1">
            <a:off x="6038512" y="1132926"/>
            <a:ext cx="1778963" cy="1281602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3"/>
          <p:cNvSpPr/>
          <p:nvPr/>
        </p:nvSpPr>
        <p:spPr>
          <a:xfrm>
            <a:off x="3804961" y="1156771"/>
            <a:ext cx="1472261" cy="1240228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3"/>
          <p:cNvSpPr txBox="1"/>
          <p:nvPr>
            <p:ph idx="1" type="subTitle"/>
          </p:nvPr>
        </p:nvSpPr>
        <p:spPr>
          <a:xfrm>
            <a:off x="872575" y="2488150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ЧТО ЭТО</a:t>
            </a:r>
            <a:endParaRPr sz="1200"/>
          </a:p>
        </p:txBody>
      </p:sp>
      <p:sp>
        <p:nvSpPr>
          <p:cNvPr id="552" name="Google Shape;552;p53"/>
          <p:cNvSpPr txBox="1"/>
          <p:nvPr>
            <p:ph idx="3" type="subTitle"/>
          </p:nvPr>
        </p:nvSpPr>
        <p:spPr>
          <a:xfrm>
            <a:off x="3498101" y="2488150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РИСКИ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3" name="Google Shape;553;p53"/>
          <p:cNvSpPr txBox="1"/>
          <p:nvPr>
            <p:ph idx="5" type="subTitle"/>
          </p:nvPr>
        </p:nvSpPr>
        <p:spPr>
          <a:xfrm>
            <a:off x="5966125" y="2488150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ПРЕДОТВРАЩЕНИЕ</a:t>
            </a:r>
            <a:endParaRPr sz="1200"/>
          </a:p>
        </p:txBody>
      </p:sp>
      <p:sp>
        <p:nvSpPr>
          <p:cNvPr id="554" name="Google Shape;554;p53"/>
          <p:cNvSpPr txBox="1"/>
          <p:nvPr>
            <p:ph idx="7" type="title"/>
          </p:nvPr>
        </p:nvSpPr>
        <p:spPr>
          <a:xfrm>
            <a:off x="3957087" y="1524925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5" name="Google Shape;555;p53"/>
          <p:cNvSpPr txBox="1"/>
          <p:nvPr>
            <p:ph idx="8" type="title"/>
          </p:nvPr>
        </p:nvSpPr>
        <p:spPr>
          <a:xfrm>
            <a:off x="6506727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6" name="Google Shape;556;p53"/>
          <p:cNvSpPr txBox="1"/>
          <p:nvPr>
            <p:ph idx="429496729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СОДЕРЖАНИЕ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57" name="Google Shape;557;p53"/>
          <p:cNvSpPr txBox="1"/>
          <p:nvPr>
            <p:ph idx="6" type="title"/>
          </p:nvPr>
        </p:nvSpPr>
        <p:spPr>
          <a:xfrm>
            <a:off x="1407025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 txBox="1"/>
          <p:nvPr>
            <p:ph idx="1" type="subTitle"/>
          </p:nvPr>
        </p:nvSpPr>
        <p:spPr>
          <a:xfrm>
            <a:off x="720000" y="2608850"/>
            <a:ext cx="7011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Повторное использование пароля — это когда человек использует один и тот же пароль или небольшую его вариацию в нескольких онлайн-аккаунтах и службах. Многие люди могут повторно использовать пароль, поскольку им легче запомнить один, а не несколько паролей. Однако такой неэффективный подход может привести к нескольким различным типам кибератак, включая атаки с подстановкой учетных данных.</a:t>
            </a:r>
            <a:endParaRPr/>
          </a:p>
        </p:txBody>
      </p:sp>
      <p:sp>
        <p:nvSpPr>
          <p:cNvPr id="563" name="Google Shape;563;p54"/>
          <p:cNvSpPr txBox="1"/>
          <p:nvPr>
            <p:ph idx="4" type="title"/>
          </p:nvPr>
        </p:nvSpPr>
        <p:spPr>
          <a:xfrm>
            <a:off x="720000" y="865675"/>
            <a:ext cx="7704000" cy="13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3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Что такое повторное использование паролей?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5"/>
          <p:cNvSpPr txBox="1"/>
          <p:nvPr>
            <p:ph idx="1" type="subTitle"/>
          </p:nvPr>
        </p:nvSpPr>
        <p:spPr>
          <a:xfrm>
            <a:off x="720000" y="2608850"/>
            <a:ext cx="7011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Самый большой риск повторного использования одного и того же пароля — это подмена учетных данных и атаки с целью захвата учетных записей, которые часто приводят к несанкционированному доступу и потере ваших учетных записей и личной информации.</a:t>
            </a:r>
            <a:endParaRPr/>
          </a:p>
        </p:txBody>
      </p:sp>
      <p:sp>
        <p:nvSpPr>
          <p:cNvPr id="569" name="Google Shape;569;p55"/>
          <p:cNvSpPr txBox="1"/>
          <p:nvPr>
            <p:ph type="title"/>
          </p:nvPr>
        </p:nvSpPr>
        <p:spPr>
          <a:xfrm>
            <a:off x="720000" y="865675"/>
            <a:ext cx="7704000" cy="13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3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Риски повторного использования одного и того же пароля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"/>
          <p:cNvSpPr txBox="1"/>
          <p:nvPr>
            <p:ph type="title"/>
          </p:nvPr>
        </p:nvSpPr>
        <p:spPr>
          <a:xfrm>
            <a:off x="723300" y="907000"/>
            <a:ext cx="7406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nrope"/>
                <a:ea typeface="Manrope"/>
                <a:cs typeface="Manrope"/>
                <a:sym typeface="Manrope"/>
              </a:rPr>
              <a:t>Подстановка учетных данных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75" name="Google Shape;575;p56"/>
          <p:cNvSpPr txBox="1"/>
          <p:nvPr>
            <p:ph idx="1" type="subTitle"/>
          </p:nvPr>
        </p:nvSpPr>
        <p:spPr>
          <a:xfrm>
            <a:off x="723300" y="2328475"/>
            <a:ext cx="7702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Подстановка учетных данных</a:t>
            </a:r>
            <a:r>
              <a:rPr lang="en"/>
              <a:t> — это когда злоумышленник использует набор открытых учетных данных для попытки получить доступ к нескольким учетным записям. Злоумышленники часто используют учетные данные, которые были украдены в результате утечки данных, для выполнения подстановки учетных данных. Согласно отчету Keeper о практике использования паролей, подстановка учетных данных часто эффективна, потому что: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7"/>
          <p:cNvSpPr/>
          <p:nvPr/>
        </p:nvSpPr>
        <p:spPr>
          <a:xfrm>
            <a:off x="1292102" y="1145663"/>
            <a:ext cx="1721588" cy="124023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7"/>
          <p:cNvSpPr/>
          <p:nvPr/>
        </p:nvSpPr>
        <p:spPr>
          <a:xfrm flipH="1">
            <a:off x="6038512" y="1132926"/>
            <a:ext cx="1778963" cy="1281602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7"/>
          <p:cNvSpPr/>
          <p:nvPr/>
        </p:nvSpPr>
        <p:spPr>
          <a:xfrm>
            <a:off x="3804961" y="1156771"/>
            <a:ext cx="1472261" cy="1240228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7"/>
          <p:cNvSpPr txBox="1"/>
          <p:nvPr>
            <p:ph idx="1" type="subTitle"/>
          </p:nvPr>
        </p:nvSpPr>
        <p:spPr>
          <a:xfrm>
            <a:off x="872575" y="2819975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людей повторно используют одни и те же пароли для нескольких учетных записей</a:t>
            </a:r>
            <a:endParaRPr/>
          </a:p>
        </p:txBody>
      </p:sp>
      <p:sp>
        <p:nvSpPr>
          <p:cNvPr id="584" name="Google Shape;584;p57"/>
          <p:cNvSpPr txBox="1"/>
          <p:nvPr>
            <p:ph idx="3" type="subTitle"/>
          </p:nvPr>
        </p:nvSpPr>
        <p:spPr>
          <a:xfrm>
            <a:off x="3498101" y="2819975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людей стали жертвами кибератак</a:t>
            </a:r>
            <a:endParaRPr/>
          </a:p>
        </p:txBody>
      </p:sp>
      <p:sp>
        <p:nvSpPr>
          <p:cNvPr id="585" name="Google Shape;585;p57"/>
          <p:cNvSpPr txBox="1"/>
          <p:nvPr>
            <p:ph idx="5" type="subTitle"/>
          </p:nvPr>
        </p:nvSpPr>
        <p:spPr>
          <a:xfrm>
            <a:off x="5966125" y="2819975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людей знают, что их пароли находятся в даркнете, но не меняли их</a:t>
            </a:r>
            <a:endParaRPr/>
          </a:p>
        </p:txBody>
      </p:sp>
      <p:sp>
        <p:nvSpPr>
          <p:cNvPr id="586" name="Google Shape;586;p57"/>
          <p:cNvSpPr txBox="1"/>
          <p:nvPr>
            <p:ph idx="6" type="title"/>
          </p:nvPr>
        </p:nvSpPr>
        <p:spPr>
          <a:xfrm>
            <a:off x="1407025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56%</a:t>
            </a:r>
            <a:endParaRPr/>
          </a:p>
        </p:txBody>
      </p:sp>
      <p:sp>
        <p:nvSpPr>
          <p:cNvPr id="587" name="Google Shape;587;p57"/>
          <p:cNvSpPr txBox="1"/>
          <p:nvPr>
            <p:ph idx="7" type="title"/>
          </p:nvPr>
        </p:nvSpPr>
        <p:spPr>
          <a:xfrm>
            <a:off x="3957087" y="1524925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55%</a:t>
            </a:r>
            <a:endParaRPr/>
          </a:p>
        </p:txBody>
      </p:sp>
      <p:sp>
        <p:nvSpPr>
          <p:cNvPr id="588" name="Google Shape;588;p57"/>
          <p:cNvSpPr txBox="1"/>
          <p:nvPr>
            <p:ph idx="8" type="title"/>
          </p:nvPr>
        </p:nvSpPr>
        <p:spPr>
          <a:xfrm>
            <a:off x="6506727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8"/>
          <p:cNvSpPr txBox="1"/>
          <p:nvPr>
            <p:ph type="title"/>
          </p:nvPr>
        </p:nvSpPr>
        <p:spPr>
          <a:xfrm>
            <a:off x="723300" y="907000"/>
            <a:ext cx="7406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nrope"/>
                <a:ea typeface="Manrope"/>
                <a:cs typeface="Manrope"/>
                <a:sym typeface="Manrope"/>
              </a:rPr>
              <a:t>Изменение пароля после взлома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94" name="Google Shape;594;p58"/>
          <p:cNvSpPr txBox="1"/>
          <p:nvPr>
            <p:ph idx="1" type="subTitle"/>
          </p:nvPr>
        </p:nvSpPr>
        <p:spPr>
          <a:xfrm>
            <a:off x="720750" y="2025500"/>
            <a:ext cx="7702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вы не измените повторно используемый пароль после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нарушения безопасности</a:t>
            </a:r>
            <a:r>
              <a:rPr lang="en"/>
              <a:t>, злоумышленники могут использовать атаки с подстановкой учетных данных, чтобы воспользоваться учетными записями, о существовании которых вы, вероятно, забыли. Вам следует избегать повторного использования одного и того же пароля или любых его вариантов в нескольких учетных записях, поскольку у злоумышленников есть технология, которая может вводить любой вариант одного и того же пароля, чтобы угадать ваши пароли. Повторное использование одного и того же пароля на нескольких платформах и в веб-приложениях может привести к компрометации нескольких учетных записей из-за одного раскрытого пароля.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"/>
          <p:cNvSpPr txBox="1"/>
          <p:nvPr>
            <p:ph type="title"/>
          </p:nvPr>
        </p:nvSpPr>
        <p:spPr>
          <a:xfrm>
            <a:off x="723300" y="907000"/>
            <a:ext cx="7406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nrope"/>
                <a:ea typeface="Manrope"/>
                <a:cs typeface="Manrope"/>
                <a:sym typeface="Manrope"/>
              </a:rPr>
              <a:t>Перехват учетной записи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00" name="Google Shape;600;p59"/>
          <p:cNvSpPr txBox="1"/>
          <p:nvPr>
            <p:ph idx="1" type="subTitle"/>
          </p:nvPr>
        </p:nvSpPr>
        <p:spPr>
          <a:xfrm>
            <a:off x="723300" y="2077600"/>
            <a:ext cx="77025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Перехват учетной записи</a:t>
            </a:r>
            <a:r>
              <a:rPr lang="en"/>
              <a:t> — это тип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кражи личности</a:t>
            </a:r>
            <a:r>
              <a:rPr lang="en"/>
              <a:t>, при котором злоумышленник берет под контроль учетную запись другого пользователя без его разрешения. Подстановка учетных данных часто приводит к атакам с перехватом учетных записей, поскольку злоумышленники могут использовать один и тот же пароль для получения доступа к нескольким учетным записям. После захвата учетной записи злоумышленник может заблокировать доступ пользователя к учетной записи и украсть личную информацию. Злоумышленники могут продавать эту украденную информацию в </a:t>
            </a:r>
            <a:r>
              <a:rPr lang="en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даркнете </a:t>
            </a:r>
            <a:r>
              <a:rPr lang="en"/>
              <a:t>или использовать ее для выдачи себя за жертву и совершения мошенничества.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0"/>
          <p:cNvSpPr txBox="1"/>
          <p:nvPr>
            <p:ph type="title"/>
          </p:nvPr>
        </p:nvSpPr>
        <p:spPr>
          <a:xfrm>
            <a:off x="723300" y="907000"/>
            <a:ext cx="7406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nrope"/>
                <a:ea typeface="Manrope"/>
                <a:cs typeface="Manrope"/>
                <a:sym typeface="Manrope"/>
              </a:rPr>
              <a:t>Пример из личной жизни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06" name="Google Shape;606;p60"/>
          <p:cNvSpPr txBox="1"/>
          <p:nvPr>
            <p:ph idx="1" type="subTitle"/>
          </p:nvPr>
        </p:nvSpPr>
        <p:spPr>
          <a:xfrm>
            <a:off x="723300" y="2077600"/>
            <a:ext cx="77025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так давно взломали страницу в вк моей близкой подруги. Злоумышленники разослали нескольким людям, включая меня, её интимные фотографии и скриншоты переписок. Ей же пришло сообщение с требованием 20 тыс. рублей, иначе они грозились сделать рассылку всем её друзьям в вк и контактам в телеграмме. Она это проигнорировала, и, к счастью, дальнейшей рассылки не произошло. Тем не менее, некоторые люди после этого добавили её в черный список.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Korean Aesthetic Pitch Deck XL Green Variant by Slidesgo">
  <a:themeElements>
    <a:clrScheme name="Simple Light">
      <a:dk1>
        <a:srgbClr val="1E1E1E"/>
      </a:dk1>
      <a:lt1>
        <a:srgbClr val="476634"/>
      </a:lt1>
      <a:dk2>
        <a:srgbClr val="658862"/>
      </a:dk2>
      <a:lt2>
        <a:srgbClr val="BED4BB"/>
      </a:lt2>
      <a:accent1>
        <a:srgbClr val="D7E7D6"/>
      </a:accent1>
      <a:accent2>
        <a:srgbClr val="F7FFF3"/>
      </a:accent2>
      <a:accent3>
        <a:srgbClr val="ADE2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