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webextensions/webextension1.xml" ContentType="application/vnd.ms-office.webextension+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webextensions/webextension2.xml" ContentType="application/vnd.ms-office.webextension+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 id="2147483759" r:id="rId2"/>
    <p:sldMasterId id="2147483770" r:id="rId3"/>
    <p:sldMasterId id="2147483778" r:id="rId4"/>
    <p:sldMasterId id="2147483785" r:id="rId5"/>
  </p:sldMasterIdLst>
  <p:notesMasterIdLst>
    <p:notesMasterId r:id="rId51"/>
  </p:notesMasterIdLst>
  <p:handoutMasterIdLst>
    <p:handoutMasterId r:id="rId52"/>
  </p:handoutMasterIdLst>
  <p:sldIdLst>
    <p:sldId id="256" r:id="rId6"/>
    <p:sldId id="379" r:id="rId7"/>
    <p:sldId id="321" r:id="rId8"/>
    <p:sldId id="372" r:id="rId9"/>
    <p:sldId id="324" r:id="rId10"/>
    <p:sldId id="325" r:id="rId11"/>
    <p:sldId id="326" r:id="rId12"/>
    <p:sldId id="691" r:id="rId13"/>
    <p:sldId id="330" r:id="rId14"/>
    <p:sldId id="332" r:id="rId15"/>
    <p:sldId id="373" r:id="rId16"/>
    <p:sldId id="380" r:id="rId17"/>
    <p:sldId id="963" r:id="rId18"/>
    <p:sldId id="964" r:id="rId19"/>
    <p:sldId id="968" r:id="rId20"/>
    <p:sldId id="334" r:id="rId21"/>
    <p:sldId id="338" r:id="rId22"/>
    <p:sldId id="337" r:id="rId23"/>
    <p:sldId id="336" r:id="rId24"/>
    <p:sldId id="339" r:id="rId25"/>
    <p:sldId id="342" r:id="rId26"/>
    <p:sldId id="340" r:id="rId27"/>
    <p:sldId id="341" r:id="rId28"/>
    <p:sldId id="970" r:id="rId29"/>
    <p:sldId id="358" r:id="rId30"/>
    <p:sldId id="357" r:id="rId31"/>
    <p:sldId id="343" r:id="rId32"/>
    <p:sldId id="344" r:id="rId33"/>
    <p:sldId id="346" r:id="rId34"/>
    <p:sldId id="965" r:id="rId35"/>
    <p:sldId id="347" r:id="rId36"/>
    <p:sldId id="350" r:id="rId37"/>
    <p:sldId id="351" r:id="rId38"/>
    <p:sldId id="352" r:id="rId39"/>
    <p:sldId id="354" r:id="rId40"/>
    <p:sldId id="355" r:id="rId41"/>
    <p:sldId id="966" r:id="rId42"/>
    <p:sldId id="366" r:id="rId43"/>
    <p:sldId id="376" r:id="rId44"/>
    <p:sldId id="378" r:id="rId45"/>
    <p:sldId id="381" r:id="rId46"/>
    <p:sldId id="969" r:id="rId47"/>
    <p:sldId id="370" r:id="rId48"/>
    <p:sldId id="371" r:id="rId49"/>
    <p:sldId id="319" r:id="rId5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B6D6"/>
    <a:srgbClr val="2987CC"/>
    <a:srgbClr val="2281C6"/>
    <a:srgbClr val="2F3C53"/>
    <a:srgbClr val="5B76A2"/>
    <a:srgbClr val="686F7F"/>
    <a:srgbClr val="969696"/>
    <a:srgbClr val="BBB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autoAdjust="0"/>
    <p:restoredTop sz="91038"/>
  </p:normalViewPr>
  <p:slideViewPr>
    <p:cSldViewPr snapToGrid="0">
      <p:cViewPr varScale="1">
        <p:scale>
          <a:sx n="77" d="100"/>
          <a:sy n="77" d="100"/>
        </p:scale>
        <p:origin x="2328" y="184"/>
      </p:cViewPr>
      <p:guideLst>
        <p:guide orient="horz" pos="2160"/>
        <p:guide pos="2880"/>
      </p:guideLst>
    </p:cSldViewPr>
  </p:slideViewPr>
  <p:notesTextViewPr>
    <p:cViewPr>
      <p:scale>
        <a:sx n="1" d="1"/>
        <a:sy n="1" d="1"/>
      </p:scale>
      <p:origin x="0" y="0"/>
    </p:cViewPr>
  </p:notesTextViewPr>
  <p:sorterViewPr>
    <p:cViewPr>
      <p:scale>
        <a:sx n="100" d="100"/>
        <a:sy n="100" d="100"/>
      </p:scale>
      <p:origin x="0" y="-11508"/>
    </p:cViewPr>
  </p:sorterViewPr>
  <p:notesViewPr>
    <p:cSldViewPr snapToGrid="0" showGuides="1">
      <p:cViewPr varScale="1">
        <p:scale>
          <a:sx n="64" d="100"/>
          <a:sy n="64" d="100"/>
        </p:scale>
        <p:origin x="182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5E47750-5F35-42AE-BB82-CD2543B3C9F0}" type="datetimeFigureOut">
              <a:rPr lang="en-US" smtClean="0"/>
              <a:t>12/20/22</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FB2B0F61-47E8-4593-AD3D-20EA79156E11}" type="slidenum">
              <a:rPr lang="en-US" smtClean="0"/>
              <a:t>‹#›</a:t>
            </a:fld>
            <a:endParaRPr lang="en-US"/>
          </a:p>
        </p:txBody>
      </p:sp>
    </p:spTree>
    <p:extLst>
      <p:ext uri="{BB962C8B-B14F-4D97-AF65-F5344CB8AC3E}">
        <p14:creationId xmlns:p14="http://schemas.microsoft.com/office/powerpoint/2010/main" val="2225977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F3C3B9-5E44-4DC9-95EC-969C2FDC697B}" type="datetimeFigureOut">
              <a:rPr lang="en-US" smtClean="0"/>
              <a:t>12/20/22</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7413FEC8-6718-46EA-AA8A-193A0D995F42}" type="slidenum">
              <a:rPr lang="en-US" smtClean="0"/>
              <a:t>‹#›</a:t>
            </a:fld>
            <a:endParaRPr lang="en-US"/>
          </a:p>
        </p:txBody>
      </p:sp>
    </p:spTree>
    <p:extLst>
      <p:ext uri="{BB962C8B-B14F-4D97-AF65-F5344CB8AC3E}">
        <p14:creationId xmlns:p14="http://schemas.microsoft.com/office/powerpoint/2010/main" val="227754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13FEC8-6718-46EA-AA8A-193A0D995F42}" type="slidenum">
              <a:rPr lang="en-US" smtClean="0"/>
              <a:t>4</a:t>
            </a:fld>
            <a:endParaRPr lang="en-US"/>
          </a:p>
        </p:txBody>
      </p:sp>
    </p:spTree>
    <p:extLst>
      <p:ext uri="{BB962C8B-B14F-4D97-AF65-F5344CB8AC3E}">
        <p14:creationId xmlns:p14="http://schemas.microsoft.com/office/powerpoint/2010/main" val="284068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a:t>
            </a:r>
            <a:r>
              <a:rPr lang="en-US" dirty="0" err="1"/>
              <a:t>cdwuFngVQHo</a:t>
            </a:r>
            <a:endParaRPr lang="en-US" dirty="0"/>
          </a:p>
        </p:txBody>
      </p:sp>
      <p:sp>
        <p:nvSpPr>
          <p:cNvPr id="4" name="Slide Number Placeholder 3"/>
          <p:cNvSpPr>
            <a:spLocks noGrp="1"/>
          </p:cNvSpPr>
          <p:nvPr>
            <p:ph type="sldNum" sz="quarter" idx="5"/>
          </p:nvPr>
        </p:nvSpPr>
        <p:spPr/>
        <p:txBody>
          <a:bodyPr/>
          <a:lstStyle/>
          <a:p>
            <a:fld id="{BE0EEF33-D7FB-4E00-8168-0CDB46BCDFA8}" type="slidenum">
              <a:rPr lang="en-US" smtClean="0"/>
              <a:t>30</a:t>
            </a:fld>
            <a:endParaRPr lang="en-US"/>
          </a:p>
        </p:txBody>
      </p:sp>
    </p:spTree>
    <p:extLst>
      <p:ext uri="{BB962C8B-B14F-4D97-AF65-F5344CB8AC3E}">
        <p14:creationId xmlns:p14="http://schemas.microsoft.com/office/powerpoint/2010/main" val="785433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413FEC8-6718-46EA-AA8A-193A0D995F42}" type="slidenum">
              <a:rPr lang="en-US" smtClean="0"/>
              <a:t>31</a:t>
            </a:fld>
            <a:endParaRPr lang="en-US"/>
          </a:p>
        </p:txBody>
      </p:sp>
    </p:spTree>
    <p:extLst>
      <p:ext uri="{BB962C8B-B14F-4D97-AF65-F5344CB8AC3E}">
        <p14:creationId xmlns:p14="http://schemas.microsoft.com/office/powerpoint/2010/main" val="2102985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13FEC8-6718-46EA-AA8A-193A0D995F42}" type="slidenum">
              <a:rPr lang="en-US" smtClean="0"/>
              <a:t>32</a:t>
            </a:fld>
            <a:endParaRPr lang="en-US"/>
          </a:p>
        </p:txBody>
      </p:sp>
    </p:spTree>
    <p:extLst>
      <p:ext uri="{BB962C8B-B14F-4D97-AF65-F5344CB8AC3E}">
        <p14:creationId xmlns:p14="http://schemas.microsoft.com/office/powerpoint/2010/main" val="3900850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13FEC8-6718-46EA-AA8A-193A0D995F42}" type="slidenum">
              <a:rPr lang="en-US" smtClean="0"/>
              <a:t>35</a:t>
            </a:fld>
            <a:endParaRPr lang="en-US"/>
          </a:p>
        </p:txBody>
      </p:sp>
    </p:spTree>
    <p:extLst>
      <p:ext uri="{BB962C8B-B14F-4D97-AF65-F5344CB8AC3E}">
        <p14:creationId xmlns:p14="http://schemas.microsoft.com/office/powerpoint/2010/main" val="3903679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13FEC8-6718-46EA-AA8A-193A0D995F42}" type="slidenum">
              <a:rPr lang="en-US" smtClean="0"/>
              <a:t>36</a:t>
            </a:fld>
            <a:endParaRPr lang="en-US"/>
          </a:p>
        </p:txBody>
      </p:sp>
    </p:spTree>
    <p:extLst>
      <p:ext uri="{BB962C8B-B14F-4D97-AF65-F5344CB8AC3E}">
        <p14:creationId xmlns:p14="http://schemas.microsoft.com/office/powerpoint/2010/main" val="2763828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a:t>
            </a:r>
            <a:r>
              <a:rPr lang="en-US" dirty="0" err="1"/>
              <a:t>ASLZhpvmT2k</a:t>
            </a:r>
            <a:endParaRPr lang="en-US" dirty="0"/>
          </a:p>
        </p:txBody>
      </p:sp>
      <p:sp>
        <p:nvSpPr>
          <p:cNvPr id="4" name="Slide Number Placeholder 3"/>
          <p:cNvSpPr>
            <a:spLocks noGrp="1"/>
          </p:cNvSpPr>
          <p:nvPr>
            <p:ph type="sldNum" sz="quarter" idx="5"/>
          </p:nvPr>
        </p:nvSpPr>
        <p:spPr/>
        <p:txBody>
          <a:bodyPr/>
          <a:lstStyle/>
          <a:p>
            <a:fld id="{BE0EEF33-D7FB-4E00-8168-0CDB46BCDFA8}" type="slidenum">
              <a:rPr lang="en-US" smtClean="0"/>
              <a:t>37</a:t>
            </a:fld>
            <a:endParaRPr lang="en-US"/>
          </a:p>
        </p:txBody>
      </p:sp>
    </p:spTree>
    <p:extLst>
      <p:ext uri="{BB962C8B-B14F-4D97-AF65-F5344CB8AC3E}">
        <p14:creationId xmlns:p14="http://schemas.microsoft.com/office/powerpoint/2010/main" val="2113794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13FEC8-6718-46EA-AA8A-193A0D995F42}" type="slidenum">
              <a:rPr lang="en-US" smtClean="0"/>
              <a:t>39</a:t>
            </a:fld>
            <a:endParaRPr lang="en-US"/>
          </a:p>
        </p:txBody>
      </p:sp>
    </p:spTree>
    <p:extLst>
      <p:ext uri="{BB962C8B-B14F-4D97-AF65-F5344CB8AC3E}">
        <p14:creationId xmlns:p14="http://schemas.microsoft.com/office/powerpoint/2010/main" val="2636166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b </a:t>
            </a:r>
            <a:r>
              <a:rPr lang="en-US" sz="1200" dirty="0">
                <a:effectLst/>
              </a:rPr>
              <a:t>- Edge computing on the way to the cloud would be the best fit given the lightweight processing capability of the IoT devices.</a:t>
            </a:r>
          </a:p>
          <a:p>
            <a:pPr marL="228600" indent="-228600">
              <a:buAutoNum type="arabicPeriod"/>
            </a:pPr>
            <a:r>
              <a:rPr lang="en-US" sz="1200" b="0" i="0" dirty="0">
                <a:effectLst/>
              </a:rPr>
              <a:t>c - IaaS - Infrastructure as a Service is appropriate for highly customized, poorly scaling solutions that </a:t>
            </a:r>
          </a:p>
          <a:p>
            <a:pPr marL="228600" indent="-228600">
              <a:buAutoNum type="arabicPeriod"/>
            </a:pPr>
            <a:r>
              <a:rPr lang="en-US" sz="1200" b="0" i="0" dirty="0">
                <a:effectLst/>
              </a:rPr>
              <a:t>d – Cloud Access Security Broker</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0EEF33-D7FB-4E00-8168-0CDB46BCDF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5481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Answers:</a:t>
            </a:r>
          </a:p>
          <a:p>
            <a:r>
              <a:rPr lang="en-US" sz="1200" b="0" i="1" kern="1200" dirty="0">
                <a:solidFill>
                  <a:schemeClr val="tx1"/>
                </a:solidFill>
                <a:effectLst/>
                <a:latin typeface="+mn-lt"/>
                <a:ea typeface="+mn-ea"/>
                <a:cs typeface="+mn-cs"/>
              </a:rPr>
              <a:t>1. B and E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A CASB (Cloud Access Security Broker) can be used to apply </a:t>
            </a:r>
            <a:r>
              <a:rPr lang="en-US" sz="1200" i="1" kern="1200" noProof="0" dirty="0">
                <a:solidFill>
                  <a:schemeClr val="tx1"/>
                </a:solidFill>
                <a:effectLst/>
                <a:latin typeface="+mn-lt"/>
                <a:ea typeface="+mn-ea"/>
                <a:cs typeface="+mn-cs"/>
              </a:rPr>
              <a:t>security</a:t>
            </a:r>
            <a:r>
              <a:rPr lang="en-US" sz="1200" i="0" kern="1200" noProof="0" dirty="0">
                <a:solidFill>
                  <a:schemeClr val="tx1"/>
                </a:solidFill>
                <a:effectLst/>
                <a:latin typeface="+mn-lt"/>
                <a:ea typeface="+mn-ea"/>
                <a:cs typeface="+mn-cs"/>
              </a:rPr>
              <a:t> </a:t>
            </a:r>
            <a:r>
              <a:rPr lang="en-US" sz="1200" i="1" kern="1200" noProof="0" dirty="0">
                <a:solidFill>
                  <a:schemeClr val="tx1"/>
                </a:solidFill>
                <a:effectLst/>
                <a:latin typeface="+mn-lt"/>
                <a:ea typeface="+mn-ea"/>
                <a:cs typeface="+mn-cs"/>
              </a:rPr>
              <a:t>policies</a:t>
            </a:r>
            <a:r>
              <a:rPr lang="en-US" sz="1200" i="1" kern="1200" dirty="0">
                <a:solidFill>
                  <a:schemeClr val="tx1"/>
                </a:solidFill>
                <a:effectLst/>
                <a:latin typeface="+mn-lt"/>
                <a:ea typeface="+mn-ea"/>
                <a:cs typeface="+mn-cs"/>
              </a:rPr>
              <a:t> to cloud-based implementations. Two common functions of a</a:t>
            </a:r>
            <a:r>
              <a:rPr lang="en-US" sz="1200" i="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CASB are visibility into application use and data security policy use. Other</a:t>
            </a:r>
            <a:r>
              <a:rPr lang="en-US" sz="1200" i="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common CASB functions are the verification of compliance with formal</a:t>
            </a:r>
            <a:r>
              <a:rPr lang="en-US" sz="1200" i="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standards and the monitoring and identification of threats.</a:t>
            </a:r>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The incorrect answers:</a:t>
            </a:r>
            <a:endParaRPr lang="en-US" sz="1200" b="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 (</a:t>
            </a:r>
            <a:r>
              <a:rPr lang="en-US" sz="1200" i="1" kern="1200" dirty="0">
                <a:solidFill>
                  <a:schemeClr val="tx1"/>
                </a:solidFill>
                <a:effectLst/>
                <a:latin typeface="+mn-lt"/>
                <a:ea typeface="+mn-ea"/>
                <a:cs typeface="+mn-cs"/>
              </a:rPr>
              <a:t>A CASB focuses on policies associated with cloud-based services and not</a:t>
            </a:r>
            <a:r>
              <a:rPr lang="en-US" sz="1200" i="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internal devices.)</a:t>
            </a:r>
          </a:p>
          <a:p>
            <a:r>
              <a:rPr lang="en-US" sz="1200" i="1" kern="1200" dirty="0">
                <a:solidFill>
                  <a:schemeClr val="tx1"/>
                </a:solidFill>
                <a:effectLst/>
                <a:latin typeface="+mn-lt"/>
                <a:ea typeface="+mn-ea"/>
                <a:cs typeface="+mn-cs"/>
              </a:rPr>
              <a:t>C (Using Syslog to centralize log storage is most commonly associated with a</a:t>
            </a:r>
            <a:r>
              <a:rPr lang="en-US" sz="1200" i="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SIEM (Security Information and Event Manager).</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 (</a:t>
            </a:r>
            <a:r>
              <a:rPr lang="en-US" sz="1200" i="1" kern="1200" dirty="0">
                <a:solidFill>
                  <a:schemeClr val="tx1"/>
                </a:solidFill>
                <a:effectLst/>
                <a:latin typeface="+mn-lt"/>
                <a:ea typeface="+mn-ea"/>
                <a:cs typeface="+mn-cs"/>
              </a:rPr>
              <a:t>A network availability report would be outside the scope of a CASB.)</a:t>
            </a:r>
          </a:p>
          <a:p>
            <a:r>
              <a:rPr lang="en-US" sz="1200" kern="1200" dirty="0">
                <a:solidFill>
                  <a:schemeClr val="tx1"/>
                </a:solidFill>
                <a:effectLst/>
                <a:latin typeface="+mn-lt"/>
                <a:ea typeface="+mn-ea"/>
                <a:cs typeface="+mn-cs"/>
              </a:rPr>
              <a:t>F (</a:t>
            </a:r>
            <a:r>
              <a:rPr lang="en-US" sz="1200" i="1" kern="1200" dirty="0">
                <a:solidFill>
                  <a:schemeClr val="tx1"/>
                </a:solidFill>
                <a:effectLst/>
                <a:latin typeface="+mn-lt"/>
                <a:ea typeface="+mn-ea"/>
                <a:cs typeface="+mn-cs"/>
              </a:rPr>
              <a:t>VPN concentrators are commonly used to provide security connectivity</a:t>
            </a:r>
            <a:r>
              <a:rPr lang="en-US" sz="1200" i="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for remote users.</a:t>
            </a:r>
            <a:r>
              <a:rPr lang="en-US" sz="1200" kern="1200" dirty="0">
                <a:solidFill>
                  <a:schemeClr val="tx1"/>
                </a:solidFill>
                <a:effectLst/>
                <a:latin typeface="+mn-lt"/>
                <a:ea typeface="+mn-ea"/>
                <a:cs typeface="+mn-cs"/>
              </a:rPr>
              <a:t>)</a:t>
            </a:r>
          </a:p>
          <a:p>
            <a:endParaRPr lang="en-US" dirty="0"/>
          </a:p>
          <a:p>
            <a:r>
              <a:rPr lang="en-US" dirty="0"/>
              <a:t>2. C (</a:t>
            </a:r>
            <a:r>
              <a:rPr lang="en-US" sz="1200" i="1" kern="1200" dirty="0">
                <a:solidFill>
                  <a:schemeClr val="tx1"/>
                </a:solidFill>
                <a:effectLst/>
                <a:latin typeface="+mn-lt"/>
                <a:ea typeface="+mn-ea"/>
                <a:cs typeface="+mn-cs"/>
              </a:rPr>
              <a:t>A hybrid cloud model combines both private and public cloud</a:t>
            </a:r>
            <a:r>
              <a:rPr lang="en-US" sz="1200" i="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infrastructures.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kern="1200" dirty="0">
                <a:solidFill>
                  <a:schemeClr val="tx1"/>
                </a:solidFill>
                <a:effectLst/>
                <a:latin typeface="+mn-lt"/>
                <a:ea typeface="+mn-ea"/>
                <a:cs typeface="+mn-cs"/>
              </a:rPr>
              <a:t>The incorrect answers:</a:t>
            </a:r>
            <a:endParaRPr lang="en-US" sz="1200" b="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 SaaS</a:t>
            </a:r>
            <a:r>
              <a:rPr lang="en-US" sz="1200" i="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Software as a Service (SaaS) is a cloud deployment model that provides</a:t>
            </a:r>
            <a:r>
              <a:rPr lang="en-US" sz="1200" i="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on-demand software without any context about the software’s location.</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B. Community</a:t>
            </a:r>
            <a:r>
              <a:rPr lang="en-US" sz="1200" i="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A community cloud model allows multiple organizations to share the</a:t>
            </a:r>
            <a:r>
              <a:rPr lang="en-US" sz="1200" i="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same cloud resources, regardless of the resource’s location.</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D. Containerization</a:t>
            </a:r>
            <a:r>
              <a:rPr lang="en-US" sz="1200" i="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Containerization can be used with mobile devices to partition user data</a:t>
            </a:r>
            <a:r>
              <a:rPr lang="en-US" sz="1200" i="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and corporate data.</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413FEC8-6718-46EA-AA8A-193A0D995F42}" type="slidenum">
              <a:rPr lang="en-US" smtClean="0"/>
              <a:t>42</a:t>
            </a:fld>
            <a:endParaRPr lang="en-US"/>
          </a:p>
        </p:txBody>
      </p:sp>
    </p:spTree>
    <p:extLst>
      <p:ext uri="{BB962C8B-B14F-4D97-AF65-F5344CB8AC3E}">
        <p14:creationId xmlns:p14="http://schemas.microsoft.com/office/powerpoint/2010/main" val="2509252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9D2A01-1962-4EC7-95B9-67167E5E287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9845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7030A0"/>
              </a:solidFill>
            </a:endParaRPr>
          </a:p>
        </p:txBody>
      </p:sp>
    </p:spTree>
    <p:extLst>
      <p:ext uri="{BB962C8B-B14F-4D97-AF65-F5344CB8AC3E}">
        <p14:creationId xmlns:p14="http://schemas.microsoft.com/office/powerpoint/2010/main" val="573599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c </a:t>
            </a:r>
            <a:r>
              <a:rPr lang="en-US" sz="1200" b="0" i="0" dirty="0">
                <a:effectLst/>
              </a:rPr>
              <a:t>- Containerization runs small applications on a host OS with virtually no overhead.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b </a:t>
            </a:r>
            <a:r>
              <a:rPr lang="en-US" sz="1200" b="0" dirty="0">
                <a:solidFill>
                  <a:prstClr val="white"/>
                </a:solidFill>
                <a:effectLst/>
              </a:rPr>
              <a:t>- The hypervisor abstracts the hardware from the guest operating system to enable multiple guest operating systems to run concurrently on a host computer.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a:t>
            </a:r>
          </a:p>
        </p:txBody>
      </p:sp>
      <p:sp>
        <p:nvSpPr>
          <p:cNvPr id="4" name="Slide Number Placeholder 3"/>
          <p:cNvSpPr>
            <a:spLocks noGrp="1"/>
          </p:cNvSpPr>
          <p:nvPr>
            <p:ph type="sldNum" sz="quarter" idx="5"/>
          </p:nvPr>
        </p:nvSpPr>
        <p:spPr/>
        <p:txBody>
          <a:bodyPr/>
          <a:lstStyle/>
          <a:p>
            <a:fld id="{BE0EEF33-D7FB-4E00-8168-0CDB46BCDFA8}" type="slidenum">
              <a:rPr lang="en-US" smtClean="0"/>
              <a:t>13</a:t>
            </a:fld>
            <a:endParaRPr lang="en-US"/>
          </a:p>
        </p:txBody>
      </p:sp>
    </p:spTree>
    <p:extLst>
      <p:ext uri="{BB962C8B-B14F-4D97-AF65-F5344CB8AC3E}">
        <p14:creationId xmlns:p14="http://schemas.microsoft.com/office/powerpoint/2010/main" val="3000503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Some good online cloud computing resources:</a:t>
            </a:r>
          </a:p>
          <a:p>
            <a:pPr lvl="0"/>
            <a:r>
              <a:rPr lang="en-US" sz="1200" kern="1200" dirty="0">
                <a:solidFill>
                  <a:schemeClr val="tx1"/>
                </a:solidFill>
                <a:effectLst/>
                <a:latin typeface="+mn-lt"/>
                <a:ea typeface="+mn-ea"/>
                <a:cs typeface="+mn-cs"/>
              </a:rPr>
              <a:t>https://</a:t>
            </a:r>
            <a:r>
              <a:rPr lang="en-US" sz="1200" kern="1200" dirty="0" err="1">
                <a:solidFill>
                  <a:schemeClr val="tx1"/>
                </a:solidFill>
                <a:effectLst/>
                <a:latin typeface="+mn-lt"/>
                <a:ea typeface="+mn-ea"/>
                <a:cs typeface="+mn-cs"/>
              </a:rPr>
              <a:t>apprenda.com</a:t>
            </a:r>
            <a:r>
              <a:rPr lang="en-US" sz="1200" kern="1200" dirty="0">
                <a:solidFill>
                  <a:schemeClr val="tx1"/>
                </a:solidFill>
                <a:effectLst/>
                <a:latin typeface="+mn-lt"/>
                <a:ea typeface="+mn-ea"/>
                <a:cs typeface="+mn-cs"/>
              </a:rPr>
              <a:t>/library/cloud/</a:t>
            </a:r>
          </a:p>
          <a:p>
            <a:pPr lvl="0"/>
            <a:r>
              <a:rPr lang="en-US" sz="1200" kern="1200" dirty="0">
                <a:solidFill>
                  <a:schemeClr val="tx1"/>
                </a:solidFill>
                <a:effectLst/>
                <a:latin typeface="+mn-lt"/>
                <a:ea typeface="+mn-ea"/>
                <a:cs typeface="+mn-cs"/>
              </a:rPr>
              <a:t>https://</a:t>
            </a:r>
            <a:r>
              <a:rPr lang="en-US" sz="1200" kern="1200" dirty="0" err="1">
                <a:solidFill>
                  <a:schemeClr val="tx1"/>
                </a:solidFill>
                <a:effectLst/>
                <a:latin typeface="+mn-lt"/>
                <a:ea typeface="+mn-ea"/>
                <a:cs typeface="+mn-cs"/>
              </a:rPr>
              <a:t>www.bmc.com</a:t>
            </a:r>
            <a:r>
              <a:rPr lang="en-US" sz="1200" kern="1200" dirty="0">
                <a:solidFill>
                  <a:schemeClr val="tx1"/>
                </a:solidFill>
                <a:effectLst/>
                <a:latin typeface="+mn-lt"/>
                <a:ea typeface="+mn-ea"/>
                <a:cs typeface="+mn-cs"/>
              </a:rPr>
              <a:t>/blogs/</a:t>
            </a:r>
            <a:r>
              <a:rPr lang="en-US" sz="1200" kern="1200" dirty="0" err="1">
                <a:solidFill>
                  <a:schemeClr val="tx1"/>
                </a:solidFill>
                <a:effectLst/>
                <a:latin typeface="+mn-lt"/>
                <a:ea typeface="+mn-ea"/>
                <a:cs typeface="+mn-cs"/>
              </a:rPr>
              <a:t>saas</a:t>
            </a:r>
            <a:r>
              <a:rPr lang="en-US" sz="1200" kern="1200" dirty="0">
                <a:solidFill>
                  <a:schemeClr val="tx1"/>
                </a:solidFill>
                <a:effectLst/>
                <a:latin typeface="+mn-lt"/>
                <a:ea typeface="+mn-ea"/>
                <a:cs typeface="+mn-cs"/>
              </a:rPr>
              <a:t>-vs-</a:t>
            </a:r>
            <a:r>
              <a:rPr lang="en-US" sz="1200" kern="1200" dirty="0" err="1">
                <a:solidFill>
                  <a:schemeClr val="tx1"/>
                </a:solidFill>
                <a:effectLst/>
                <a:latin typeface="+mn-lt"/>
                <a:ea typeface="+mn-ea"/>
                <a:cs typeface="+mn-cs"/>
              </a:rPr>
              <a:t>paas</a:t>
            </a:r>
            <a:r>
              <a:rPr lang="en-US" sz="1200" kern="1200" dirty="0">
                <a:solidFill>
                  <a:schemeClr val="tx1"/>
                </a:solidFill>
                <a:effectLst/>
                <a:latin typeface="+mn-lt"/>
                <a:ea typeface="+mn-ea"/>
                <a:cs typeface="+mn-cs"/>
              </a:rPr>
              <a:t>-vs-</a:t>
            </a:r>
            <a:r>
              <a:rPr lang="en-US" sz="1200" kern="1200" dirty="0" err="1">
                <a:solidFill>
                  <a:schemeClr val="tx1"/>
                </a:solidFill>
                <a:effectLst/>
                <a:latin typeface="+mn-lt"/>
                <a:ea typeface="+mn-ea"/>
                <a:cs typeface="+mn-cs"/>
              </a:rPr>
              <a:t>iaas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whats</a:t>
            </a:r>
            <a:r>
              <a:rPr lang="en-US" sz="1200" kern="1200" dirty="0">
                <a:solidFill>
                  <a:schemeClr val="tx1"/>
                </a:solidFill>
                <a:effectLst/>
                <a:latin typeface="+mn-lt"/>
                <a:ea typeface="+mn-ea"/>
                <a:cs typeface="+mn-cs"/>
              </a:rPr>
              <a:t>-the-difference-and-how-to-choose/</a:t>
            </a:r>
          </a:p>
          <a:p>
            <a:pPr lvl="0"/>
            <a:r>
              <a:rPr lang="en-US" sz="1200" kern="1200" dirty="0">
                <a:solidFill>
                  <a:schemeClr val="tx1"/>
                </a:solidFill>
                <a:effectLst/>
                <a:latin typeface="+mn-lt"/>
                <a:ea typeface="+mn-ea"/>
                <a:cs typeface="+mn-cs"/>
              </a:rPr>
              <a:t>https://</a:t>
            </a:r>
            <a:r>
              <a:rPr lang="en-US" sz="1200" kern="1200" dirty="0" err="1">
                <a:solidFill>
                  <a:schemeClr val="tx1"/>
                </a:solidFill>
                <a:effectLst/>
                <a:latin typeface="+mn-lt"/>
                <a:ea typeface="+mn-ea"/>
                <a:cs typeface="+mn-cs"/>
              </a:rPr>
              <a:t>www.bigcommerce.com</a:t>
            </a:r>
            <a:r>
              <a:rPr lang="en-US" sz="1200" kern="1200" dirty="0">
                <a:solidFill>
                  <a:schemeClr val="tx1"/>
                </a:solidFill>
                <a:effectLst/>
                <a:latin typeface="+mn-lt"/>
                <a:ea typeface="+mn-ea"/>
                <a:cs typeface="+mn-cs"/>
              </a:rPr>
              <a:t>/blog/</a:t>
            </a:r>
            <a:r>
              <a:rPr lang="en-US" sz="1200" kern="1200" dirty="0" err="1">
                <a:solidFill>
                  <a:schemeClr val="tx1"/>
                </a:solidFill>
                <a:effectLst/>
                <a:latin typeface="+mn-lt"/>
                <a:ea typeface="+mn-ea"/>
                <a:cs typeface="+mn-cs"/>
              </a:rPr>
              <a:t>saas</a:t>
            </a:r>
            <a:r>
              <a:rPr lang="en-US" sz="1200" kern="1200" dirty="0">
                <a:solidFill>
                  <a:schemeClr val="tx1"/>
                </a:solidFill>
                <a:effectLst/>
                <a:latin typeface="+mn-lt"/>
                <a:ea typeface="+mn-ea"/>
                <a:cs typeface="+mn-cs"/>
              </a:rPr>
              <a:t>-vs-</a:t>
            </a:r>
            <a:r>
              <a:rPr lang="en-US" sz="1200" kern="1200" dirty="0" err="1">
                <a:solidFill>
                  <a:schemeClr val="tx1"/>
                </a:solidFill>
                <a:effectLst/>
                <a:latin typeface="+mn-lt"/>
                <a:ea typeface="+mn-ea"/>
                <a:cs typeface="+mn-cs"/>
              </a:rPr>
              <a:t>paas</a:t>
            </a:r>
            <a:r>
              <a:rPr lang="en-US" sz="1200" kern="1200" dirty="0">
                <a:solidFill>
                  <a:schemeClr val="tx1"/>
                </a:solidFill>
                <a:effectLst/>
                <a:latin typeface="+mn-lt"/>
                <a:ea typeface="+mn-ea"/>
                <a:cs typeface="+mn-cs"/>
              </a:rPr>
              <a:t>-vs-</a:t>
            </a:r>
            <a:r>
              <a:rPr lang="en-US" sz="1200" kern="1200" dirty="0" err="1">
                <a:solidFill>
                  <a:schemeClr val="tx1"/>
                </a:solidFill>
                <a:effectLst/>
                <a:latin typeface="+mn-lt"/>
                <a:ea typeface="+mn-ea"/>
                <a:cs typeface="+mn-cs"/>
              </a:rPr>
              <a:t>iaas</a:t>
            </a:r>
            <a:r>
              <a:rPr lang="en-US" sz="1200" kern="1200" dirty="0">
                <a:solidFill>
                  <a:schemeClr val="tx1"/>
                </a:solidFill>
                <a:effectLst/>
                <a:latin typeface="+mn-lt"/>
                <a:ea typeface="+mn-ea"/>
                <a:cs typeface="+mn-cs"/>
              </a:rPr>
              <a:t>/#the-key-differences-between-on-premise-</a:t>
            </a:r>
            <a:r>
              <a:rPr lang="en-US" sz="1200" kern="1200" dirty="0" err="1">
                <a:solidFill>
                  <a:schemeClr val="tx1"/>
                </a:solidFill>
                <a:effectLst/>
                <a:latin typeface="+mn-lt"/>
                <a:ea typeface="+mn-ea"/>
                <a:cs typeface="+mn-cs"/>
              </a:rPr>
              <a:t>saas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paas-iaas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413FEC8-6718-46EA-AA8A-193A0D995F42}" type="slidenum">
              <a:rPr lang="en-US" smtClean="0"/>
              <a:t>15</a:t>
            </a:fld>
            <a:endParaRPr lang="en-US"/>
          </a:p>
        </p:txBody>
      </p:sp>
    </p:spTree>
    <p:extLst>
      <p:ext uri="{BB962C8B-B14F-4D97-AF65-F5344CB8AC3E}">
        <p14:creationId xmlns:p14="http://schemas.microsoft.com/office/powerpoint/2010/main" val="38983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4320" marR="0" lvl="1" indent="-274320" algn="l" defTabSz="914400" rtl="0" eaLnBrk="1" fontAlgn="base" latinLnBrk="0" hangingPunct="1">
              <a:lnSpc>
                <a:spcPct val="100000"/>
              </a:lnSpc>
              <a:spcBef>
                <a:spcPts val="1200"/>
              </a:spcBef>
              <a:spcAft>
                <a:spcPct val="0"/>
              </a:spcAft>
              <a:buClr>
                <a:srgbClr val="17406D">
                  <a:lumMod val="40000"/>
                  <a:lumOff val="60000"/>
                </a:srgbClr>
              </a:buClr>
              <a:buSzPct val="100000"/>
              <a:buFont typeface="Arial" panose="020B0604020202020204" pitchFamily="34" charset="0"/>
              <a:buChar char="•"/>
              <a:tabLst/>
              <a:defRPr/>
            </a:pPr>
            <a:r>
              <a:rPr kumimoji="0" lang="en-US" sz="1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rPr>
              <a:t>On-premises vs Off-Premises</a:t>
            </a:r>
          </a:p>
          <a:p>
            <a:pPr marL="548640" marR="0" lvl="2" indent="-274320" algn="l" defTabSz="914400" rtl="0" eaLnBrk="1" fontAlgn="base" latinLnBrk="0" hangingPunct="1">
              <a:lnSpc>
                <a:spcPct val="100000"/>
              </a:lnSpc>
              <a:spcBef>
                <a:spcPts val="1200"/>
              </a:spcBef>
              <a:spcAft>
                <a:spcPct val="0"/>
              </a:spcAft>
              <a:buClr>
                <a:srgbClr val="17406D">
                  <a:lumMod val="40000"/>
                  <a:lumOff val="60000"/>
                </a:srgbClr>
              </a:buClr>
              <a:buSzPct val="100000"/>
              <a:buFont typeface="Arial" panose="020B0604020202020204" pitchFamily="34" charset="0"/>
              <a:buChar char="–"/>
              <a:tabLst/>
              <a:defRPr/>
            </a:pPr>
            <a:r>
              <a:rPr kumimoji="0" lang="en-US" sz="1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rPr>
              <a:t>On-Premises</a:t>
            </a:r>
          </a:p>
          <a:p>
            <a:pPr marL="822960" marR="0" lvl="3" indent="-274320" algn="l" defTabSz="914400" rtl="0" eaLnBrk="1" fontAlgn="base" latinLnBrk="0" hangingPunct="1">
              <a:lnSpc>
                <a:spcPct val="100000"/>
              </a:lnSpc>
              <a:spcBef>
                <a:spcPts val="1200"/>
              </a:spcBef>
              <a:spcAft>
                <a:spcPct val="0"/>
              </a:spcAft>
              <a:buClr>
                <a:srgbClr val="17406D">
                  <a:lumMod val="40000"/>
                  <a:lumOff val="60000"/>
                </a:srgbClr>
              </a:buClr>
              <a:buSzPct val="100000"/>
              <a:buFont typeface="Wingdings" panose="05000000000000000000" pitchFamily="2" charset="2"/>
              <a:buChar char="§"/>
              <a:tabLst/>
              <a:defRPr/>
            </a:pPr>
            <a:endParaRPr kumimoji="0" lang="en-US" sz="1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413FEC8-6718-46EA-AA8A-193A0D995F42}" type="slidenum">
              <a:rPr lang="en-US" smtClean="0"/>
              <a:t>16</a:t>
            </a:fld>
            <a:endParaRPr lang="en-US"/>
          </a:p>
        </p:txBody>
      </p:sp>
    </p:spTree>
    <p:extLst>
      <p:ext uri="{BB962C8B-B14F-4D97-AF65-F5344CB8AC3E}">
        <p14:creationId xmlns:p14="http://schemas.microsoft.com/office/powerpoint/2010/main" val="4064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13FEC8-6718-46EA-AA8A-193A0D995F42}" type="slidenum">
              <a:rPr lang="en-US" smtClean="0"/>
              <a:t>26</a:t>
            </a:fld>
            <a:endParaRPr lang="en-US"/>
          </a:p>
        </p:txBody>
      </p:sp>
    </p:spTree>
    <p:extLst>
      <p:ext uri="{BB962C8B-B14F-4D97-AF65-F5344CB8AC3E}">
        <p14:creationId xmlns:p14="http://schemas.microsoft.com/office/powerpoint/2010/main" val="4122919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13FEC8-6718-46EA-AA8A-193A0D995F42}" type="slidenum">
              <a:rPr lang="en-US" smtClean="0"/>
              <a:t>28</a:t>
            </a:fld>
            <a:endParaRPr lang="en-US"/>
          </a:p>
        </p:txBody>
      </p:sp>
    </p:spTree>
    <p:extLst>
      <p:ext uri="{BB962C8B-B14F-4D97-AF65-F5344CB8AC3E}">
        <p14:creationId xmlns:p14="http://schemas.microsoft.com/office/powerpoint/2010/main" val="114983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13FEC8-6718-46EA-AA8A-193A0D995F42}" type="slidenum">
              <a:rPr lang="en-US" smtClean="0"/>
              <a:t>29</a:t>
            </a:fld>
            <a:endParaRPr lang="en-US"/>
          </a:p>
        </p:txBody>
      </p:sp>
    </p:spTree>
    <p:extLst>
      <p:ext uri="{BB962C8B-B14F-4D97-AF65-F5344CB8AC3E}">
        <p14:creationId xmlns:p14="http://schemas.microsoft.com/office/powerpoint/2010/main" val="1902701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Rectangle 1033"/>
          <p:cNvSpPr>
            <a:spLocks noGrp="1" noChangeArrowheads="1"/>
          </p:cNvSpPr>
          <p:nvPr>
            <p:ph type="subTitle" idx="1"/>
          </p:nvPr>
        </p:nvSpPr>
        <p:spPr>
          <a:xfrm>
            <a:off x="2324100" y="3924299"/>
            <a:ext cx="4495800" cy="1047750"/>
          </a:xfrm>
          <a:prstGeom prst="rect">
            <a:avLst/>
          </a:prstGeom>
        </p:spPr>
        <p:txBody>
          <a:bodyPr/>
          <a:lstStyle>
            <a:lvl1pPr marL="0" indent="0" algn="ctr">
              <a:buFont typeface="Wingdings" pitchFamily="2" charset="2"/>
              <a:buNone/>
              <a:defRPr sz="2000">
                <a:solidFill>
                  <a:schemeClr val="tx1"/>
                </a:solidFill>
                <a:latin typeface="Times New Roman" panose="02020603050405020304" pitchFamily="18" charset="0"/>
                <a:cs typeface="Times New Roman" panose="02020603050405020304" pitchFamily="18" charset="0"/>
              </a:defRPr>
            </a:lvl1pPr>
          </a:lstStyle>
          <a:p>
            <a:r>
              <a:rPr lang="en-US" dirty="0"/>
              <a:t>Click to edit Master subtitle style</a:t>
            </a:r>
          </a:p>
        </p:txBody>
      </p:sp>
      <p:sp>
        <p:nvSpPr>
          <p:cNvPr id="8" name="Rectangle 1028"/>
          <p:cNvSpPr>
            <a:spLocks noGrp="1" noChangeArrowheads="1"/>
          </p:cNvSpPr>
          <p:nvPr>
            <p:ph type="sldNum" sz="quarter" idx="10"/>
          </p:nvPr>
        </p:nvSpPr>
        <p:spPr/>
        <p:txBody>
          <a:bodyPr/>
          <a:lstStyle>
            <a:lvl1pPr algn="ctr">
              <a:defRPr b="0">
                <a:solidFill>
                  <a:schemeClr val="tx1"/>
                </a:solidFill>
                <a:latin typeface="Times New Roman" panose="02020603050405020304" pitchFamily="18" charset="0"/>
                <a:cs typeface="Times New Roman" panose="02020603050405020304" pitchFamily="18" charset="0"/>
              </a:defRPr>
            </a:lvl1pPr>
          </a:lstStyle>
          <a:p>
            <a:fld id="{C09EDBA3-3DB7-489E-B256-AF2FE92E8C1C}" type="slidenum">
              <a:rPr lang="en-US" altLang="en-US" smtClean="0"/>
              <a:pPr/>
              <a:t>‹#›</a:t>
            </a:fld>
            <a:endParaRPr lang="en-US" altLang="en-US" dirty="0"/>
          </a:p>
        </p:txBody>
      </p:sp>
      <p:sp>
        <p:nvSpPr>
          <p:cNvPr id="13" name="Line 2"/>
          <p:cNvSpPr>
            <a:spLocks noChangeShapeType="1"/>
          </p:cNvSpPr>
          <p:nvPr userDrawn="1"/>
        </p:nvSpPr>
        <p:spPr bwMode="auto">
          <a:xfrm>
            <a:off x="381000" y="994031"/>
            <a:ext cx="8382000" cy="0"/>
          </a:xfrm>
          <a:prstGeom prst="line">
            <a:avLst/>
          </a:prstGeom>
          <a:noFill/>
          <a:ln w="38100">
            <a:gradFill flip="none" rotWithShape="1">
              <a:gsLst>
                <a:gs pos="0">
                  <a:srgbClr val="17406D">
                    <a:lumMod val="75000"/>
                  </a:srgbClr>
                </a:gs>
                <a:gs pos="50000">
                  <a:srgbClr val="17406D">
                    <a:lumMod val="40000"/>
                    <a:lumOff val="60000"/>
                  </a:srgb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pic>
        <p:nvPicPr>
          <p:cNvPr id="25" name="Picture 24"/>
          <p:cNvPicPr>
            <a:picLocks noChangeAspect="1"/>
          </p:cNvPicPr>
          <p:nvPr userDrawn="1"/>
        </p:nvPicPr>
        <p:blipFill rotWithShape="1">
          <a:blip r:embed="rId2"/>
          <a:srcRect l="5815" t="4334" r="-2257" b="20996"/>
          <a:stretch/>
        </p:blipFill>
        <p:spPr>
          <a:xfrm>
            <a:off x="1490599" y="1640910"/>
            <a:ext cx="6237960" cy="1916482"/>
          </a:xfrm>
          <a:prstGeom prst="rect">
            <a:avLst/>
          </a:prstGeom>
          <a:ln>
            <a:noFill/>
          </a:ln>
        </p:spPr>
      </p:pic>
    </p:spTree>
    <p:extLst>
      <p:ext uri="{BB962C8B-B14F-4D97-AF65-F5344CB8AC3E}">
        <p14:creationId xmlns:p14="http://schemas.microsoft.com/office/powerpoint/2010/main" val="397419466"/>
      </p:ext>
    </p:extLst>
  </p:cSld>
  <p:clrMapOvr>
    <a:masterClrMapping/>
  </p:clrMapOvr>
  <p:extLst>
    <p:ext uri="{DCECCB84-F9BA-43D5-87BE-67443E8EF086}">
      <p15:sldGuideLst xmlns:p15="http://schemas.microsoft.com/office/powerpoint/2012/main">
        <p15:guide id="1" orient="horz" pos="2160">
          <p15:clr>
            <a:srgbClr val="FBAE40"/>
          </p15:clr>
        </p15:guide>
        <p15:guide id="2" pos="29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2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Rectangle 1033"/>
          <p:cNvSpPr>
            <a:spLocks noGrp="1" noChangeArrowheads="1"/>
          </p:cNvSpPr>
          <p:nvPr>
            <p:ph type="subTitle" idx="1"/>
          </p:nvPr>
        </p:nvSpPr>
        <p:spPr>
          <a:xfrm>
            <a:off x="2324100" y="3924299"/>
            <a:ext cx="4495800" cy="1047750"/>
          </a:xfrm>
          <a:prstGeom prst="rect">
            <a:avLst/>
          </a:prstGeom>
        </p:spPr>
        <p:txBody>
          <a:bodyPr/>
          <a:lstStyle>
            <a:lvl1pPr marL="0" indent="0" algn="ctr">
              <a:buFont typeface="Wingdings" pitchFamily="2" charset="2"/>
              <a:buNone/>
              <a:defRPr sz="2000">
                <a:solidFill>
                  <a:schemeClr val="bg1"/>
                </a:solidFill>
                <a:latin typeface="Times New Roman" panose="02020603050405020304" pitchFamily="18" charset="0"/>
                <a:cs typeface="Times New Roman" panose="02020603050405020304" pitchFamily="18" charset="0"/>
              </a:defRPr>
            </a:lvl1pPr>
          </a:lstStyle>
          <a:p>
            <a:r>
              <a:rPr lang="en-US" dirty="0"/>
              <a:t>Click to edit Master subtitle style</a:t>
            </a:r>
          </a:p>
        </p:txBody>
      </p:sp>
      <p:sp>
        <p:nvSpPr>
          <p:cNvPr id="8" name="Rectangle 1028"/>
          <p:cNvSpPr>
            <a:spLocks noGrp="1" noChangeArrowheads="1"/>
          </p:cNvSpPr>
          <p:nvPr>
            <p:ph type="sldNum" sz="quarter" idx="10"/>
          </p:nvPr>
        </p:nvSpPr>
        <p:spPr/>
        <p:txBody>
          <a:bodyPr/>
          <a:lstStyle>
            <a:lvl1pPr algn="ctr">
              <a:defRPr>
                <a:solidFill>
                  <a:schemeClr val="bg1"/>
                </a:solidFill>
                <a:effectLst/>
              </a:defRPr>
            </a:lvl1pPr>
          </a:lstStyle>
          <a:p>
            <a:fld id="{C09EDBA3-3DB7-489E-B256-AF2FE92E8C1C}" type="slidenum">
              <a:rPr lang="en-US" altLang="en-US" smtClean="0"/>
              <a:pPr/>
              <a:t>‹#›</a:t>
            </a:fld>
            <a:endParaRPr lang="en-US" altLang="en-US" dirty="0"/>
          </a:p>
        </p:txBody>
      </p:sp>
      <p:sp>
        <p:nvSpPr>
          <p:cNvPr id="13" name="Line 2"/>
          <p:cNvSpPr>
            <a:spLocks noChangeShapeType="1"/>
          </p:cNvSpPr>
          <p:nvPr userDrawn="1"/>
        </p:nvSpPr>
        <p:spPr bwMode="auto">
          <a:xfrm>
            <a:off x="381000" y="994031"/>
            <a:ext cx="8382000" cy="0"/>
          </a:xfrm>
          <a:prstGeom prst="line">
            <a:avLst/>
          </a:prstGeom>
          <a:noFill/>
          <a:ln w="38100">
            <a:gradFill flip="none" rotWithShape="1">
              <a:gsLst>
                <a:gs pos="0">
                  <a:srgbClr val="17406D">
                    <a:lumMod val="75000"/>
                  </a:srgbClr>
                </a:gs>
                <a:gs pos="50000">
                  <a:srgbClr val="17406D">
                    <a:lumMod val="40000"/>
                    <a:lumOff val="60000"/>
                  </a:srgb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97000"/>
                    </a14:imgEffect>
                  </a14:imgLayer>
                </a14:imgProps>
              </a:ext>
            </a:extLst>
          </a:blip>
          <a:srcRect l="5847" t="4444" r="-2247" b="20740"/>
          <a:stretch/>
        </p:blipFill>
        <p:spPr>
          <a:xfrm>
            <a:off x="1490472" y="1645920"/>
            <a:ext cx="6235456" cy="1920240"/>
          </a:xfrm>
          <a:prstGeom prst="rect">
            <a:avLst/>
          </a:prstGeom>
          <a:ln>
            <a:noFill/>
          </a:ln>
        </p:spPr>
      </p:pic>
    </p:spTree>
    <p:extLst>
      <p:ext uri="{BB962C8B-B14F-4D97-AF65-F5344CB8AC3E}">
        <p14:creationId xmlns:p14="http://schemas.microsoft.com/office/powerpoint/2010/main" val="1939556281"/>
      </p:ext>
    </p:extLst>
  </p:cSld>
  <p:clrMapOvr>
    <a:masterClrMapping/>
  </p:clrMapOvr>
  <p:extLst>
    <p:ext uri="{DCECCB84-F9BA-43D5-87BE-67443E8EF086}">
      <p15:sldGuideLst xmlns:p15="http://schemas.microsoft.com/office/powerpoint/2012/main">
        <p15:guide id="1" orient="horz" pos="2160">
          <p15:clr>
            <a:srgbClr val="FBAE40"/>
          </p15:clr>
        </p15:guide>
        <p15:guide id="2" pos="29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fault black">
    <p:bg>
      <p:bgPr>
        <a:solidFill>
          <a:schemeClr val="tx1"/>
        </a:solidFill>
        <a:effectLst/>
      </p:bgPr>
    </p:bg>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381000" y="1066800"/>
            <a:ext cx="8382000" cy="5334000"/>
          </a:xfrm>
          <a:prstGeom prst="rect">
            <a:avLst/>
          </a:prstGeom>
        </p:spPr>
        <p:txBody>
          <a:bodyPr/>
          <a:lstStyle>
            <a:lvl1pPr marL="0" indent="0">
              <a:spcBef>
                <a:spcPts val="1200"/>
              </a:spcBef>
              <a:buClrTx/>
              <a:buFont typeface="Arial" pitchFamily="34" charset="0"/>
              <a:buNone/>
              <a:defRPr sz="2000" i="1">
                <a:solidFill>
                  <a:schemeClr val="tx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274320" indent="-274320">
              <a:spcBef>
                <a:spcPts val="1200"/>
              </a:spcBef>
              <a:buClr>
                <a:schemeClr val="tx2">
                  <a:lumMod val="40000"/>
                  <a:lumOff val="60000"/>
                </a:schemeClr>
              </a:buClr>
              <a:buSzPct val="100000"/>
              <a:buFont typeface="Arial" panose="020B0604020202020204" pitchFamily="34" charset="0"/>
              <a:buChar char="•"/>
              <a:defRPr sz="20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vl3pPr marL="548640" indent="-274320">
              <a:spcBef>
                <a:spcPts val="1200"/>
              </a:spcBef>
              <a:buClr>
                <a:schemeClr val="tx2">
                  <a:lumMod val="40000"/>
                  <a:lumOff val="60000"/>
                </a:schemeClr>
              </a:buClr>
              <a:buSzPct val="100000"/>
              <a:buFont typeface="Arial" panose="020B0604020202020204" pitchFamily="34" charset="0"/>
              <a:buChar char="–"/>
              <a:defRPr sz="18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3pPr>
            <a:lvl4pPr marL="822960" indent="-274320">
              <a:spcBef>
                <a:spcPts val="1200"/>
              </a:spcBef>
              <a:buClr>
                <a:schemeClr val="tx2">
                  <a:lumMod val="40000"/>
                  <a:lumOff val="60000"/>
                </a:schemeClr>
              </a:buClr>
              <a:buSzPct val="100000"/>
              <a:buFont typeface="Wingdings" panose="05000000000000000000" pitchFamily="2" charset="2"/>
              <a:buChar char="§"/>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4pPr>
            <a:lvl5pPr marL="1097280" indent="-274320">
              <a:spcBef>
                <a:spcPts val="1200"/>
              </a:spcBef>
              <a:buClr>
                <a:schemeClr val="tx2">
                  <a:lumMod val="40000"/>
                  <a:lumOff val="60000"/>
                </a:schemeClr>
              </a:buClr>
              <a:buSzPct val="100000"/>
              <a:buFont typeface="Courier New" panose="02070309020205020404" pitchFamily="49" charset="0"/>
              <a:buChar char="o"/>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Forth level</a:t>
            </a:r>
          </a:p>
          <a:p>
            <a:pPr lvl="4"/>
            <a:r>
              <a:rPr lang="en-US" dirty="0"/>
              <a:t>Fifth level</a:t>
            </a:r>
          </a:p>
        </p:txBody>
      </p:sp>
      <p:sp>
        <p:nvSpPr>
          <p:cNvPr id="2" name="Date Placeholder 1"/>
          <p:cNvSpPr>
            <a:spLocks noGrp="1"/>
          </p:cNvSpPr>
          <p:nvPr>
            <p:ph type="dt" sz="half" idx="11"/>
          </p:nvPr>
        </p:nvSpPr>
        <p:spPr/>
        <p:txBody>
          <a:body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969696"/>
              </a:solidFill>
              <a:effectLst/>
              <a:uLnTx/>
              <a:uFillTx/>
              <a:latin typeface="Arial" charset="0"/>
              <a:ea typeface="+mn-ea"/>
              <a:cs typeface="+mn-cs"/>
            </a:endParaRPr>
          </a:p>
        </p:txBody>
      </p:sp>
      <p:sp>
        <p:nvSpPr>
          <p:cNvPr id="8" name="Line 2"/>
          <p:cNvSpPr>
            <a:spLocks noChangeShapeType="1"/>
          </p:cNvSpPr>
          <p:nvPr userDrawn="1"/>
        </p:nvSpPr>
        <p:spPr bwMode="auto">
          <a:xfrm>
            <a:off x="381000" y="994031"/>
            <a:ext cx="8382000" cy="0"/>
          </a:xfrm>
          <a:prstGeom prst="line">
            <a:avLst/>
          </a:prstGeom>
          <a:noFill/>
          <a:ln w="38100">
            <a:gradFill flip="none" rotWithShape="1">
              <a:gsLst>
                <a:gs pos="0">
                  <a:schemeClr val="tx2">
                    <a:lumMod val="75000"/>
                  </a:schemeClr>
                </a:gs>
                <a:gs pos="50000">
                  <a:schemeClr val="tx2">
                    <a:lumMod val="40000"/>
                    <a:lumOff val="60000"/>
                  </a:scheme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5" name="Rectangle 1030"/>
          <p:cNvSpPr>
            <a:spLocks noGrp="1" noChangeArrowheads="1"/>
          </p:cNvSpPr>
          <p:nvPr>
            <p:ph type="title"/>
          </p:nvPr>
        </p:nvSpPr>
        <p:spPr bwMode="auto">
          <a:xfrm>
            <a:off x="1388124" y="76200"/>
            <a:ext cx="739011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2000" i="1">
                <a:solidFill>
                  <a:schemeClr val="tx2">
                    <a:lumMod val="40000"/>
                    <a:lumOff val="60000"/>
                  </a:schemeClr>
                </a:solidFill>
                <a:effectLst/>
                <a:latin typeface="Calibri" panose="020F0502020204030204" pitchFamily="34" charset="0"/>
                <a:cs typeface="Calibri" panose="020F0502020204030204" pitchFamily="34" charset="0"/>
              </a:defRPr>
            </a:lvl1pPr>
          </a:lstStyle>
          <a:p>
            <a:pPr lvl="0"/>
            <a:r>
              <a:rPr lang="en-US" altLang="en-US" dirty="0"/>
              <a:t>Click to edit Master title style</a:t>
            </a:r>
          </a:p>
        </p:txBody>
      </p:sp>
      <p:sp>
        <p:nvSpPr>
          <p:cNvPr id="13"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1000" b="0">
                <a:solidFill>
                  <a:schemeClr val="bg1"/>
                </a:solidFill>
                <a:effectLst/>
                <a:latin typeface="Times New Roman" panose="02020603050405020304" pitchFamily="18" charset="0"/>
                <a:cs typeface="Times New Roman" panose="02020603050405020304" pitchFamily="18" charset="0"/>
              </a:defRPr>
            </a:lvl1pPr>
          </a:lstStyle>
          <a:p>
            <a:pPr>
              <a:defRPr/>
            </a:pPr>
            <a:fld id="{CF8BF5C1-0C31-4117-9346-26B34DEE768C}" type="slidenum">
              <a:rPr lang="en-US" altLang="en-US" smtClean="0">
                <a:solidFill>
                  <a:prstClr val="white"/>
                </a:solidFill>
              </a:rPr>
              <a:pPr>
                <a:defRPr/>
              </a:pPr>
              <a:t>‹#›</a:t>
            </a:fld>
            <a:endParaRPr lang="en-US" altLang="en-US" dirty="0">
              <a:solidFill>
                <a:prstClr val="white"/>
              </a:solidFill>
            </a:endParaRPr>
          </a:p>
        </p:txBody>
      </p:sp>
      <p:sp>
        <p:nvSpPr>
          <p:cNvPr id="11" name="Line 2"/>
          <p:cNvSpPr>
            <a:spLocks noChangeShapeType="1"/>
          </p:cNvSpPr>
          <p:nvPr userDrawn="1"/>
        </p:nvSpPr>
        <p:spPr bwMode="auto">
          <a:xfrm>
            <a:off x="381000" y="6451600"/>
            <a:ext cx="8382000" cy="0"/>
          </a:xfrm>
          <a:prstGeom prst="line">
            <a:avLst/>
          </a:prstGeom>
          <a:noFill/>
          <a:ln w="38100">
            <a:gradFill flip="none" rotWithShape="1">
              <a:gsLst>
                <a:gs pos="0">
                  <a:schemeClr val="tx2">
                    <a:lumMod val="75000"/>
                  </a:schemeClr>
                </a:gs>
                <a:gs pos="50000">
                  <a:schemeClr val="tx2">
                    <a:lumMod val="40000"/>
                    <a:lumOff val="60000"/>
                  </a:schemeClr>
                </a:gs>
                <a:gs pos="100000">
                  <a:schemeClr val="tx2">
                    <a:lumMod val="20000"/>
                    <a:lumOff val="80000"/>
                  </a:scheme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907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Numbered">
    <p:spTree>
      <p:nvGrpSpPr>
        <p:cNvPr id="1" name=""/>
        <p:cNvGrpSpPr/>
        <p:nvPr/>
      </p:nvGrpSpPr>
      <p:grpSpPr>
        <a:xfrm>
          <a:off x="0" y="0"/>
          <a:ext cx="0" cy="0"/>
          <a:chOff x="0" y="0"/>
          <a:chExt cx="0" cy="0"/>
        </a:xfrm>
      </p:grpSpPr>
      <p:sp>
        <p:nvSpPr>
          <p:cNvPr id="4" name="Text Placeholder 5"/>
          <p:cNvSpPr>
            <a:spLocks noGrp="1"/>
          </p:cNvSpPr>
          <p:nvPr>
            <p:ph type="body" sz="quarter" idx="12"/>
          </p:nvPr>
        </p:nvSpPr>
        <p:spPr>
          <a:xfrm>
            <a:off x="379412" y="1058863"/>
            <a:ext cx="8408987" cy="5353088"/>
          </a:xfrm>
          <a:prstGeom prst="rect">
            <a:avLst/>
          </a:prstGeom>
        </p:spPr>
        <p:txBody>
          <a:bodyPr/>
          <a:lstStyle>
            <a:lvl1pPr marL="365760" indent="-365760">
              <a:buClr>
                <a:schemeClr val="tx2">
                  <a:lumMod val="40000"/>
                  <a:lumOff val="60000"/>
                </a:schemeClr>
              </a:buClr>
              <a:buSzPct val="100000"/>
              <a:buFont typeface="+mj-lt"/>
              <a:buAutoNum type="arabicPeriod"/>
              <a:defRPr sz="1600">
                <a:latin typeface="Calibri" panose="020F0502020204030204" pitchFamily="34" charset="0"/>
                <a:cs typeface="Calibri" panose="020F0502020204030204" pitchFamily="34" charset="0"/>
              </a:defRPr>
            </a:lvl1pPr>
            <a:lvl2pPr marL="863600" indent="-457200">
              <a:buFont typeface="+mj-lt"/>
              <a:buAutoNum type="arabicPeriod"/>
              <a:defRPr/>
            </a:lvl2pPr>
            <a:lvl3pPr marL="1260475" indent="-4572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Edit Master text styles</a:t>
            </a:r>
          </a:p>
        </p:txBody>
      </p:sp>
      <p:sp>
        <p:nvSpPr>
          <p:cNvPr id="5" name="Title 1"/>
          <p:cNvSpPr>
            <a:spLocks noGrp="1"/>
          </p:cNvSpPr>
          <p:nvPr>
            <p:ph type="title"/>
          </p:nvPr>
        </p:nvSpPr>
        <p:spPr>
          <a:xfrm>
            <a:off x="1644650" y="76200"/>
            <a:ext cx="7143750" cy="685800"/>
          </a:xfrm>
        </p:spPr>
        <p:txBody>
          <a:bodyPr/>
          <a:lstStyle/>
          <a:p>
            <a:r>
              <a:rPr lang="en-US"/>
              <a:t>Click to edit Master title style</a:t>
            </a:r>
          </a:p>
        </p:txBody>
      </p:sp>
      <p:sp>
        <p:nvSpPr>
          <p:cNvPr id="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1000" b="0">
                <a:solidFill>
                  <a:schemeClr val="bg1"/>
                </a:solidFill>
                <a:effectLst/>
                <a:latin typeface="Times New Roman" panose="02020603050405020304" pitchFamily="18" charset="0"/>
                <a:cs typeface="Times New Roman" panose="02020603050405020304" pitchFamily="18" charset="0"/>
              </a:defRPr>
            </a:lvl1pPr>
          </a:lstStyle>
          <a:p>
            <a:pPr>
              <a:defRPr/>
            </a:pPr>
            <a:fld id="{CF8BF5C1-0C31-4117-9346-26B34DEE768C}" type="slidenum">
              <a:rPr lang="en-US" altLang="en-US" smtClean="0">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4090145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fault">
    <p:bg>
      <p:bgPr>
        <a:solidFill>
          <a:schemeClr val="tx1"/>
        </a:solidFill>
        <a:effectLst/>
      </p:bgPr>
    </p:bg>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381000" y="1066800"/>
            <a:ext cx="8382000" cy="5334000"/>
          </a:xfrm>
          <a:prstGeom prst="rect">
            <a:avLst/>
          </a:prstGeom>
        </p:spPr>
        <p:txBody>
          <a:bodyPr/>
          <a:lstStyle>
            <a:lvl1pPr marL="0" indent="0">
              <a:spcBef>
                <a:spcPts val="1200"/>
              </a:spcBef>
              <a:buClrTx/>
              <a:buFont typeface="Arial" pitchFamily="34" charset="0"/>
              <a:buNone/>
              <a:defRPr sz="2000" i="1">
                <a:solidFill>
                  <a:schemeClr val="tx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274320" indent="-274320">
              <a:spcBef>
                <a:spcPts val="1200"/>
              </a:spcBef>
              <a:buClr>
                <a:schemeClr val="tx2">
                  <a:lumMod val="40000"/>
                  <a:lumOff val="60000"/>
                </a:schemeClr>
              </a:buClr>
              <a:buSzPct val="100000"/>
              <a:buFont typeface="Arial" panose="020B0604020202020204" pitchFamily="34" charset="0"/>
              <a:buChar char="•"/>
              <a:defRPr sz="20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vl3pPr marL="548640" indent="-274320">
              <a:spcBef>
                <a:spcPts val="1200"/>
              </a:spcBef>
              <a:buClr>
                <a:schemeClr val="tx2">
                  <a:lumMod val="40000"/>
                  <a:lumOff val="60000"/>
                </a:schemeClr>
              </a:buClr>
              <a:buSzPct val="100000"/>
              <a:buFont typeface="Arial" panose="020B0604020202020204" pitchFamily="34" charset="0"/>
              <a:buChar char="–"/>
              <a:defRPr sz="18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3pPr>
            <a:lvl4pPr marL="822960" indent="-274320">
              <a:spcBef>
                <a:spcPts val="1200"/>
              </a:spcBef>
              <a:buClr>
                <a:schemeClr val="tx2">
                  <a:lumMod val="40000"/>
                  <a:lumOff val="60000"/>
                </a:schemeClr>
              </a:buClr>
              <a:buSzPct val="100000"/>
              <a:buFont typeface="Wingdings" panose="05000000000000000000" pitchFamily="2" charset="2"/>
              <a:buChar char="§"/>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4pPr>
            <a:lvl5pPr marL="1097280" indent="-274320">
              <a:spcBef>
                <a:spcPts val="1200"/>
              </a:spcBef>
              <a:buClr>
                <a:schemeClr val="tx2">
                  <a:lumMod val="40000"/>
                  <a:lumOff val="60000"/>
                </a:schemeClr>
              </a:buClr>
              <a:buSzPct val="100000"/>
              <a:buFont typeface="Courier New" panose="02070309020205020404" pitchFamily="49" charset="0"/>
              <a:buChar char="o"/>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Forth level</a:t>
            </a:r>
          </a:p>
          <a:p>
            <a:pPr lvl="4"/>
            <a:r>
              <a:rPr lang="en-US" dirty="0"/>
              <a:t>Fifth level</a:t>
            </a:r>
          </a:p>
        </p:txBody>
      </p:sp>
      <p:sp>
        <p:nvSpPr>
          <p:cNvPr id="2" name="Date Placeholder 1"/>
          <p:cNvSpPr>
            <a:spLocks noGrp="1"/>
          </p:cNvSpPr>
          <p:nvPr>
            <p:ph type="dt" sz="half" idx="11"/>
          </p:nvPr>
        </p:nvSpPr>
        <p:spPr/>
        <p:txBody>
          <a:bodyPr/>
          <a:lstStyle/>
          <a:p>
            <a:pPr>
              <a:defRPr/>
            </a:pPr>
            <a:endParaRPr lang="en-US" dirty="0"/>
          </a:p>
        </p:txBody>
      </p:sp>
      <p:sp>
        <p:nvSpPr>
          <p:cNvPr id="6" name="Line 2"/>
          <p:cNvSpPr>
            <a:spLocks noChangeShapeType="1"/>
          </p:cNvSpPr>
          <p:nvPr userDrawn="1"/>
        </p:nvSpPr>
        <p:spPr bwMode="auto">
          <a:xfrm>
            <a:off x="381000" y="6451600"/>
            <a:ext cx="8382000" cy="0"/>
          </a:xfrm>
          <a:prstGeom prst="line">
            <a:avLst/>
          </a:prstGeom>
          <a:noFill/>
          <a:ln w="38100">
            <a:gradFill flip="none" rotWithShape="1">
              <a:gsLst>
                <a:gs pos="0">
                  <a:srgbClr val="005CE7"/>
                </a:gs>
                <a:gs pos="50000">
                  <a:srgbClr val="005CE7">
                    <a:lumMod val="60000"/>
                    <a:lumOff val="40000"/>
                  </a:srgb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8" name="Line 2"/>
          <p:cNvSpPr>
            <a:spLocks noChangeShapeType="1"/>
          </p:cNvSpPr>
          <p:nvPr userDrawn="1"/>
        </p:nvSpPr>
        <p:spPr bwMode="auto">
          <a:xfrm>
            <a:off x="381000" y="994031"/>
            <a:ext cx="8382000" cy="0"/>
          </a:xfrm>
          <a:prstGeom prst="line">
            <a:avLst/>
          </a:prstGeom>
          <a:noFill/>
          <a:ln w="38100">
            <a:gradFill flip="none" rotWithShape="1">
              <a:gsLst>
                <a:gs pos="0">
                  <a:srgbClr val="005CE7"/>
                </a:gs>
                <a:gs pos="50000">
                  <a:srgbClr val="005CE7">
                    <a:lumMod val="60000"/>
                    <a:lumOff val="40000"/>
                  </a:srgb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5" name="Rectangle 1030"/>
          <p:cNvSpPr>
            <a:spLocks noGrp="1" noChangeArrowheads="1"/>
          </p:cNvSpPr>
          <p:nvPr>
            <p:ph type="title"/>
          </p:nvPr>
        </p:nvSpPr>
        <p:spPr bwMode="auto">
          <a:xfrm>
            <a:off x="1388124" y="76200"/>
            <a:ext cx="739011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2000">
                <a:solidFill>
                  <a:schemeClr val="tx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pPr lvl="0"/>
            <a:r>
              <a:rPr lang="en-US" altLang="en-US" dirty="0"/>
              <a:t>Click to edit Master title style</a:t>
            </a:r>
          </a:p>
        </p:txBody>
      </p:sp>
      <p:sp>
        <p:nvSpPr>
          <p:cNvPr id="13"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10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fld id="{CF8BF5C1-0C31-4117-9346-26B34DEE768C}" type="slidenum">
              <a:rPr lang="en-US" altLang="en-US" smtClean="0"/>
              <a:pPr/>
              <a:t>‹#›</a:t>
            </a:fld>
            <a:endParaRPr lang="en-US" altLang="en-US" dirty="0"/>
          </a:p>
        </p:txBody>
      </p:sp>
    </p:spTree>
    <p:extLst>
      <p:ext uri="{BB962C8B-B14F-4D97-AF65-F5344CB8AC3E}">
        <p14:creationId xmlns:p14="http://schemas.microsoft.com/office/powerpoint/2010/main" val="2360905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33575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Rectangle 1033"/>
          <p:cNvSpPr>
            <a:spLocks noGrp="1" noChangeArrowheads="1"/>
          </p:cNvSpPr>
          <p:nvPr>
            <p:ph type="subTitle" idx="1"/>
          </p:nvPr>
        </p:nvSpPr>
        <p:spPr>
          <a:xfrm>
            <a:off x="2324100" y="3924299"/>
            <a:ext cx="4495800" cy="1047750"/>
          </a:xfrm>
          <a:prstGeom prst="rect">
            <a:avLst/>
          </a:prstGeom>
        </p:spPr>
        <p:txBody>
          <a:bodyPr/>
          <a:lstStyle>
            <a:lvl1pPr marL="0" indent="0" algn="ctr">
              <a:buFont typeface="Wingdings" pitchFamily="2" charset="2"/>
              <a:buNone/>
              <a:defRPr sz="2000">
                <a:solidFill>
                  <a:schemeClr val="bg1"/>
                </a:solidFill>
                <a:latin typeface="Times New Roman" panose="02020603050405020304" pitchFamily="18" charset="0"/>
                <a:cs typeface="Times New Roman" panose="02020603050405020304" pitchFamily="18" charset="0"/>
              </a:defRPr>
            </a:lvl1pPr>
          </a:lstStyle>
          <a:p>
            <a:r>
              <a:rPr lang="en-US" dirty="0"/>
              <a:t>Click to edit Master subtitle style</a:t>
            </a:r>
          </a:p>
        </p:txBody>
      </p:sp>
      <p:sp>
        <p:nvSpPr>
          <p:cNvPr id="8" name="Rectangle 1028"/>
          <p:cNvSpPr>
            <a:spLocks noGrp="1" noChangeArrowheads="1"/>
          </p:cNvSpPr>
          <p:nvPr>
            <p:ph type="sldNum" sz="quarter" idx="10"/>
          </p:nvPr>
        </p:nvSpPr>
        <p:spPr/>
        <p:txBody>
          <a:bodyPr/>
          <a:lstStyle>
            <a:lvl1pPr algn="ctr">
              <a:defRPr>
                <a:solidFill>
                  <a:schemeClr val="bg1"/>
                </a:solidFill>
                <a:effectLst/>
              </a:defRPr>
            </a:lvl1pPr>
          </a:lstStyle>
          <a:p>
            <a:fld id="{C09EDBA3-3DB7-489E-B256-AF2FE92E8C1C}" type="slidenum">
              <a:rPr lang="en-US" altLang="en-US" smtClean="0"/>
              <a:pPr/>
              <a:t>‹#›</a:t>
            </a:fld>
            <a:endParaRPr lang="en-US" altLang="en-US" dirty="0"/>
          </a:p>
        </p:txBody>
      </p:sp>
      <p:sp>
        <p:nvSpPr>
          <p:cNvPr id="13" name="Line 2"/>
          <p:cNvSpPr>
            <a:spLocks noChangeShapeType="1"/>
          </p:cNvSpPr>
          <p:nvPr userDrawn="1"/>
        </p:nvSpPr>
        <p:spPr bwMode="auto">
          <a:xfrm>
            <a:off x="381000" y="994031"/>
            <a:ext cx="8382000" cy="0"/>
          </a:xfrm>
          <a:prstGeom prst="line">
            <a:avLst/>
          </a:prstGeom>
          <a:noFill/>
          <a:ln w="38100">
            <a:gradFill flip="none" rotWithShape="1">
              <a:gsLst>
                <a:gs pos="0">
                  <a:srgbClr val="17406D">
                    <a:lumMod val="75000"/>
                  </a:srgbClr>
                </a:gs>
                <a:gs pos="50000">
                  <a:srgbClr val="17406D">
                    <a:lumMod val="40000"/>
                    <a:lumOff val="60000"/>
                  </a:srgb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97000"/>
                    </a14:imgEffect>
                  </a14:imgLayer>
                </a14:imgProps>
              </a:ext>
            </a:extLst>
          </a:blip>
          <a:srcRect l="5847" t="4444" r="-2247" b="20740"/>
          <a:stretch/>
        </p:blipFill>
        <p:spPr>
          <a:xfrm>
            <a:off x="1490472" y="1645920"/>
            <a:ext cx="6235456" cy="1920240"/>
          </a:xfrm>
          <a:prstGeom prst="rect">
            <a:avLst/>
          </a:prstGeom>
          <a:ln>
            <a:noFill/>
          </a:ln>
        </p:spPr>
      </p:pic>
    </p:spTree>
    <p:extLst>
      <p:ext uri="{BB962C8B-B14F-4D97-AF65-F5344CB8AC3E}">
        <p14:creationId xmlns:p14="http://schemas.microsoft.com/office/powerpoint/2010/main" val="1749071437"/>
      </p:ext>
    </p:extLst>
  </p:cSld>
  <p:clrMapOvr>
    <a:masterClrMapping/>
  </p:clrMapOvr>
  <p:extLst>
    <p:ext uri="{DCECCB84-F9BA-43D5-87BE-67443E8EF086}">
      <p15:sldGuideLst xmlns:p15="http://schemas.microsoft.com/office/powerpoint/2012/main">
        <p15:guide id="1" orient="horz" pos="2160">
          <p15:clr>
            <a:srgbClr val="FBAE40"/>
          </p15:clr>
        </p15:guide>
        <p15:guide id="2" pos="29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 black">
    <p:bg>
      <p:bgPr>
        <a:solidFill>
          <a:schemeClr val="tx1"/>
        </a:solidFill>
        <a:effectLst/>
      </p:bgPr>
    </p:bg>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381000" y="1066800"/>
            <a:ext cx="8382000" cy="5334000"/>
          </a:xfrm>
          <a:prstGeom prst="rect">
            <a:avLst/>
          </a:prstGeom>
        </p:spPr>
        <p:txBody>
          <a:bodyPr/>
          <a:lstStyle>
            <a:lvl1pPr marL="0" indent="0">
              <a:spcBef>
                <a:spcPts val="1200"/>
              </a:spcBef>
              <a:buClrTx/>
              <a:buFont typeface="Arial" pitchFamily="34" charset="0"/>
              <a:buNone/>
              <a:defRPr sz="2000" i="1">
                <a:solidFill>
                  <a:schemeClr val="tx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274320" indent="-274320">
              <a:spcBef>
                <a:spcPts val="1200"/>
              </a:spcBef>
              <a:buClr>
                <a:schemeClr val="tx2">
                  <a:lumMod val="40000"/>
                  <a:lumOff val="60000"/>
                </a:schemeClr>
              </a:buClr>
              <a:buSzPct val="100000"/>
              <a:buFont typeface="Arial" panose="020B0604020202020204" pitchFamily="34" charset="0"/>
              <a:buChar char="•"/>
              <a:defRPr sz="20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vl3pPr marL="548640" indent="-274320">
              <a:spcBef>
                <a:spcPts val="1200"/>
              </a:spcBef>
              <a:buClr>
                <a:schemeClr val="tx2">
                  <a:lumMod val="40000"/>
                  <a:lumOff val="60000"/>
                </a:schemeClr>
              </a:buClr>
              <a:buSzPct val="100000"/>
              <a:buFont typeface="Arial" panose="020B0604020202020204" pitchFamily="34" charset="0"/>
              <a:buChar char="–"/>
              <a:defRPr sz="18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3pPr>
            <a:lvl4pPr marL="822960" indent="-274320">
              <a:spcBef>
                <a:spcPts val="1200"/>
              </a:spcBef>
              <a:buClr>
                <a:schemeClr val="tx2">
                  <a:lumMod val="40000"/>
                  <a:lumOff val="60000"/>
                </a:schemeClr>
              </a:buClr>
              <a:buSzPct val="100000"/>
              <a:buFont typeface="Wingdings" panose="05000000000000000000" pitchFamily="2" charset="2"/>
              <a:buChar char="§"/>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4pPr>
            <a:lvl5pPr marL="1097280" indent="-274320">
              <a:spcBef>
                <a:spcPts val="1200"/>
              </a:spcBef>
              <a:buClr>
                <a:schemeClr val="tx2">
                  <a:lumMod val="40000"/>
                  <a:lumOff val="60000"/>
                </a:schemeClr>
              </a:buClr>
              <a:buSzPct val="100000"/>
              <a:buFont typeface="Courier New" panose="02070309020205020404" pitchFamily="49" charset="0"/>
              <a:buChar char="o"/>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Forth level</a:t>
            </a:r>
          </a:p>
          <a:p>
            <a:pPr lvl="4"/>
            <a:r>
              <a:rPr lang="en-US" dirty="0"/>
              <a:t>Fifth level</a:t>
            </a:r>
          </a:p>
        </p:txBody>
      </p:sp>
      <p:sp>
        <p:nvSpPr>
          <p:cNvPr id="2" name="Date Placeholder 1"/>
          <p:cNvSpPr>
            <a:spLocks noGrp="1"/>
          </p:cNvSpPr>
          <p:nvPr>
            <p:ph type="dt" sz="half" idx="11"/>
          </p:nvPr>
        </p:nvSpPr>
        <p:spPr/>
        <p:txBody>
          <a:body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969696"/>
              </a:solidFill>
              <a:effectLst/>
              <a:uLnTx/>
              <a:uFillTx/>
              <a:latin typeface="Arial" charset="0"/>
              <a:ea typeface="+mn-ea"/>
              <a:cs typeface="+mn-cs"/>
            </a:endParaRPr>
          </a:p>
        </p:txBody>
      </p:sp>
      <p:sp>
        <p:nvSpPr>
          <p:cNvPr id="8" name="Line 2"/>
          <p:cNvSpPr>
            <a:spLocks noChangeShapeType="1"/>
          </p:cNvSpPr>
          <p:nvPr userDrawn="1"/>
        </p:nvSpPr>
        <p:spPr bwMode="auto">
          <a:xfrm>
            <a:off x="381000" y="994031"/>
            <a:ext cx="8382000" cy="0"/>
          </a:xfrm>
          <a:prstGeom prst="line">
            <a:avLst/>
          </a:prstGeom>
          <a:noFill/>
          <a:ln w="38100">
            <a:gradFill flip="none" rotWithShape="1">
              <a:gsLst>
                <a:gs pos="0">
                  <a:schemeClr val="tx2">
                    <a:lumMod val="75000"/>
                  </a:schemeClr>
                </a:gs>
                <a:gs pos="50000">
                  <a:schemeClr val="tx2">
                    <a:lumMod val="40000"/>
                    <a:lumOff val="60000"/>
                  </a:scheme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5" name="Rectangle 1030"/>
          <p:cNvSpPr>
            <a:spLocks noGrp="1" noChangeArrowheads="1"/>
          </p:cNvSpPr>
          <p:nvPr>
            <p:ph type="title"/>
          </p:nvPr>
        </p:nvSpPr>
        <p:spPr bwMode="auto">
          <a:xfrm>
            <a:off x="1388124" y="76200"/>
            <a:ext cx="739011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2000" i="1">
                <a:solidFill>
                  <a:schemeClr val="tx2">
                    <a:lumMod val="40000"/>
                    <a:lumOff val="60000"/>
                  </a:schemeClr>
                </a:solidFill>
                <a:effectLst/>
                <a:latin typeface="Calibri" panose="020F0502020204030204" pitchFamily="34" charset="0"/>
                <a:cs typeface="Calibri" panose="020F0502020204030204" pitchFamily="34" charset="0"/>
              </a:defRPr>
            </a:lvl1pPr>
          </a:lstStyle>
          <a:p>
            <a:pPr lvl="0"/>
            <a:r>
              <a:rPr lang="en-US" altLang="en-US" dirty="0"/>
              <a:t>Click to edit Master title style</a:t>
            </a:r>
          </a:p>
        </p:txBody>
      </p:sp>
      <p:sp>
        <p:nvSpPr>
          <p:cNvPr id="13"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1000" b="0">
                <a:solidFill>
                  <a:schemeClr val="bg1"/>
                </a:solidFill>
                <a:effectLst/>
                <a:latin typeface="Times New Roman" panose="02020603050405020304" pitchFamily="18" charset="0"/>
                <a:cs typeface="Times New Roman" panose="02020603050405020304" pitchFamily="18" charset="0"/>
              </a:defRPr>
            </a:lvl1pPr>
          </a:lstStyle>
          <a:p>
            <a:pPr>
              <a:defRPr/>
            </a:pPr>
            <a:fld id="{CF8BF5C1-0C31-4117-9346-26B34DEE768C}" type="slidenum">
              <a:rPr lang="en-US" altLang="en-US" smtClean="0">
                <a:solidFill>
                  <a:prstClr val="white"/>
                </a:solidFill>
              </a:rPr>
              <a:pPr>
                <a:defRPr/>
              </a:pPr>
              <a:t>‹#›</a:t>
            </a:fld>
            <a:endParaRPr lang="en-US" altLang="en-US" dirty="0">
              <a:solidFill>
                <a:prstClr val="white"/>
              </a:solidFill>
            </a:endParaRPr>
          </a:p>
        </p:txBody>
      </p:sp>
      <p:sp>
        <p:nvSpPr>
          <p:cNvPr id="11" name="Line 2"/>
          <p:cNvSpPr>
            <a:spLocks noChangeShapeType="1"/>
          </p:cNvSpPr>
          <p:nvPr userDrawn="1"/>
        </p:nvSpPr>
        <p:spPr bwMode="auto">
          <a:xfrm>
            <a:off x="381000" y="6451600"/>
            <a:ext cx="8382000" cy="0"/>
          </a:xfrm>
          <a:prstGeom prst="line">
            <a:avLst/>
          </a:prstGeom>
          <a:noFill/>
          <a:ln w="38100">
            <a:gradFill flip="none" rotWithShape="1">
              <a:gsLst>
                <a:gs pos="0">
                  <a:schemeClr val="tx2">
                    <a:lumMod val="75000"/>
                  </a:schemeClr>
                </a:gs>
                <a:gs pos="50000">
                  <a:schemeClr val="tx2">
                    <a:lumMod val="40000"/>
                    <a:lumOff val="60000"/>
                  </a:schemeClr>
                </a:gs>
                <a:gs pos="100000">
                  <a:schemeClr val="tx2">
                    <a:lumMod val="20000"/>
                    <a:lumOff val="80000"/>
                  </a:scheme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761978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Numbered">
    <p:spTree>
      <p:nvGrpSpPr>
        <p:cNvPr id="1" name=""/>
        <p:cNvGrpSpPr/>
        <p:nvPr/>
      </p:nvGrpSpPr>
      <p:grpSpPr>
        <a:xfrm>
          <a:off x="0" y="0"/>
          <a:ext cx="0" cy="0"/>
          <a:chOff x="0" y="0"/>
          <a:chExt cx="0" cy="0"/>
        </a:xfrm>
      </p:grpSpPr>
      <p:sp>
        <p:nvSpPr>
          <p:cNvPr id="4" name="Text Placeholder 5"/>
          <p:cNvSpPr>
            <a:spLocks noGrp="1"/>
          </p:cNvSpPr>
          <p:nvPr>
            <p:ph type="body" sz="quarter" idx="12"/>
          </p:nvPr>
        </p:nvSpPr>
        <p:spPr>
          <a:xfrm>
            <a:off x="379412" y="1058863"/>
            <a:ext cx="8408987" cy="5353088"/>
          </a:xfrm>
          <a:prstGeom prst="rect">
            <a:avLst/>
          </a:prstGeom>
        </p:spPr>
        <p:txBody>
          <a:bodyPr/>
          <a:lstStyle>
            <a:lvl1pPr marL="365760" indent="-365760">
              <a:buClr>
                <a:schemeClr val="tx2">
                  <a:lumMod val="40000"/>
                  <a:lumOff val="60000"/>
                </a:schemeClr>
              </a:buClr>
              <a:buSzPct val="100000"/>
              <a:buFont typeface="+mj-lt"/>
              <a:buAutoNum type="arabicPeriod"/>
              <a:defRPr sz="1600">
                <a:latin typeface="Calibri" panose="020F0502020204030204" pitchFamily="34" charset="0"/>
                <a:cs typeface="Calibri" panose="020F0502020204030204" pitchFamily="34" charset="0"/>
              </a:defRPr>
            </a:lvl1pPr>
            <a:lvl2pPr marL="863600" indent="-457200">
              <a:buFont typeface="+mj-lt"/>
              <a:buAutoNum type="arabicPeriod"/>
              <a:defRPr/>
            </a:lvl2pPr>
            <a:lvl3pPr marL="1260475" indent="-4572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Edit Master text styles</a:t>
            </a:r>
          </a:p>
        </p:txBody>
      </p:sp>
      <p:sp>
        <p:nvSpPr>
          <p:cNvPr id="5" name="Title 1"/>
          <p:cNvSpPr>
            <a:spLocks noGrp="1"/>
          </p:cNvSpPr>
          <p:nvPr>
            <p:ph type="title"/>
          </p:nvPr>
        </p:nvSpPr>
        <p:spPr>
          <a:xfrm>
            <a:off x="1644650" y="76200"/>
            <a:ext cx="7143750" cy="685800"/>
          </a:xfrm>
        </p:spPr>
        <p:txBody>
          <a:bodyPr/>
          <a:lstStyle/>
          <a:p>
            <a:r>
              <a:rPr lang="en-US"/>
              <a:t>Click to edit Master title style</a:t>
            </a:r>
          </a:p>
        </p:txBody>
      </p:sp>
      <p:sp>
        <p:nvSpPr>
          <p:cNvPr id="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1000" b="0">
                <a:solidFill>
                  <a:schemeClr val="bg1"/>
                </a:solidFill>
                <a:effectLst/>
                <a:latin typeface="Times New Roman" panose="02020603050405020304" pitchFamily="18" charset="0"/>
                <a:cs typeface="Times New Roman" panose="02020603050405020304" pitchFamily="18" charset="0"/>
              </a:defRPr>
            </a:lvl1pPr>
          </a:lstStyle>
          <a:p>
            <a:pPr>
              <a:defRPr/>
            </a:pPr>
            <a:fld id="{CF8BF5C1-0C31-4117-9346-26B34DEE768C}" type="slidenum">
              <a:rPr lang="en-US" altLang="en-US" smtClean="0">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3714568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efault">
    <p:bg>
      <p:bgPr>
        <a:solidFill>
          <a:schemeClr val="tx1"/>
        </a:solidFill>
        <a:effectLst/>
      </p:bgPr>
    </p:bg>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381000" y="1066800"/>
            <a:ext cx="8382000" cy="5334000"/>
          </a:xfrm>
          <a:prstGeom prst="rect">
            <a:avLst/>
          </a:prstGeom>
        </p:spPr>
        <p:txBody>
          <a:bodyPr/>
          <a:lstStyle>
            <a:lvl1pPr marL="0" indent="0">
              <a:spcBef>
                <a:spcPts val="1200"/>
              </a:spcBef>
              <a:buClrTx/>
              <a:buFont typeface="Arial" pitchFamily="34" charset="0"/>
              <a:buNone/>
              <a:defRPr sz="2000" i="1">
                <a:solidFill>
                  <a:schemeClr val="tx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274320" indent="-274320">
              <a:spcBef>
                <a:spcPts val="1200"/>
              </a:spcBef>
              <a:buClr>
                <a:schemeClr val="tx2">
                  <a:lumMod val="40000"/>
                  <a:lumOff val="60000"/>
                </a:schemeClr>
              </a:buClr>
              <a:buSzPct val="100000"/>
              <a:buFont typeface="Arial" panose="020B0604020202020204" pitchFamily="34" charset="0"/>
              <a:buChar char="•"/>
              <a:defRPr sz="20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vl3pPr marL="548640" indent="-274320">
              <a:spcBef>
                <a:spcPts val="1200"/>
              </a:spcBef>
              <a:buClr>
                <a:schemeClr val="tx2">
                  <a:lumMod val="40000"/>
                  <a:lumOff val="60000"/>
                </a:schemeClr>
              </a:buClr>
              <a:buSzPct val="100000"/>
              <a:buFont typeface="Arial" panose="020B0604020202020204" pitchFamily="34" charset="0"/>
              <a:buChar char="–"/>
              <a:defRPr sz="18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3pPr>
            <a:lvl4pPr marL="822960" indent="-274320">
              <a:spcBef>
                <a:spcPts val="1200"/>
              </a:spcBef>
              <a:buClr>
                <a:schemeClr val="tx2">
                  <a:lumMod val="40000"/>
                  <a:lumOff val="60000"/>
                </a:schemeClr>
              </a:buClr>
              <a:buSzPct val="100000"/>
              <a:buFont typeface="Wingdings" panose="05000000000000000000" pitchFamily="2" charset="2"/>
              <a:buChar char="§"/>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4pPr>
            <a:lvl5pPr marL="1097280" indent="-274320">
              <a:spcBef>
                <a:spcPts val="1200"/>
              </a:spcBef>
              <a:buClr>
                <a:schemeClr val="tx2">
                  <a:lumMod val="40000"/>
                  <a:lumOff val="60000"/>
                </a:schemeClr>
              </a:buClr>
              <a:buSzPct val="100000"/>
              <a:buFont typeface="Courier New" panose="02070309020205020404" pitchFamily="49" charset="0"/>
              <a:buChar char="o"/>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Forth level</a:t>
            </a:r>
          </a:p>
          <a:p>
            <a:pPr lvl="4"/>
            <a:r>
              <a:rPr lang="en-US" dirty="0"/>
              <a:t>Fifth level</a:t>
            </a:r>
          </a:p>
        </p:txBody>
      </p:sp>
      <p:sp>
        <p:nvSpPr>
          <p:cNvPr id="2" name="Date Placeholder 1"/>
          <p:cNvSpPr>
            <a:spLocks noGrp="1"/>
          </p:cNvSpPr>
          <p:nvPr>
            <p:ph type="dt" sz="half" idx="11"/>
          </p:nvPr>
        </p:nvSpPr>
        <p:spPr/>
        <p:txBody>
          <a:bodyPr/>
          <a:lstStyle/>
          <a:p>
            <a:pPr>
              <a:defRPr/>
            </a:pPr>
            <a:endParaRPr lang="en-US" dirty="0"/>
          </a:p>
        </p:txBody>
      </p:sp>
      <p:sp>
        <p:nvSpPr>
          <p:cNvPr id="8" name="Line 2"/>
          <p:cNvSpPr>
            <a:spLocks noChangeShapeType="1"/>
          </p:cNvSpPr>
          <p:nvPr userDrawn="1"/>
        </p:nvSpPr>
        <p:spPr bwMode="auto">
          <a:xfrm>
            <a:off x="381000" y="994031"/>
            <a:ext cx="8382000" cy="0"/>
          </a:xfrm>
          <a:prstGeom prst="line">
            <a:avLst/>
          </a:prstGeom>
          <a:noFill/>
          <a:ln w="38100">
            <a:gradFill flip="none" rotWithShape="1">
              <a:gsLst>
                <a:gs pos="0">
                  <a:srgbClr val="005CE7"/>
                </a:gs>
                <a:gs pos="50000">
                  <a:srgbClr val="005CE7">
                    <a:lumMod val="60000"/>
                    <a:lumOff val="40000"/>
                  </a:srgb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5" name="Rectangle 1030"/>
          <p:cNvSpPr>
            <a:spLocks noGrp="1" noChangeArrowheads="1"/>
          </p:cNvSpPr>
          <p:nvPr>
            <p:ph type="title"/>
          </p:nvPr>
        </p:nvSpPr>
        <p:spPr bwMode="auto">
          <a:xfrm>
            <a:off x="1388124" y="76200"/>
            <a:ext cx="739011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2000">
                <a:solidFill>
                  <a:schemeClr val="tx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pPr lvl="0"/>
            <a:r>
              <a:rPr lang="en-US" altLang="en-US" dirty="0"/>
              <a:t>Click to edit Master title style</a:t>
            </a:r>
          </a:p>
        </p:txBody>
      </p:sp>
      <p:sp>
        <p:nvSpPr>
          <p:cNvPr id="13"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10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fld id="{CF8BF5C1-0C31-4117-9346-26B34DEE768C}" type="slidenum">
              <a:rPr lang="en-US" altLang="en-US" smtClean="0"/>
              <a:pPr/>
              <a:t>‹#›</a:t>
            </a:fld>
            <a:endParaRPr lang="en-US" altLang="en-US" dirty="0"/>
          </a:p>
        </p:txBody>
      </p:sp>
    </p:spTree>
    <p:extLst>
      <p:ext uri="{BB962C8B-B14F-4D97-AF65-F5344CB8AC3E}">
        <p14:creationId xmlns:p14="http://schemas.microsoft.com/office/powerpoint/2010/main" val="244686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white">
    <p:bg>
      <p:bgPr>
        <a:solidFill>
          <a:schemeClr val="bg1"/>
        </a:solidFill>
        <a:effectLst/>
      </p:bgPr>
    </p:bg>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381000" y="1066800"/>
            <a:ext cx="8382000" cy="5334000"/>
          </a:xfrm>
          <a:prstGeom prst="rect">
            <a:avLst/>
          </a:prstGeom>
        </p:spPr>
        <p:txBody>
          <a:bodyPr/>
          <a:lstStyle>
            <a:lvl1pPr marL="0" indent="0">
              <a:spcBef>
                <a:spcPts val="1200"/>
              </a:spcBef>
              <a:buClrTx/>
              <a:buFont typeface="Arial" pitchFamily="34" charset="0"/>
              <a:buNone/>
              <a:defRPr sz="2000" i="1">
                <a:solidFill>
                  <a:schemeClr val="accent1">
                    <a:lumMod val="75000"/>
                  </a:schemeClr>
                </a:solidFill>
                <a:effectLst/>
                <a:latin typeface="Calibri" panose="020F0502020204030204" pitchFamily="34" charset="0"/>
                <a:cs typeface="Calibri" panose="020F0502020204030204" pitchFamily="34" charset="0"/>
              </a:defRPr>
            </a:lvl1pPr>
            <a:lvl2pPr marL="274320" indent="-274320">
              <a:spcBef>
                <a:spcPts val="1200"/>
              </a:spcBef>
              <a:buClr>
                <a:schemeClr val="accent1">
                  <a:lumMod val="75000"/>
                </a:schemeClr>
              </a:buClr>
              <a:buSzPct val="100000"/>
              <a:buFont typeface="Arial" panose="020B0604020202020204" pitchFamily="34" charset="0"/>
              <a:buChar char="•"/>
              <a:defRPr sz="2000" b="1">
                <a:solidFill>
                  <a:schemeClr val="tx1"/>
                </a:solidFill>
                <a:effectLst/>
                <a:latin typeface="Calibri" panose="020F0502020204030204" pitchFamily="34" charset="0"/>
                <a:cs typeface="Calibri" panose="020F0502020204030204" pitchFamily="34" charset="0"/>
              </a:defRPr>
            </a:lvl2pPr>
            <a:lvl3pPr marL="548640" indent="-274320">
              <a:spcBef>
                <a:spcPts val="1200"/>
              </a:spcBef>
              <a:buClr>
                <a:schemeClr val="accent1">
                  <a:lumMod val="75000"/>
                </a:schemeClr>
              </a:buClr>
              <a:buSzPct val="100000"/>
              <a:buFont typeface="Arial" panose="020B0604020202020204" pitchFamily="34" charset="0"/>
              <a:buChar char="–"/>
              <a:defRPr sz="1800" b="1">
                <a:solidFill>
                  <a:schemeClr val="tx1"/>
                </a:solidFill>
                <a:effectLst/>
                <a:latin typeface="Calibri" panose="020F0502020204030204" pitchFamily="34" charset="0"/>
                <a:cs typeface="Calibri" panose="020F0502020204030204" pitchFamily="34" charset="0"/>
              </a:defRPr>
            </a:lvl3pPr>
            <a:lvl4pPr marL="822960" indent="-274320">
              <a:spcBef>
                <a:spcPts val="1200"/>
              </a:spcBef>
              <a:buClr>
                <a:schemeClr val="accent1">
                  <a:lumMod val="75000"/>
                </a:schemeClr>
              </a:buClr>
              <a:buSzPct val="100000"/>
              <a:buFont typeface="Wingdings" panose="05000000000000000000" pitchFamily="2" charset="2"/>
              <a:buChar char="§"/>
              <a:defRPr sz="1800" b="1" baseline="0">
                <a:solidFill>
                  <a:schemeClr val="tx1"/>
                </a:solidFill>
                <a:effectLst/>
                <a:latin typeface="Calibri" panose="020F0502020204030204" pitchFamily="34" charset="0"/>
                <a:cs typeface="Calibri" panose="020F0502020204030204" pitchFamily="34" charset="0"/>
              </a:defRPr>
            </a:lvl4pPr>
            <a:lvl5pPr marL="1097280" indent="-274320">
              <a:spcBef>
                <a:spcPts val="1200"/>
              </a:spcBef>
              <a:buClr>
                <a:schemeClr val="accent1">
                  <a:lumMod val="75000"/>
                </a:schemeClr>
              </a:buClr>
              <a:buSzPct val="100000"/>
              <a:buFont typeface="Courier New" panose="02070309020205020404" pitchFamily="49" charset="0"/>
              <a:buChar char="o"/>
              <a:defRPr sz="1800" b="1" baseline="0">
                <a:solidFill>
                  <a:schemeClr val="tx1"/>
                </a:solidFill>
                <a:effectLst/>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Forth level</a:t>
            </a:r>
          </a:p>
          <a:p>
            <a:pPr lvl="4"/>
            <a:r>
              <a:rPr lang="en-US" dirty="0"/>
              <a:t>Fifth level</a:t>
            </a:r>
          </a:p>
        </p:txBody>
      </p:sp>
      <p:sp>
        <p:nvSpPr>
          <p:cNvPr id="2" name="Date Placeholder 1"/>
          <p:cNvSpPr>
            <a:spLocks noGrp="1"/>
          </p:cNvSpPr>
          <p:nvPr>
            <p:ph type="dt" sz="half" idx="11"/>
          </p:nvPr>
        </p:nvSpPr>
        <p:spPr/>
        <p:txBody>
          <a:body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969696"/>
              </a:solidFill>
              <a:effectLst/>
              <a:uLnTx/>
              <a:uFillTx/>
              <a:latin typeface="Arial" charset="0"/>
              <a:ea typeface="+mn-ea"/>
              <a:cs typeface="+mn-cs"/>
            </a:endParaRPr>
          </a:p>
        </p:txBody>
      </p:sp>
      <p:sp>
        <p:nvSpPr>
          <p:cNvPr id="8" name="Line 2"/>
          <p:cNvSpPr>
            <a:spLocks noChangeShapeType="1"/>
          </p:cNvSpPr>
          <p:nvPr userDrawn="1"/>
        </p:nvSpPr>
        <p:spPr bwMode="auto">
          <a:xfrm>
            <a:off x="381000" y="994031"/>
            <a:ext cx="8382000" cy="0"/>
          </a:xfrm>
          <a:prstGeom prst="line">
            <a:avLst/>
          </a:prstGeom>
          <a:noFill/>
          <a:ln w="38100">
            <a:gradFill flip="none" rotWithShape="1">
              <a:gsLst>
                <a:gs pos="0">
                  <a:schemeClr val="tx2">
                    <a:lumMod val="75000"/>
                  </a:schemeClr>
                </a:gs>
                <a:gs pos="50000">
                  <a:schemeClr val="tx2">
                    <a:lumMod val="40000"/>
                    <a:lumOff val="60000"/>
                  </a:scheme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5" name="Rectangle 1030"/>
          <p:cNvSpPr>
            <a:spLocks noGrp="1" noChangeArrowheads="1"/>
          </p:cNvSpPr>
          <p:nvPr>
            <p:ph type="title"/>
          </p:nvPr>
        </p:nvSpPr>
        <p:spPr bwMode="auto">
          <a:xfrm>
            <a:off x="1388124" y="76200"/>
            <a:ext cx="739011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600" b="1" i="0">
                <a:solidFill>
                  <a:schemeClr val="accent1">
                    <a:lumMod val="75000"/>
                  </a:schemeClr>
                </a:solidFill>
                <a:effectLst/>
                <a:latin typeface="Times New Roman" panose="02020603050405020304" pitchFamily="18" charset="0"/>
                <a:cs typeface="Times New Roman" panose="02020603050405020304" pitchFamily="18" charset="0"/>
              </a:defRPr>
            </a:lvl1pPr>
          </a:lstStyle>
          <a:p>
            <a:pPr lvl="0"/>
            <a:r>
              <a:rPr lang="en-US" altLang="en-US" dirty="0"/>
              <a:t>Click to edit Master title style</a:t>
            </a:r>
          </a:p>
        </p:txBody>
      </p:sp>
      <p:sp>
        <p:nvSpPr>
          <p:cNvPr id="13"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1000" b="0">
                <a:solidFill>
                  <a:schemeClr val="tx1"/>
                </a:solidFill>
                <a:effectLst/>
                <a:latin typeface="Times New Roman" panose="02020603050405020304" pitchFamily="18" charset="0"/>
                <a:cs typeface="Times New Roman" panose="02020603050405020304" pitchFamily="18" charset="0"/>
              </a:defRPr>
            </a:lvl1pPr>
          </a:lstStyle>
          <a:p>
            <a:pPr>
              <a:defRPr/>
            </a:pPr>
            <a:fld id="{CF8BF5C1-0C31-4117-9346-26B34DEE768C}" type="slidenum">
              <a:rPr lang="en-US" altLang="en-US" smtClean="0"/>
              <a:pPr>
                <a:defRPr/>
              </a:pPr>
              <a:t>‹#›</a:t>
            </a:fld>
            <a:endParaRPr lang="en-US" altLang="en-US" dirty="0"/>
          </a:p>
        </p:txBody>
      </p:sp>
    </p:spTree>
    <p:extLst>
      <p:ext uri="{BB962C8B-B14F-4D97-AF65-F5344CB8AC3E}">
        <p14:creationId xmlns:p14="http://schemas.microsoft.com/office/powerpoint/2010/main" val="4174279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06995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Rectangle 1033"/>
          <p:cNvSpPr>
            <a:spLocks noGrp="1" noChangeArrowheads="1"/>
          </p:cNvSpPr>
          <p:nvPr>
            <p:ph type="subTitle" idx="1"/>
          </p:nvPr>
        </p:nvSpPr>
        <p:spPr>
          <a:xfrm>
            <a:off x="2324100" y="3924299"/>
            <a:ext cx="4495800" cy="1047750"/>
          </a:xfrm>
          <a:prstGeom prst="rect">
            <a:avLst/>
          </a:prstGeom>
        </p:spPr>
        <p:txBody>
          <a:bodyPr/>
          <a:lstStyle>
            <a:lvl1pPr marL="0" indent="0" algn="ctr">
              <a:buFont typeface="Wingdings" pitchFamily="2" charset="2"/>
              <a:buNone/>
              <a:defRPr sz="2000">
                <a:solidFill>
                  <a:schemeClr val="bg1"/>
                </a:solidFill>
                <a:latin typeface="Times New Roman" panose="02020603050405020304" pitchFamily="18" charset="0"/>
                <a:cs typeface="Times New Roman" panose="02020603050405020304" pitchFamily="18" charset="0"/>
              </a:defRPr>
            </a:lvl1pPr>
          </a:lstStyle>
          <a:p>
            <a:r>
              <a:rPr lang="en-US" dirty="0"/>
              <a:t>Click to edit Master subtitle style</a:t>
            </a:r>
          </a:p>
        </p:txBody>
      </p:sp>
      <p:sp>
        <p:nvSpPr>
          <p:cNvPr id="8" name="Rectangle 1028"/>
          <p:cNvSpPr>
            <a:spLocks noGrp="1" noChangeArrowheads="1"/>
          </p:cNvSpPr>
          <p:nvPr>
            <p:ph type="sldNum" sz="quarter" idx="10"/>
          </p:nvPr>
        </p:nvSpPr>
        <p:spPr/>
        <p:txBody>
          <a:bodyPr/>
          <a:lstStyle>
            <a:lvl1pPr algn="ctr">
              <a:defRPr>
                <a:solidFill>
                  <a:schemeClr val="bg1"/>
                </a:solidFill>
                <a:effectLst/>
              </a:defRPr>
            </a:lvl1pPr>
          </a:lstStyle>
          <a:p>
            <a:fld id="{C09EDBA3-3DB7-489E-B256-AF2FE92E8C1C}" type="slidenum">
              <a:rPr lang="en-US" altLang="en-US" smtClean="0"/>
              <a:pPr/>
              <a:t>‹#›</a:t>
            </a:fld>
            <a:endParaRPr lang="en-US" altLang="en-US" dirty="0"/>
          </a:p>
        </p:txBody>
      </p:sp>
      <p:sp>
        <p:nvSpPr>
          <p:cNvPr id="13" name="Line 2"/>
          <p:cNvSpPr>
            <a:spLocks noChangeShapeType="1"/>
          </p:cNvSpPr>
          <p:nvPr userDrawn="1"/>
        </p:nvSpPr>
        <p:spPr bwMode="auto">
          <a:xfrm>
            <a:off x="381000" y="994031"/>
            <a:ext cx="8382000" cy="0"/>
          </a:xfrm>
          <a:prstGeom prst="line">
            <a:avLst/>
          </a:prstGeom>
          <a:noFill/>
          <a:ln w="38100">
            <a:gradFill flip="none" rotWithShape="1">
              <a:gsLst>
                <a:gs pos="0">
                  <a:srgbClr val="17406D">
                    <a:lumMod val="75000"/>
                  </a:srgbClr>
                </a:gs>
                <a:gs pos="50000">
                  <a:srgbClr val="17406D">
                    <a:lumMod val="40000"/>
                    <a:lumOff val="60000"/>
                  </a:srgb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 name="Line 2"/>
          <p:cNvSpPr>
            <a:spLocks noChangeShapeType="1"/>
          </p:cNvSpPr>
          <p:nvPr userDrawn="1"/>
        </p:nvSpPr>
        <p:spPr bwMode="auto">
          <a:xfrm>
            <a:off x="381000" y="6451600"/>
            <a:ext cx="8382000" cy="0"/>
          </a:xfrm>
          <a:prstGeom prst="line">
            <a:avLst/>
          </a:prstGeom>
          <a:noFill/>
          <a:ln w="38100">
            <a:gradFill flip="none" rotWithShape="1">
              <a:gsLst>
                <a:gs pos="0">
                  <a:srgbClr val="17406D">
                    <a:lumMod val="75000"/>
                  </a:srgbClr>
                </a:gs>
                <a:gs pos="50000">
                  <a:srgbClr val="17406D">
                    <a:lumMod val="40000"/>
                    <a:lumOff val="60000"/>
                  </a:srgbClr>
                </a:gs>
                <a:gs pos="100000">
                  <a:srgbClr val="17406D">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97000"/>
                    </a14:imgEffect>
                  </a14:imgLayer>
                </a14:imgProps>
              </a:ext>
            </a:extLst>
          </a:blip>
          <a:srcRect l="5847" t="4444" r="-2247" b="20740"/>
          <a:stretch/>
        </p:blipFill>
        <p:spPr>
          <a:xfrm>
            <a:off x="1490472" y="1645920"/>
            <a:ext cx="6235456" cy="1920240"/>
          </a:xfrm>
          <a:prstGeom prst="rect">
            <a:avLst/>
          </a:prstGeom>
          <a:ln>
            <a:noFill/>
          </a:ln>
        </p:spPr>
      </p:pic>
    </p:spTree>
    <p:extLst>
      <p:ext uri="{BB962C8B-B14F-4D97-AF65-F5344CB8AC3E}">
        <p14:creationId xmlns:p14="http://schemas.microsoft.com/office/powerpoint/2010/main" val="267893728"/>
      </p:ext>
    </p:extLst>
  </p:cSld>
  <p:clrMapOvr>
    <a:masterClrMapping/>
  </p:clrMapOvr>
  <p:extLst>
    <p:ext uri="{DCECCB84-F9BA-43D5-87BE-67443E8EF086}">
      <p15:sldGuideLst xmlns:p15="http://schemas.microsoft.com/office/powerpoint/2012/main">
        <p15:guide id="1" orient="horz" pos="2160">
          <p15:clr>
            <a:srgbClr val="FBAE40"/>
          </p15:clr>
        </p15:guide>
        <p15:guide id="2" pos="29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fault black">
    <p:bg>
      <p:bgPr>
        <a:solidFill>
          <a:schemeClr val="tx1"/>
        </a:solidFill>
        <a:effectLst/>
      </p:bgPr>
    </p:bg>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381000" y="1066800"/>
            <a:ext cx="8382000" cy="5334000"/>
          </a:xfrm>
          <a:prstGeom prst="rect">
            <a:avLst/>
          </a:prstGeom>
        </p:spPr>
        <p:txBody>
          <a:bodyPr/>
          <a:lstStyle>
            <a:lvl1pPr marL="0" indent="0">
              <a:spcBef>
                <a:spcPts val="1200"/>
              </a:spcBef>
              <a:buClrTx/>
              <a:buFont typeface="Arial" pitchFamily="34" charset="0"/>
              <a:buNone/>
              <a:defRPr sz="2000" i="1">
                <a:solidFill>
                  <a:schemeClr val="tx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274320" indent="-274320">
              <a:spcBef>
                <a:spcPts val="1200"/>
              </a:spcBef>
              <a:buClr>
                <a:schemeClr val="tx2">
                  <a:lumMod val="40000"/>
                  <a:lumOff val="60000"/>
                </a:schemeClr>
              </a:buClr>
              <a:buSzPct val="100000"/>
              <a:buFont typeface="Arial" panose="020B0604020202020204" pitchFamily="34" charset="0"/>
              <a:buChar char="•"/>
              <a:defRPr sz="20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vl3pPr marL="548640" indent="-274320">
              <a:spcBef>
                <a:spcPts val="1200"/>
              </a:spcBef>
              <a:buClr>
                <a:schemeClr val="tx2">
                  <a:lumMod val="40000"/>
                  <a:lumOff val="60000"/>
                </a:schemeClr>
              </a:buClr>
              <a:buSzPct val="100000"/>
              <a:buFont typeface="Arial" panose="020B0604020202020204" pitchFamily="34" charset="0"/>
              <a:buChar char="–"/>
              <a:defRPr sz="18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3pPr>
            <a:lvl4pPr marL="822960" indent="-274320">
              <a:spcBef>
                <a:spcPts val="1200"/>
              </a:spcBef>
              <a:buClr>
                <a:schemeClr val="tx2">
                  <a:lumMod val="40000"/>
                  <a:lumOff val="60000"/>
                </a:schemeClr>
              </a:buClr>
              <a:buSzPct val="100000"/>
              <a:buFont typeface="Wingdings" panose="05000000000000000000" pitchFamily="2" charset="2"/>
              <a:buChar char="§"/>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4pPr>
            <a:lvl5pPr marL="1097280" indent="-274320">
              <a:spcBef>
                <a:spcPts val="1200"/>
              </a:spcBef>
              <a:buClr>
                <a:schemeClr val="tx2">
                  <a:lumMod val="40000"/>
                  <a:lumOff val="60000"/>
                </a:schemeClr>
              </a:buClr>
              <a:buSzPct val="100000"/>
              <a:buFont typeface="Courier New" panose="02070309020205020404" pitchFamily="49" charset="0"/>
              <a:buChar char="o"/>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Forth level</a:t>
            </a:r>
          </a:p>
          <a:p>
            <a:pPr lvl="4"/>
            <a:r>
              <a:rPr lang="en-US" dirty="0"/>
              <a:t>Fifth level</a:t>
            </a:r>
          </a:p>
        </p:txBody>
      </p:sp>
      <p:sp>
        <p:nvSpPr>
          <p:cNvPr id="2" name="Date Placeholder 1"/>
          <p:cNvSpPr>
            <a:spLocks noGrp="1"/>
          </p:cNvSpPr>
          <p:nvPr>
            <p:ph type="dt" sz="half" idx="11"/>
          </p:nvPr>
        </p:nvSpPr>
        <p:spPr/>
        <p:txBody>
          <a:body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969696"/>
              </a:solidFill>
              <a:effectLst/>
              <a:uLnTx/>
              <a:uFillTx/>
              <a:latin typeface="Arial" charset="0"/>
              <a:ea typeface="+mn-ea"/>
              <a:cs typeface="+mn-cs"/>
            </a:endParaRPr>
          </a:p>
        </p:txBody>
      </p:sp>
      <p:sp>
        <p:nvSpPr>
          <p:cNvPr id="8" name="Line 2"/>
          <p:cNvSpPr>
            <a:spLocks noChangeShapeType="1"/>
          </p:cNvSpPr>
          <p:nvPr userDrawn="1"/>
        </p:nvSpPr>
        <p:spPr bwMode="auto">
          <a:xfrm>
            <a:off x="381000" y="994031"/>
            <a:ext cx="8382000" cy="0"/>
          </a:xfrm>
          <a:prstGeom prst="line">
            <a:avLst/>
          </a:prstGeom>
          <a:noFill/>
          <a:ln w="38100">
            <a:gradFill flip="none" rotWithShape="1">
              <a:gsLst>
                <a:gs pos="0">
                  <a:schemeClr val="tx2">
                    <a:lumMod val="75000"/>
                  </a:schemeClr>
                </a:gs>
                <a:gs pos="50000">
                  <a:schemeClr val="tx2">
                    <a:lumMod val="40000"/>
                    <a:lumOff val="60000"/>
                  </a:scheme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5" name="Rectangle 1030"/>
          <p:cNvSpPr>
            <a:spLocks noGrp="1" noChangeArrowheads="1"/>
          </p:cNvSpPr>
          <p:nvPr>
            <p:ph type="title"/>
          </p:nvPr>
        </p:nvSpPr>
        <p:spPr bwMode="auto">
          <a:xfrm>
            <a:off x="1388124" y="76200"/>
            <a:ext cx="739011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2000" i="1">
                <a:solidFill>
                  <a:schemeClr val="tx2">
                    <a:lumMod val="40000"/>
                    <a:lumOff val="60000"/>
                  </a:schemeClr>
                </a:solidFill>
                <a:effectLst/>
                <a:latin typeface="Calibri" panose="020F0502020204030204" pitchFamily="34" charset="0"/>
                <a:cs typeface="Calibri" panose="020F0502020204030204" pitchFamily="34" charset="0"/>
              </a:defRPr>
            </a:lvl1pPr>
          </a:lstStyle>
          <a:p>
            <a:pPr lvl="0"/>
            <a:r>
              <a:rPr lang="en-US" altLang="en-US" dirty="0"/>
              <a:t>Click to edit Master title style</a:t>
            </a:r>
          </a:p>
        </p:txBody>
      </p:sp>
      <p:sp>
        <p:nvSpPr>
          <p:cNvPr id="13"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1000" b="0">
                <a:solidFill>
                  <a:schemeClr val="bg1"/>
                </a:solidFill>
                <a:effectLst/>
                <a:latin typeface="Times New Roman" panose="02020603050405020304" pitchFamily="18" charset="0"/>
                <a:cs typeface="Times New Roman" panose="02020603050405020304" pitchFamily="18" charset="0"/>
              </a:defRPr>
            </a:lvl1pPr>
          </a:lstStyle>
          <a:p>
            <a:pPr>
              <a:defRPr/>
            </a:pPr>
            <a:fld id="{CF8BF5C1-0C31-4117-9346-26B34DEE768C}" type="slidenum">
              <a:rPr lang="en-US" altLang="en-US" smtClean="0">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17464796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969696"/>
              </a:solidFill>
              <a:effectLst/>
              <a:uLnTx/>
              <a:uFillTx/>
              <a:latin typeface="Arial" charset="0"/>
              <a:ea typeface="+mn-ea"/>
              <a:cs typeface="+mn-cs"/>
            </a:endParaRPr>
          </a:p>
        </p:txBody>
      </p:sp>
      <p:sp>
        <p:nvSpPr>
          <p:cNvPr id="4" name="Slide Number Placeholder 3"/>
          <p:cNvSpPr>
            <a:spLocks noGrp="1"/>
          </p:cNvSpPr>
          <p:nvPr>
            <p:ph type="sldNum" sz="quarter" idx="11"/>
          </p:nvPr>
        </p:nvSpPr>
        <p:spPr/>
        <p:txBody>
          <a:bodyPr/>
          <a:lstStyle/>
          <a:p>
            <a:pPr>
              <a:defRPr/>
            </a:pPr>
            <a:fld id="{CF8BF5C1-0C31-4117-9346-26B34DEE768C}" type="slidenum">
              <a:rPr lang="en-US" altLang="en-US" smtClean="0"/>
              <a:pPr>
                <a:defRPr/>
              </a:pPr>
              <a:t>‹#›</a:t>
            </a:fld>
            <a:endParaRPr lang="en-US" altLang="en-US" dirty="0"/>
          </a:p>
        </p:txBody>
      </p:sp>
      <p:sp>
        <p:nvSpPr>
          <p:cNvPr id="5" name="Text Placeholder 5"/>
          <p:cNvSpPr>
            <a:spLocks noGrp="1"/>
          </p:cNvSpPr>
          <p:nvPr>
            <p:ph type="body" sz="quarter" idx="12"/>
          </p:nvPr>
        </p:nvSpPr>
        <p:spPr>
          <a:xfrm>
            <a:off x="379412" y="1058863"/>
            <a:ext cx="8408987" cy="5353088"/>
          </a:xfrm>
          <a:prstGeom prst="rect">
            <a:avLst/>
          </a:prstGeom>
        </p:spPr>
        <p:txBody>
          <a:bodyPr/>
          <a:lstStyle>
            <a:lvl1pPr marL="365760" indent="-365760">
              <a:buClr>
                <a:schemeClr val="tx2">
                  <a:lumMod val="40000"/>
                  <a:lumOff val="60000"/>
                </a:schemeClr>
              </a:buClr>
              <a:buSzPct val="100000"/>
              <a:buFont typeface="+mj-lt"/>
              <a:buAutoNum type="alphaLcPeriod"/>
              <a:defRPr sz="1600">
                <a:latin typeface="Calibri" panose="020F0502020204030204" pitchFamily="34" charset="0"/>
                <a:cs typeface="Calibri" panose="020F0502020204030204" pitchFamily="34" charset="0"/>
              </a:defRPr>
            </a:lvl1pPr>
            <a:lvl2pPr marL="863600" indent="-457200">
              <a:buFont typeface="+mj-lt"/>
              <a:buAutoNum type="arabicPeriod"/>
              <a:defRPr/>
            </a:lvl2pPr>
            <a:lvl3pPr marL="1260475" indent="-4572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Edit Master text styles</a:t>
            </a:r>
          </a:p>
        </p:txBody>
      </p:sp>
    </p:spTree>
    <p:extLst>
      <p:ext uri="{BB962C8B-B14F-4D97-AF65-F5344CB8AC3E}">
        <p14:creationId xmlns:p14="http://schemas.microsoft.com/office/powerpoint/2010/main" val="11182783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Numbered">
    <p:spTree>
      <p:nvGrpSpPr>
        <p:cNvPr id="1" name=""/>
        <p:cNvGrpSpPr/>
        <p:nvPr/>
      </p:nvGrpSpPr>
      <p:grpSpPr>
        <a:xfrm>
          <a:off x="0" y="0"/>
          <a:ext cx="0" cy="0"/>
          <a:chOff x="0" y="0"/>
          <a:chExt cx="0" cy="0"/>
        </a:xfrm>
      </p:grpSpPr>
      <p:sp>
        <p:nvSpPr>
          <p:cNvPr id="4" name="Text Placeholder 5"/>
          <p:cNvSpPr>
            <a:spLocks noGrp="1"/>
          </p:cNvSpPr>
          <p:nvPr>
            <p:ph type="body" sz="quarter" idx="12"/>
          </p:nvPr>
        </p:nvSpPr>
        <p:spPr>
          <a:xfrm>
            <a:off x="379412" y="1058863"/>
            <a:ext cx="8408987" cy="5353088"/>
          </a:xfrm>
          <a:prstGeom prst="rect">
            <a:avLst/>
          </a:prstGeom>
        </p:spPr>
        <p:txBody>
          <a:bodyPr/>
          <a:lstStyle>
            <a:lvl1pPr marL="365760" indent="-365760">
              <a:buClr>
                <a:schemeClr val="tx2">
                  <a:lumMod val="40000"/>
                  <a:lumOff val="60000"/>
                </a:schemeClr>
              </a:buClr>
              <a:buSzPct val="100000"/>
              <a:buFont typeface="+mj-lt"/>
              <a:buAutoNum type="arabicPeriod"/>
              <a:defRPr sz="1600">
                <a:latin typeface="Calibri" panose="020F0502020204030204" pitchFamily="34" charset="0"/>
                <a:cs typeface="Calibri" panose="020F0502020204030204" pitchFamily="34" charset="0"/>
              </a:defRPr>
            </a:lvl1pPr>
            <a:lvl2pPr marL="863600" indent="-457200">
              <a:buFont typeface="+mj-lt"/>
              <a:buAutoNum type="arabicPeriod"/>
              <a:defRPr/>
            </a:lvl2pPr>
            <a:lvl3pPr marL="1260475" indent="-4572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Edit Master text styles</a:t>
            </a:r>
          </a:p>
        </p:txBody>
      </p:sp>
      <p:sp>
        <p:nvSpPr>
          <p:cNvPr id="5" name="Title 1"/>
          <p:cNvSpPr>
            <a:spLocks noGrp="1"/>
          </p:cNvSpPr>
          <p:nvPr>
            <p:ph type="title"/>
          </p:nvPr>
        </p:nvSpPr>
        <p:spPr>
          <a:xfrm>
            <a:off x="1644650" y="76200"/>
            <a:ext cx="7143750" cy="685800"/>
          </a:xfrm>
        </p:spPr>
        <p:txBody>
          <a:bodyPr/>
          <a:lstStyle/>
          <a:p>
            <a:r>
              <a:rPr lang="en-US"/>
              <a:t>Click to edit Master title style</a:t>
            </a:r>
          </a:p>
        </p:txBody>
      </p:sp>
      <p:sp>
        <p:nvSpPr>
          <p:cNvPr id="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1000" b="0">
                <a:solidFill>
                  <a:schemeClr val="bg1"/>
                </a:solidFill>
                <a:effectLst/>
                <a:latin typeface="Times New Roman" panose="02020603050405020304" pitchFamily="18" charset="0"/>
                <a:cs typeface="Times New Roman" panose="02020603050405020304" pitchFamily="18" charset="0"/>
              </a:defRPr>
            </a:lvl1pPr>
          </a:lstStyle>
          <a:p>
            <a:pPr>
              <a:defRPr/>
            </a:pPr>
            <a:fld id="{CF8BF5C1-0C31-4117-9346-26B34DEE768C}" type="slidenum">
              <a:rPr lang="en-US" altLang="en-US" smtClean="0">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26926133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fault">
    <p:bg>
      <p:bgPr>
        <a:solidFill>
          <a:schemeClr val="tx1"/>
        </a:solidFill>
        <a:effectLst/>
      </p:bgPr>
    </p:bg>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381000" y="1066800"/>
            <a:ext cx="8382000" cy="5334000"/>
          </a:xfrm>
          <a:prstGeom prst="rect">
            <a:avLst/>
          </a:prstGeom>
        </p:spPr>
        <p:txBody>
          <a:bodyPr/>
          <a:lstStyle>
            <a:lvl1pPr marL="0" indent="0">
              <a:spcBef>
                <a:spcPts val="1200"/>
              </a:spcBef>
              <a:buClrTx/>
              <a:buFont typeface="Arial" pitchFamily="34" charset="0"/>
              <a:buNone/>
              <a:defRPr sz="2000" i="1">
                <a:solidFill>
                  <a:schemeClr val="tx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274320" indent="-274320">
              <a:spcBef>
                <a:spcPts val="1200"/>
              </a:spcBef>
              <a:buClr>
                <a:schemeClr val="tx2">
                  <a:lumMod val="40000"/>
                  <a:lumOff val="60000"/>
                </a:schemeClr>
              </a:buClr>
              <a:buSzPct val="100000"/>
              <a:buFont typeface="Arial" panose="020B0604020202020204" pitchFamily="34" charset="0"/>
              <a:buChar char="•"/>
              <a:defRPr sz="20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vl3pPr marL="548640" indent="-274320">
              <a:spcBef>
                <a:spcPts val="1200"/>
              </a:spcBef>
              <a:buClr>
                <a:schemeClr val="tx2">
                  <a:lumMod val="40000"/>
                  <a:lumOff val="60000"/>
                </a:schemeClr>
              </a:buClr>
              <a:buSzPct val="100000"/>
              <a:buFont typeface="Arial" panose="020B0604020202020204" pitchFamily="34" charset="0"/>
              <a:buChar char="–"/>
              <a:defRPr sz="18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3pPr>
            <a:lvl4pPr marL="822960" indent="-274320">
              <a:spcBef>
                <a:spcPts val="1200"/>
              </a:spcBef>
              <a:buClr>
                <a:schemeClr val="tx2">
                  <a:lumMod val="40000"/>
                  <a:lumOff val="60000"/>
                </a:schemeClr>
              </a:buClr>
              <a:buSzPct val="100000"/>
              <a:buFont typeface="Wingdings" panose="05000000000000000000" pitchFamily="2" charset="2"/>
              <a:buChar char="§"/>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4pPr>
            <a:lvl5pPr marL="1097280" indent="-274320">
              <a:spcBef>
                <a:spcPts val="1200"/>
              </a:spcBef>
              <a:buClr>
                <a:schemeClr val="tx2">
                  <a:lumMod val="40000"/>
                  <a:lumOff val="60000"/>
                </a:schemeClr>
              </a:buClr>
              <a:buSzPct val="100000"/>
              <a:buFont typeface="Courier New" panose="02070309020205020404" pitchFamily="49" charset="0"/>
              <a:buChar char="o"/>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Forth level</a:t>
            </a:r>
          </a:p>
          <a:p>
            <a:pPr lvl="4"/>
            <a:r>
              <a:rPr lang="en-US" dirty="0"/>
              <a:t>Fifth level</a:t>
            </a:r>
          </a:p>
        </p:txBody>
      </p:sp>
      <p:sp>
        <p:nvSpPr>
          <p:cNvPr id="2" name="Date Placeholder 1"/>
          <p:cNvSpPr>
            <a:spLocks noGrp="1"/>
          </p:cNvSpPr>
          <p:nvPr>
            <p:ph type="dt" sz="half" idx="11"/>
          </p:nvPr>
        </p:nvSpPr>
        <p:spPr/>
        <p:txBody>
          <a:bodyPr/>
          <a:lstStyle/>
          <a:p>
            <a:pPr>
              <a:defRPr/>
            </a:pPr>
            <a:endParaRPr lang="en-US" dirty="0"/>
          </a:p>
        </p:txBody>
      </p:sp>
      <p:sp>
        <p:nvSpPr>
          <p:cNvPr id="8" name="Line 2"/>
          <p:cNvSpPr>
            <a:spLocks noChangeShapeType="1"/>
          </p:cNvSpPr>
          <p:nvPr userDrawn="1"/>
        </p:nvSpPr>
        <p:spPr bwMode="auto">
          <a:xfrm>
            <a:off x="381000" y="994031"/>
            <a:ext cx="8382000" cy="0"/>
          </a:xfrm>
          <a:prstGeom prst="line">
            <a:avLst/>
          </a:prstGeom>
          <a:noFill/>
          <a:ln w="38100">
            <a:gradFill flip="none" rotWithShape="1">
              <a:gsLst>
                <a:gs pos="0">
                  <a:srgbClr val="005CE7"/>
                </a:gs>
                <a:gs pos="50000">
                  <a:srgbClr val="005CE7">
                    <a:lumMod val="60000"/>
                    <a:lumOff val="40000"/>
                  </a:srgb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5" name="Rectangle 1030"/>
          <p:cNvSpPr>
            <a:spLocks noGrp="1" noChangeArrowheads="1"/>
          </p:cNvSpPr>
          <p:nvPr>
            <p:ph type="title"/>
          </p:nvPr>
        </p:nvSpPr>
        <p:spPr bwMode="auto">
          <a:xfrm>
            <a:off x="1388124" y="76200"/>
            <a:ext cx="739011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2000">
                <a:solidFill>
                  <a:schemeClr val="tx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pPr lvl="0"/>
            <a:r>
              <a:rPr lang="en-US" altLang="en-US" dirty="0"/>
              <a:t>Click to edit Master title style</a:t>
            </a:r>
          </a:p>
        </p:txBody>
      </p:sp>
      <p:sp>
        <p:nvSpPr>
          <p:cNvPr id="13"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10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fld id="{CF8BF5C1-0C31-4117-9346-26B34DEE768C}" type="slidenum">
              <a:rPr lang="en-US" altLang="en-US" smtClean="0"/>
              <a:pPr/>
              <a:t>‹#›</a:t>
            </a:fld>
            <a:endParaRPr lang="en-US" altLang="en-US" dirty="0"/>
          </a:p>
        </p:txBody>
      </p:sp>
    </p:spTree>
    <p:extLst>
      <p:ext uri="{BB962C8B-B14F-4D97-AF65-F5344CB8AC3E}">
        <p14:creationId xmlns:p14="http://schemas.microsoft.com/office/powerpoint/2010/main" val="33714921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45688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969696"/>
              </a:solidFill>
              <a:effectLst/>
              <a:uLnTx/>
              <a:uFillTx/>
              <a:latin typeface="Arial" charset="0"/>
              <a:ea typeface="+mn-ea"/>
              <a:cs typeface="+mn-cs"/>
            </a:endParaRPr>
          </a:p>
        </p:txBody>
      </p:sp>
      <p:sp>
        <p:nvSpPr>
          <p:cNvPr id="4" name="Slide Number Placeholder 3"/>
          <p:cNvSpPr>
            <a:spLocks noGrp="1"/>
          </p:cNvSpPr>
          <p:nvPr>
            <p:ph type="sldNum" sz="quarter" idx="11"/>
          </p:nvPr>
        </p:nvSpPr>
        <p:spPr/>
        <p:txBody>
          <a:bodyPr/>
          <a:lstStyle/>
          <a:p>
            <a:pPr>
              <a:defRPr/>
            </a:pPr>
            <a:fld id="{CF8BF5C1-0C31-4117-9346-26B34DEE768C}" type="slidenum">
              <a:rPr lang="en-US" altLang="en-US" smtClean="0"/>
              <a:pPr>
                <a:defRPr/>
              </a:pPr>
              <a:t>‹#›</a:t>
            </a:fld>
            <a:endParaRPr lang="en-US" altLang="en-US" dirty="0"/>
          </a:p>
        </p:txBody>
      </p:sp>
      <p:sp>
        <p:nvSpPr>
          <p:cNvPr id="6" name="Text Placeholder 5"/>
          <p:cNvSpPr>
            <a:spLocks noGrp="1"/>
          </p:cNvSpPr>
          <p:nvPr>
            <p:ph type="body" sz="quarter" idx="12"/>
          </p:nvPr>
        </p:nvSpPr>
        <p:spPr>
          <a:xfrm>
            <a:off x="379412" y="1058863"/>
            <a:ext cx="8408987" cy="5353088"/>
          </a:xfrm>
          <a:prstGeom prst="rect">
            <a:avLst/>
          </a:prstGeom>
        </p:spPr>
        <p:txBody>
          <a:bodyPr/>
          <a:lstStyle>
            <a:lvl1pPr marL="365760" indent="-365760">
              <a:buClr>
                <a:schemeClr val="accent1">
                  <a:lumMod val="75000"/>
                </a:schemeClr>
              </a:buClr>
              <a:buSzPct val="100000"/>
              <a:buFont typeface="+mj-lt"/>
              <a:buAutoNum type="arabicPeriod"/>
              <a:defRPr>
                <a:latin typeface="Calibri" panose="020F0502020204030204" pitchFamily="34" charset="0"/>
                <a:cs typeface="Calibri" panose="020F0502020204030204" pitchFamily="34" charset="0"/>
              </a:defRPr>
            </a:lvl1pPr>
            <a:lvl2pPr marL="863600" indent="-457200">
              <a:buFont typeface="+mj-lt"/>
              <a:buAutoNum type="arabicPeriod"/>
              <a:defRPr/>
            </a:lvl2pPr>
            <a:lvl3pPr marL="1260475" indent="-4572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Edit Master text styles</a:t>
            </a:r>
          </a:p>
        </p:txBody>
      </p:sp>
    </p:spTree>
    <p:extLst>
      <p:ext uri="{BB962C8B-B14F-4D97-AF65-F5344CB8AC3E}">
        <p14:creationId xmlns:p14="http://schemas.microsoft.com/office/powerpoint/2010/main" val="342473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969696"/>
              </a:solidFill>
              <a:effectLst/>
              <a:uLnTx/>
              <a:uFillTx/>
              <a:latin typeface="Arial" charset="0"/>
              <a:ea typeface="+mn-ea"/>
              <a:cs typeface="+mn-cs"/>
            </a:endParaRPr>
          </a:p>
        </p:txBody>
      </p:sp>
      <p:sp>
        <p:nvSpPr>
          <p:cNvPr id="4" name="Slide Number Placeholder 3"/>
          <p:cNvSpPr>
            <a:spLocks noGrp="1"/>
          </p:cNvSpPr>
          <p:nvPr>
            <p:ph type="sldNum" sz="quarter" idx="11"/>
          </p:nvPr>
        </p:nvSpPr>
        <p:spPr/>
        <p:txBody>
          <a:bodyPr/>
          <a:lstStyle/>
          <a:p>
            <a:pPr>
              <a:defRPr/>
            </a:pPr>
            <a:fld id="{CF8BF5C1-0C31-4117-9346-26B34DEE768C}" type="slidenum">
              <a:rPr lang="en-US" altLang="en-US" smtClean="0"/>
              <a:pPr>
                <a:defRPr/>
              </a:pPr>
              <a:t>‹#›</a:t>
            </a:fld>
            <a:endParaRPr lang="en-US" altLang="en-US" dirty="0"/>
          </a:p>
        </p:txBody>
      </p:sp>
      <p:sp>
        <p:nvSpPr>
          <p:cNvPr id="5" name="Text Placeholder 5"/>
          <p:cNvSpPr>
            <a:spLocks noGrp="1"/>
          </p:cNvSpPr>
          <p:nvPr>
            <p:ph type="body" sz="quarter" idx="12"/>
          </p:nvPr>
        </p:nvSpPr>
        <p:spPr>
          <a:xfrm>
            <a:off x="379412" y="1058863"/>
            <a:ext cx="8408987" cy="5353088"/>
          </a:xfrm>
          <a:prstGeom prst="rect">
            <a:avLst/>
          </a:prstGeom>
        </p:spPr>
        <p:txBody>
          <a:bodyPr/>
          <a:lstStyle>
            <a:lvl1pPr marL="365760" indent="-365760">
              <a:buClr>
                <a:schemeClr val="accent1">
                  <a:lumMod val="75000"/>
                </a:schemeClr>
              </a:buClr>
              <a:buSzPct val="100000"/>
              <a:buFont typeface="+mj-lt"/>
              <a:buAutoNum type="alphaLcPeriod"/>
              <a:defRPr sz="1600">
                <a:latin typeface="Calibri" panose="020F0502020204030204" pitchFamily="34" charset="0"/>
                <a:cs typeface="Calibri" panose="020F0502020204030204" pitchFamily="34" charset="0"/>
              </a:defRPr>
            </a:lvl1pPr>
            <a:lvl2pPr marL="863600" indent="-457200">
              <a:buFont typeface="+mj-lt"/>
              <a:buAutoNum type="arabicPeriod"/>
              <a:defRPr/>
            </a:lvl2pPr>
            <a:lvl3pPr marL="1260475" indent="-4572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Edit Master text styles</a:t>
            </a:r>
          </a:p>
        </p:txBody>
      </p:sp>
    </p:spTree>
    <p:extLst>
      <p:ext uri="{BB962C8B-B14F-4D97-AF65-F5344CB8AC3E}">
        <p14:creationId xmlns:p14="http://schemas.microsoft.com/office/powerpoint/2010/main" val="357275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efault black">
    <p:bg>
      <p:bgPr>
        <a:solidFill>
          <a:schemeClr val="tx1"/>
        </a:solidFill>
        <a:effectLst/>
      </p:bgPr>
    </p:bg>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381000" y="1066800"/>
            <a:ext cx="8382000" cy="5334000"/>
          </a:xfrm>
          <a:prstGeom prst="rect">
            <a:avLst/>
          </a:prstGeom>
        </p:spPr>
        <p:txBody>
          <a:bodyPr/>
          <a:lstStyle>
            <a:lvl1pPr marL="0" indent="0">
              <a:spcBef>
                <a:spcPts val="1200"/>
              </a:spcBef>
              <a:buClrTx/>
              <a:buFont typeface="Arial" pitchFamily="34" charset="0"/>
              <a:buNone/>
              <a:defRPr sz="2000" i="1">
                <a:solidFill>
                  <a:schemeClr val="tx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274320" indent="-274320">
              <a:spcBef>
                <a:spcPts val="1200"/>
              </a:spcBef>
              <a:buClr>
                <a:schemeClr val="tx2">
                  <a:lumMod val="40000"/>
                  <a:lumOff val="60000"/>
                </a:schemeClr>
              </a:buClr>
              <a:buSzPct val="100000"/>
              <a:buFont typeface="Arial" panose="020B0604020202020204" pitchFamily="34" charset="0"/>
              <a:buChar char="•"/>
              <a:defRPr sz="20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vl3pPr marL="548640" indent="-274320">
              <a:spcBef>
                <a:spcPts val="1200"/>
              </a:spcBef>
              <a:buClr>
                <a:schemeClr val="tx2">
                  <a:lumMod val="40000"/>
                  <a:lumOff val="60000"/>
                </a:schemeClr>
              </a:buClr>
              <a:buSzPct val="100000"/>
              <a:buFont typeface="Arial" panose="020B0604020202020204" pitchFamily="34" charset="0"/>
              <a:buChar char="–"/>
              <a:defRPr sz="18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3pPr>
            <a:lvl4pPr marL="822960" indent="-274320">
              <a:spcBef>
                <a:spcPts val="1200"/>
              </a:spcBef>
              <a:buClr>
                <a:schemeClr val="tx2">
                  <a:lumMod val="40000"/>
                  <a:lumOff val="60000"/>
                </a:schemeClr>
              </a:buClr>
              <a:buSzPct val="100000"/>
              <a:buFont typeface="Wingdings" panose="05000000000000000000" pitchFamily="2" charset="2"/>
              <a:buChar char="§"/>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4pPr>
            <a:lvl5pPr marL="1097280" indent="-274320">
              <a:spcBef>
                <a:spcPts val="1200"/>
              </a:spcBef>
              <a:buClr>
                <a:schemeClr val="tx2">
                  <a:lumMod val="40000"/>
                  <a:lumOff val="60000"/>
                </a:schemeClr>
              </a:buClr>
              <a:buSzPct val="100000"/>
              <a:buFont typeface="Courier New" panose="02070309020205020404" pitchFamily="49" charset="0"/>
              <a:buChar char="o"/>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Forth level</a:t>
            </a:r>
          </a:p>
          <a:p>
            <a:pPr lvl="4"/>
            <a:r>
              <a:rPr lang="en-US" dirty="0"/>
              <a:t>Fifth level</a:t>
            </a:r>
          </a:p>
        </p:txBody>
      </p:sp>
      <p:sp>
        <p:nvSpPr>
          <p:cNvPr id="2" name="Date Placeholder 1"/>
          <p:cNvSpPr>
            <a:spLocks noGrp="1"/>
          </p:cNvSpPr>
          <p:nvPr>
            <p:ph type="dt" sz="half" idx="11"/>
          </p:nvPr>
        </p:nvSpPr>
        <p:spPr/>
        <p:txBody>
          <a:body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969696"/>
              </a:solidFill>
              <a:effectLst/>
              <a:uLnTx/>
              <a:uFillTx/>
              <a:latin typeface="Arial" charset="0"/>
              <a:ea typeface="+mn-ea"/>
              <a:cs typeface="+mn-cs"/>
            </a:endParaRPr>
          </a:p>
        </p:txBody>
      </p:sp>
      <p:sp>
        <p:nvSpPr>
          <p:cNvPr id="8" name="Line 2"/>
          <p:cNvSpPr>
            <a:spLocks noChangeShapeType="1"/>
          </p:cNvSpPr>
          <p:nvPr userDrawn="1"/>
        </p:nvSpPr>
        <p:spPr bwMode="auto">
          <a:xfrm>
            <a:off x="381000" y="994031"/>
            <a:ext cx="8382000" cy="0"/>
          </a:xfrm>
          <a:prstGeom prst="line">
            <a:avLst/>
          </a:prstGeom>
          <a:noFill/>
          <a:ln w="38100">
            <a:gradFill flip="none" rotWithShape="1">
              <a:gsLst>
                <a:gs pos="0">
                  <a:schemeClr val="tx2">
                    <a:lumMod val="75000"/>
                  </a:schemeClr>
                </a:gs>
                <a:gs pos="50000">
                  <a:schemeClr val="tx2">
                    <a:lumMod val="40000"/>
                    <a:lumOff val="60000"/>
                  </a:scheme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3" name="Rectangle 2"/>
          <p:cNvSpPr/>
          <p:nvPr userDrawn="1"/>
        </p:nvSpPr>
        <p:spPr bwMode="auto">
          <a:xfrm>
            <a:off x="381000" y="76200"/>
            <a:ext cx="1117600" cy="867031"/>
          </a:xfrm>
          <a:prstGeom prst="rect">
            <a:avLst/>
          </a:prstGeom>
          <a:solidFill>
            <a:schemeClr val="tx1"/>
          </a:solidFill>
          <a:ln w="9525">
            <a:noFill/>
            <a:miter lim="800000"/>
            <a:headEnd/>
            <a:tailEnd/>
          </a:ln>
          <a:effectLst/>
          <a:scene3d>
            <a:camera prst="orthographicFront">
              <a:rot lat="0" lon="0" rev="0"/>
            </a:camera>
            <a:lightRig rig="contrasting" dir="t">
              <a:rot lat="0" lon="0" rev="1500000"/>
            </a:lightRig>
          </a:scene3d>
          <a:sp3d prstMaterial="metal"/>
        </p:spPr>
        <p:txBody>
          <a:bodyPr wrap="non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5" name="Rectangle 1030"/>
          <p:cNvSpPr>
            <a:spLocks noGrp="1" noChangeArrowheads="1"/>
          </p:cNvSpPr>
          <p:nvPr>
            <p:ph type="title"/>
          </p:nvPr>
        </p:nvSpPr>
        <p:spPr bwMode="auto">
          <a:xfrm>
            <a:off x="1388124" y="76200"/>
            <a:ext cx="739011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600" i="0">
                <a:solidFill>
                  <a:schemeClr val="tx2">
                    <a:lumMod val="40000"/>
                    <a:lumOff val="60000"/>
                  </a:schemeClr>
                </a:solidFill>
                <a:effectLst/>
                <a:latin typeface="Times New Roman" panose="02020603050405020304" pitchFamily="18" charset="0"/>
                <a:cs typeface="Times New Roman" panose="02020603050405020304" pitchFamily="18" charset="0"/>
              </a:defRPr>
            </a:lvl1pPr>
          </a:lstStyle>
          <a:p>
            <a:pPr lvl="0"/>
            <a:r>
              <a:rPr lang="en-US" altLang="en-US" dirty="0"/>
              <a:t>Click to edit Master title style</a:t>
            </a:r>
          </a:p>
        </p:txBody>
      </p:sp>
      <p:sp>
        <p:nvSpPr>
          <p:cNvPr id="13"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1000" b="0">
                <a:solidFill>
                  <a:schemeClr val="bg1"/>
                </a:solidFill>
                <a:effectLst/>
                <a:latin typeface="Times New Roman" panose="02020603050405020304" pitchFamily="18" charset="0"/>
                <a:cs typeface="Times New Roman" panose="02020603050405020304" pitchFamily="18" charset="0"/>
              </a:defRPr>
            </a:lvl1pPr>
          </a:lstStyle>
          <a:p>
            <a:pPr>
              <a:defRPr/>
            </a:pPr>
            <a:fld id="{CF8BF5C1-0C31-4117-9346-26B34DEE768C}" type="slidenum">
              <a:rPr lang="en-US" altLang="en-US" smtClean="0">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322568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6" name="Title 1"/>
          <p:cNvSpPr>
            <a:spLocks noGrp="1"/>
          </p:cNvSpPr>
          <p:nvPr>
            <p:ph type="title"/>
          </p:nvPr>
        </p:nvSpPr>
        <p:spPr>
          <a:xfrm>
            <a:off x="0" y="202474"/>
            <a:ext cx="9144000" cy="457200"/>
          </a:xfrm>
        </p:spPr>
        <p:txBody>
          <a:bodyPr/>
          <a:lstStyle>
            <a:lvl1pPr>
              <a:defRPr sz="2800" i="1"/>
            </a:lvl1pPr>
          </a:lstStyle>
          <a:p>
            <a:r>
              <a:rPr lang="en-US"/>
              <a:t>Click to edit Master title style</a:t>
            </a:r>
            <a:endParaRPr lang="en-US" dirty="0"/>
          </a:p>
        </p:txBody>
      </p:sp>
      <p:sp>
        <p:nvSpPr>
          <p:cNvPr id="3" name="Rectangle 1028"/>
          <p:cNvSpPr>
            <a:spLocks noGrp="1" noChangeArrowheads="1"/>
          </p:cNvSpPr>
          <p:nvPr>
            <p:ph type="sldNum" sz="quarter" idx="10"/>
          </p:nvPr>
        </p:nvSpPr>
        <p:spPr/>
        <p:txBody>
          <a:bodyPr/>
          <a:lstStyle>
            <a:lvl1pPr>
              <a:defRPr/>
            </a:lvl1pPr>
          </a:lstStyle>
          <a:p>
            <a:fld id="{3A011C40-6BA0-4AB8-85F1-26884D655193}" type="slidenum">
              <a:rPr lang="en-US" altLang="en-US"/>
              <a:pPr/>
              <a:t>‹#›</a:t>
            </a:fld>
            <a:endParaRPr lang="en-US" altLang="en-US">
              <a:solidFill>
                <a:srgbClr val="808080"/>
              </a:solidFill>
            </a:endParaRPr>
          </a:p>
        </p:txBody>
      </p:sp>
    </p:spTree>
    <p:extLst>
      <p:ext uri="{BB962C8B-B14F-4D97-AF65-F5344CB8AC3E}">
        <p14:creationId xmlns:p14="http://schemas.microsoft.com/office/powerpoint/2010/main" val="149818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fault">
    <p:bg>
      <p:bgPr>
        <a:solidFill>
          <a:schemeClr val="tx1"/>
        </a:solidFill>
        <a:effectLst/>
      </p:bgPr>
    </p:bg>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381000" y="1066800"/>
            <a:ext cx="8382000" cy="5334000"/>
          </a:xfrm>
          <a:prstGeom prst="rect">
            <a:avLst/>
          </a:prstGeom>
        </p:spPr>
        <p:txBody>
          <a:bodyPr/>
          <a:lstStyle>
            <a:lvl1pPr marL="0" indent="0">
              <a:spcBef>
                <a:spcPts val="1200"/>
              </a:spcBef>
              <a:buClrTx/>
              <a:buFont typeface="Arial" pitchFamily="34" charset="0"/>
              <a:buNone/>
              <a:defRPr sz="2000" i="1">
                <a:solidFill>
                  <a:schemeClr val="tx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274320" indent="-274320">
              <a:spcBef>
                <a:spcPts val="1200"/>
              </a:spcBef>
              <a:buClr>
                <a:schemeClr val="tx2">
                  <a:lumMod val="40000"/>
                  <a:lumOff val="60000"/>
                </a:schemeClr>
              </a:buClr>
              <a:buSzPct val="100000"/>
              <a:buFont typeface="Arial" panose="020B0604020202020204" pitchFamily="34" charset="0"/>
              <a:buChar char="•"/>
              <a:defRPr sz="20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vl3pPr marL="548640" indent="-274320">
              <a:spcBef>
                <a:spcPts val="1200"/>
              </a:spcBef>
              <a:buClr>
                <a:schemeClr val="tx2">
                  <a:lumMod val="40000"/>
                  <a:lumOff val="60000"/>
                </a:schemeClr>
              </a:buClr>
              <a:buSzPct val="100000"/>
              <a:buFont typeface="Arial" panose="020B0604020202020204" pitchFamily="34" charset="0"/>
              <a:buChar char="–"/>
              <a:defRPr sz="1800" b="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3pPr>
            <a:lvl4pPr marL="822960" indent="-274320">
              <a:spcBef>
                <a:spcPts val="1200"/>
              </a:spcBef>
              <a:buClr>
                <a:schemeClr val="tx2">
                  <a:lumMod val="40000"/>
                  <a:lumOff val="60000"/>
                </a:schemeClr>
              </a:buClr>
              <a:buSzPct val="100000"/>
              <a:buFont typeface="Wingdings" panose="05000000000000000000" pitchFamily="2" charset="2"/>
              <a:buChar char="§"/>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4pPr>
            <a:lvl5pPr marL="1097280" indent="-274320">
              <a:spcBef>
                <a:spcPts val="1200"/>
              </a:spcBef>
              <a:buClr>
                <a:schemeClr val="tx2">
                  <a:lumMod val="40000"/>
                  <a:lumOff val="60000"/>
                </a:schemeClr>
              </a:buClr>
              <a:buSzPct val="100000"/>
              <a:buFont typeface="Courier New" panose="02070309020205020404" pitchFamily="49" charset="0"/>
              <a:buChar char="o"/>
              <a:defRPr sz="1800" b="1" baseline="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Forth level</a:t>
            </a:r>
          </a:p>
          <a:p>
            <a:pPr lvl="4"/>
            <a:r>
              <a:rPr lang="en-US" dirty="0"/>
              <a:t>Fifth level</a:t>
            </a:r>
          </a:p>
        </p:txBody>
      </p:sp>
      <p:sp>
        <p:nvSpPr>
          <p:cNvPr id="2" name="Date Placeholder 1"/>
          <p:cNvSpPr>
            <a:spLocks noGrp="1"/>
          </p:cNvSpPr>
          <p:nvPr>
            <p:ph type="dt" sz="half" idx="11"/>
          </p:nvPr>
        </p:nvSpPr>
        <p:spPr/>
        <p:txBody>
          <a:bodyPr/>
          <a:lstStyle/>
          <a:p>
            <a:pPr>
              <a:defRPr/>
            </a:pPr>
            <a:endParaRPr lang="en-US" dirty="0"/>
          </a:p>
        </p:txBody>
      </p:sp>
      <p:sp>
        <p:nvSpPr>
          <p:cNvPr id="8" name="Line 2"/>
          <p:cNvSpPr>
            <a:spLocks noChangeShapeType="1"/>
          </p:cNvSpPr>
          <p:nvPr userDrawn="1"/>
        </p:nvSpPr>
        <p:spPr bwMode="auto">
          <a:xfrm>
            <a:off x="381000" y="994031"/>
            <a:ext cx="8382000" cy="0"/>
          </a:xfrm>
          <a:prstGeom prst="line">
            <a:avLst/>
          </a:prstGeom>
          <a:noFill/>
          <a:ln w="38100">
            <a:gradFill flip="none" rotWithShape="1">
              <a:gsLst>
                <a:gs pos="0">
                  <a:srgbClr val="005CE7"/>
                </a:gs>
                <a:gs pos="50000">
                  <a:srgbClr val="005CE7">
                    <a:lumMod val="60000"/>
                    <a:lumOff val="40000"/>
                  </a:srgb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 name="Rectangle 2"/>
          <p:cNvSpPr/>
          <p:nvPr userDrawn="1"/>
        </p:nvSpPr>
        <p:spPr bwMode="auto">
          <a:xfrm>
            <a:off x="381000" y="76200"/>
            <a:ext cx="1117600" cy="867031"/>
          </a:xfrm>
          <a:prstGeom prst="rect">
            <a:avLst/>
          </a:prstGeom>
          <a:solidFill>
            <a:schemeClr val="tx1"/>
          </a:solidFill>
          <a:ln w="9525">
            <a:noFill/>
            <a:miter lim="800000"/>
            <a:headEnd/>
            <a:tailEnd/>
          </a:ln>
          <a:effectLst/>
          <a:scene3d>
            <a:camera prst="orthographicFront">
              <a:rot lat="0" lon="0" rev="0"/>
            </a:camera>
            <a:lightRig rig="contrasting" dir="t">
              <a:rot lat="0" lon="0" rev="1500000"/>
            </a:lightRig>
          </a:scene3d>
          <a:sp3d prstMaterial="metal"/>
        </p:spPr>
        <p:txBody>
          <a:bodyPr wrap="none" rtlCol="0" anchor="ctr"/>
          <a:lstStyle/>
          <a:p>
            <a:pPr algn="ctr"/>
            <a:endParaRPr lang="en-US"/>
          </a:p>
        </p:txBody>
      </p:sp>
      <p:sp>
        <p:nvSpPr>
          <p:cNvPr id="5" name="Rectangle 1030"/>
          <p:cNvSpPr>
            <a:spLocks noGrp="1" noChangeArrowheads="1"/>
          </p:cNvSpPr>
          <p:nvPr>
            <p:ph type="title"/>
          </p:nvPr>
        </p:nvSpPr>
        <p:spPr bwMode="auto">
          <a:xfrm>
            <a:off x="1388124" y="76200"/>
            <a:ext cx="739011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600">
                <a:solidFill>
                  <a:schemeClr val="tx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pPr lvl="0"/>
            <a:r>
              <a:rPr lang="en-US" altLang="en-US" dirty="0"/>
              <a:t>Click to edit Master title style</a:t>
            </a:r>
          </a:p>
        </p:txBody>
      </p:sp>
      <p:sp>
        <p:nvSpPr>
          <p:cNvPr id="13"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10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fld id="{CF8BF5C1-0C31-4117-9346-26B34DEE768C}" type="slidenum">
              <a:rPr lang="en-US" altLang="en-US" smtClean="0"/>
              <a:pPr/>
              <a:t>‹#›</a:t>
            </a:fld>
            <a:endParaRPr lang="en-US" altLang="en-US" dirty="0"/>
          </a:p>
        </p:txBody>
      </p:sp>
    </p:spTree>
    <p:extLst>
      <p:ext uri="{BB962C8B-B14F-4D97-AF65-F5344CB8AC3E}">
        <p14:creationId xmlns:p14="http://schemas.microsoft.com/office/powerpoint/2010/main" val="231503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65266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ottom Fill Slide">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DE834EAB-3654-8444-AD99-93CDAC63F3F4}"/>
              </a:ext>
            </a:extLst>
          </p:cNvPr>
          <p:cNvSpPr>
            <a:spLocks noGrp="1"/>
          </p:cNvSpPr>
          <p:nvPr>
            <p:ph idx="1"/>
          </p:nvPr>
        </p:nvSpPr>
        <p:spPr>
          <a:xfrm>
            <a:off x="341925" y="1307135"/>
            <a:ext cx="8460152" cy="4429527"/>
          </a:xfrm>
          <a:prstGeom prst="rect">
            <a:avLst/>
          </a:prstGeom>
        </p:spPr>
        <p:txBody>
          <a:bodyPr vert="horz" lIns="91440" tIns="45720" rIns="91440" bIns="45720" rtlCol="0">
            <a:noAutofit/>
          </a:bodyPr>
          <a:lstStyle>
            <a:lvl1pPr>
              <a:defRPr b="0"/>
            </a:lvl1pPr>
            <a:lvl2pPr>
              <a:defRPr b="0"/>
            </a:lvl2pPr>
            <a:lvl3pPr>
              <a:defRPr b="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93B92A88-5565-4FAF-B92E-9F074FB192B3}"/>
              </a:ext>
            </a:extLst>
          </p:cNvPr>
          <p:cNvSpPr>
            <a:spLocks noGrp="1"/>
          </p:cNvSpPr>
          <p:nvPr>
            <p:ph type="ftr" sz="quarter" idx="10"/>
          </p:nvPr>
        </p:nvSpPr>
        <p:spPr/>
        <p:txBody>
          <a:bodyPr/>
          <a:lstStyle>
            <a:lvl1pPr>
              <a:defRPr sz="100">
                <a:solidFill>
                  <a:schemeClr val="bg1"/>
                </a:solidFill>
              </a:defRPr>
            </a:lvl1pPr>
          </a:lstStyle>
          <a:p>
            <a:endParaRPr lang="en-US" dirty="0"/>
          </a:p>
        </p:txBody>
      </p:sp>
      <p:sp>
        <p:nvSpPr>
          <p:cNvPr id="4" name="Slide Number Placeholder 3">
            <a:extLst>
              <a:ext uri="{FF2B5EF4-FFF2-40B4-BE49-F238E27FC236}">
                <a16:creationId xmlns:a16="http://schemas.microsoft.com/office/drawing/2014/main" id="{8C09426C-B0A8-4657-888A-DC0D9715AEF1}"/>
              </a:ext>
            </a:extLst>
          </p:cNvPr>
          <p:cNvSpPr>
            <a:spLocks noGrp="1"/>
          </p:cNvSpPr>
          <p:nvPr>
            <p:ph type="sldNum" sz="quarter" idx="11"/>
          </p:nvPr>
        </p:nvSpPr>
        <p:spPr/>
        <p:txBody>
          <a:bodyPr/>
          <a:lstStyle/>
          <a:p>
            <a:fld id="{B7CF8A19-3A9E-4ABC-B336-2FDDE321C72D}" type="slidenum">
              <a:rPr lang="en-US" smtClean="0"/>
              <a:pPr/>
              <a:t>‹#›</a:t>
            </a:fld>
            <a:endParaRPr lang="en-US"/>
          </a:p>
        </p:txBody>
      </p:sp>
      <p:sp>
        <p:nvSpPr>
          <p:cNvPr id="12" name="Title Placeholder 1">
            <a:extLst>
              <a:ext uri="{FF2B5EF4-FFF2-40B4-BE49-F238E27FC236}">
                <a16:creationId xmlns:a16="http://schemas.microsoft.com/office/drawing/2014/main" id="{B89E05CC-C080-4076-B555-AC268F249F00}"/>
              </a:ext>
            </a:extLst>
          </p:cNvPr>
          <p:cNvSpPr>
            <a:spLocks noGrp="1"/>
          </p:cNvSpPr>
          <p:nvPr>
            <p:ph type="title"/>
          </p:nvPr>
        </p:nvSpPr>
        <p:spPr>
          <a:xfrm>
            <a:off x="341926" y="338313"/>
            <a:ext cx="8455567" cy="844611"/>
          </a:xfrm>
          <a:prstGeom prst="rect">
            <a:avLst/>
          </a:prstGeom>
        </p:spPr>
        <p:txBody>
          <a:bodyPr vert="horz" lIns="91440" tIns="45720" rIns="91440" bIns="45720" rtlCol="0" anchor="ctr">
            <a:noAutofit/>
          </a:bodyPr>
          <a:lstStyle>
            <a:lvl1pPr>
              <a:defRPr>
                <a:latin typeface="+mj-lt"/>
              </a:defRPr>
            </a:lvl1pPr>
          </a:lstStyle>
          <a:p>
            <a:r>
              <a:rPr lang="en-US" dirty="0"/>
              <a:t>Click to edit Master title style</a:t>
            </a:r>
          </a:p>
        </p:txBody>
      </p:sp>
    </p:spTree>
    <p:extLst>
      <p:ext uri="{BB962C8B-B14F-4D97-AF65-F5344CB8AC3E}">
        <p14:creationId xmlns:p14="http://schemas.microsoft.com/office/powerpoint/2010/main" val="380530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fontAlgn="auto" hangingPunct="0">
              <a:spcBef>
                <a:spcPts val="0"/>
              </a:spcBef>
              <a:spcAft>
                <a:spcPts val="0"/>
              </a:spcAft>
              <a:defRPr sz="1000">
                <a:solidFill>
                  <a:srgbClr val="969696"/>
                </a:solidFill>
                <a:latin typeface="Arial" charset="0"/>
                <a:cs typeface="+mn-cs"/>
              </a:defRPr>
            </a:lvl1p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969696"/>
              </a:solidFill>
              <a:effectLst/>
              <a:uLnTx/>
              <a:uFillTx/>
              <a:latin typeface="Arial" charset="0"/>
              <a:ea typeface="+mn-ea"/>
              <a:cs typeface="+mn-cs"/>
            </a:endParaRPr>
          </a:p>
        </p:txBody>
      </p:sp>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00" b="0" i="0">
                <a:solidFill>
                  <a:schemeClr val="tx1"/>
                </a:solidFill>
                <a:effectLst/>
                <a:latin typeface="Times New Roman" panose="02020603050405020304" pitchFamily="18" charset="0"/>
                <a:cs typeface="Times New Roman" panose="02020603050405020304" pitchFamily="18" charset="0"/>
              </a:defRPr>
            </a:lvl1pPr>
          </a:lstStyle>
          <a:p>
            <a:pPr>
              <a:defRPr/>
            </a:pPr>
            <a:fld id="{CF8BF5C1-0C31-4117-9346-26B34DEE768C}" type="slidenum">
              <a:rPr lang="en-US" altLang="en-US" smtClean="0"/>
              <a:pPr>
                <a:defRPr/>
              </a:pPr>
              <a:t>‹#›</a:t>
            </a:fld>
            <a:endParaRPr lang="en-US" altLang="en-US" dirty="0"/>
          </a:p>
        </p:txBody>
      </p:sp>
      <p:sp>
        <p:nvSpPr>
          <p:cNvPr id="2052" name="Rectangle 1030"/>
          <p:cNvSpPr>
            <a:spLocks noGrp="1" noChangeArrowheads="1"/>
          </p:cNvSpPr>
          <p:nvPr>
            <p:ph type="title"/>
          </p:nvPr>
        </p:nvSpPr>
        <p:spPr bwMode="auto">
          <a:xfrm>
            <a:off x="1644650" y="76200"/>
            <a:ext cx="7143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2" name="Line 2"/>
          <p:cNvSpPr>
            <a:spLocks noChangeShapeType="1"/>
          </p:cNvSpPr>
          <p:nvPr userDrawn="1"/>
        </p:nvSpPr>
        <p:spPr bwMode="auto">
          <a:xfrm>
            <a:off x="381000" y="994031"/>
            <a:ext cx="8382000" cy="0"/>
          </a:xfrm>
          <a:prstGeom prst="line">
            <a:avLst/>
          </a:prstGeom>
          <a:noFill/>
          <a:ln w="38100">
            <a:gradFill flip="none" rotWithShape="1">
              <a:gsLst>
                <a:gs pos="0">
                  <a:schemeClr val="tx2">
                    <a:lumMod val="75000"/>
                  </a:schemeClr>
                </a:gs>
                <a:gs pos="50000">
                  <a:schemeClr val="tx2">
                    <a:lumMod val="40000"/>
                    <a:lumOff val="60000"/>
                  </a:scheme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38898426"/>
      </p:ext>
    </p:extLst>
  </p:cSld>
  <p:clrMap bg1="lt1" tx1="dk1" bg2="lt2" tx2="dk2" accent1="accent1" accent2="accent2" accent3="accent3" accent4="accent4" accent5="accent5" accent6="accent6" hlink="hlink" folHlink="folHlink"/>
  <p:sldLayoutIdLst>
    <p:sldLayoutId id="2147483745" r:id="rId1"/>
    <p:sldLayoutId id="2147483743" r:id="rId2"/>
    <p:sldLayoutId id="2147483762" r:id="rId3"/>
    <p:sldLayoutId id="2147483763" r:id="rId4"/>
    <p:sldLayoutId id="2147483766" r:id="rId5"/>
    <p:sldLayoutId id="2147483767" r:id="rId6"/>
    <p:sldLayoutId id="2147483768" r:id="rId7"/>
    <p:sldLayoutId id="2147483769" r:id="rId8"/>
    <p:sldLayoutId id="2147483777" r:id="rId9"/>
  </p:sldLayoutIdLst>
  <p:hf hdr="0" ftr="0" dt="0"/>
  <p:txStyles>
    <p:titleStyle>
      <a:lvl1pPr algn="ctr" rtl="0" eaLnBrk="1" fontAlgn="base" hangingPunct="1">
        <a:spcBef>
          <a:spcPct val="0"/>
        </a:spcBef>
        <a:spcAft>
          <a:spcPct val="0"/>
        </a:spcAft>
        <a:defRPr sz="1600" b="1" i="0">
          <a:solidFill>
            <a:schemeClr val="accent1">
              <a:lumMod val="75000"/>
            </a:schemeClr>
          </a:solidFill>
          <a:effectLst/>
          <a:latin typeface="Times New Roman" panose="02020603050405020304" pitchFamily="18" charset="0"/>
          <a:ea typeface="+mj-ea"/>
          <a:cs typeface="Times New Roman" panose="02020603050405020304" pitchFamily="18" charset="0"/>
        </a:defRPr>
      </a:lvl1pPr>
      <a:lvl2pPr algn="r" rtl="0" eaLnBrk="1" fontAlgn="base" hangingPunct="1">
        <a:spcBef>
          <a:spcPct val="0"/>
        </a:spcBef>
        <a:spcAft>
          <a:spcPct val="0"/>
        </a:spcAft>
        <a:defRPr sz="2800" b="1" i="1">
          <a:solidFill>
            <a:srgbClr val="151C77"/>
          </a:solidFill>
          <a:latin typeface="Arial" charset="0"/>
        </a:defRPr>
      </a:lvl2pPr>
      <a:lvl3pPr algn="r" rtl="0" eaLnBrk="1" fontAlgn="base" hangingPunct="1">
        <a:spcBef>
          <a:spcPct val="0"/>
        </a:spcBef>
        <a:spcAft>
          <a:spcPct val="0"/>
        </a:spcAft>
        <a:defRPr sz="2800" b="1" i="1">
          <a:solidFill>
            <a:srgbClr val="151C77"/>
          </a:solidFill>
          <a:latin typeface="Arial" charset="0"/>
        </a:defRPr>
      </a:lvl3pPr>
      <a:lvl4pPr algn="r" rtl="0" eaLnBrk="1" fontAlgn="base" hangingPunct="1">
        <a:spcBef>
          <a:spcPct val="0"/>
        </a:spcBef>
        <a:spcAft>
          <a:spcPct val="0"/>
        </a:spcAft>
        <a:defRPr sz="2800" b="1" i="1">
          <a:solidFill>
            <a:srgbClr val="151C77"/>
          </a:solidFill>
          <a:latin typeface="Arial" charset="0"/>
        </a:defRPr>
      </a:lvl4pPr>
      <a:lvl5pPr algn="r" rtl="0" eaLnBrk="1" fontAlgn="base" hangingPunct="1">
        <a:spcBef>
          <a:spcPct val="0"/>
        </a:spcBef>
        <a:spcAft>
          <a:spcPct val="0"/>
        </a:spcAft>
        <a:defRPr sz="28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anose="05000000000000000000"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anose="05000000000000000000"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F4100C16-607C-4EE5-9103-60DBA967365C}"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D69E5AD-5F4B-40E5-ADDD-692B351A72D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033984"/>
      </p:ext>
    </p:extLst>
  </p:cSld>
  <p:clrMap bg1="lt1" tx1="dk1" bg2="lt2" tx2="dk2" accent1="accent1" accent2="accent2" accent3="accent3" accent4="accent4" accent5="accent5" accent6="accent6" hlink="hlink" folHlink="folHlink"/>
  <p:sldLayoutIdLst>
    <p:sldLayoutId id="21474837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fontAlgn="auto" hangingPunct="0">
              <a:spcBef>
                <a:spcPts val="0"/>
              </a:spcBef>
              <a:spcAft>
                <a:spcPts val="0"/>
              </a:spcAft>
              <a:defRPr sz="1000">
                <a:solidFill>
                  <a:srgbClr val="969696"/>
                </a:solidFill>
                <a:latin typeface="Arial" charset="0"/>
                <a:cs typeface="+mn-cs"/>
              </a:defRPr>
            </a:lvl1p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969696"/>
              </a:solidFill>
              <a:effectLst/>
              <a:uLnTx/>
              <a:uFillTx/>
              <a:latin typeface="Arial" charset="0"/>
              <a:ea typeface="+mn-ea"/>
              <a:cs typeface="+mn-cs"/>
            </a:endParaRPr>
          </a:p>
        </p:txBody>
      </p:sp>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00" b="0">
                <a:solidFill>
                  <a:schemeClr val="bg1"/>
                </a:solidFill>
                <a:effectLst/>
                <a:latin typeface="Times New Roman" panose="02020603050405020304" pitchFamily="18" charset="0"/>
                <a:cs typeface="Times New Roman" panose="02020603050405020304" pitchFamily="18" charset="0"/>
              </a:defRPr>
            </a:lvl1pPr>
          </a:lstStyle>
          <a:p>
            <a:pPr>
              <a:defRPr/>
            </a:pPr>
            <a:fld id="{CF8BF5C1-0C31-4117-9346-26B34DEE768C}" type="slidenum">
              <a:rPr lang="en-US" altLang="en-US" smtClean="0"/>
              <a:pPr>
                <a:defRPr/>
              </a:pPr>
              <a:t>‹#›</a:t>
            </a:fld>
            <a:endParaRPr lang="en-US" altLang="en-US" dirty="0"/>
          </a:p>
        </p:txBody>
      </p:sp>
      <p:sp>
        <p:nvSpPr>
          <p:cNvPr id="2052" name="Rectangle 1030"/>
          <p:cNvSpPr>
            <a:spLocks noGrp="1" noChangeArrowheads="1"/>
          </p:cNvSpPr>
          <p:nvPr>
            <p:ph type="title"/>
          </p:nvPr>
        </p:nvSpPr>
        <p:spPr bwMode="auto">
          <a:xfrm>
            <a:off x="1644650" y="76200"/>
            <a:ext cx="7143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2" name="Line 2"/>
          <p:cNvSpPr>
            <a:spLocks noChangeShapeType="1"/>
          </p:cNvSpPr>
          <p:nvPr userDrawn="1"/>
        </p:nvSpPr>
        <p:spPr bwMode="auto">
          <a:xfrm>
            <a:off x="381000" y="994031"/>
            <a:ext cx="8382000" cy="0"/>
          </a:xfrm>
          <a:prstGeom prst="line">
            <a:avLst/>
          </a:prstGeom>
          <a:noFill/>
          <a:ln w="38100">
            <a:gradFill flip="none" rotWithShape="1">
              <a:gsLst>
                <a:gs pos="0">
                  <a:schemeClr val="tx2">
                    <a:lumMod val="75000"/>
                  </a:schemeClr>
                </a:gs>
                <a:gs pos="50000">
                  <a:schemeClr val="tx2">
                    <a:lumMod val="40000"/>
                    <a:lumOff val="60000"/>
                  </a:scheme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3596074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4" r:id="rId3"/>
    <p:sldLayoutId id="2147483775" r:id="rId4"/>
    <p:sldLayoutId id="2147483776" r:id="rId5"/>
  </p:sldLayoutIdLst>
  <p:hf hdr="0" ftr="0" dt="0"/>
  <p:txStyles>
    <p:titleStyle>
      <a:lvl1pPr algn="ctr" rtl="0" eaLnBrk="1" fontAlgn="base" hangingPunct="1">
        <a:spcBef>
          <a:spcPct val="0"/>
        </a:spcBef>
        <a:spcAft>
          <a:spcPct val="0"/>
        </a:spcAft>
        <a:defRPr sz="2000" b="1" i="1">
          <a:solidFill>
            <a:schemeClr val="tx2">
              <a:lumMod val="40000"/>
              <a:lumOff val="60000"/>
            </a:schemeClr>
          </a:solidFill>
          <a:effectLst/>
          <a:latin typeface="Calibri" panose="020F0502020204030204" pitchFamily="34" charset="0"/>
          <a:ea typeface="+mj-ea"/>
          <a:cs typeface="Calibri" panose="020F0502020204030204" pitchFamily="34" charset="0"/>
        </a:defRPr>
      </a:lvl1pPr>
      <a:lvl2pPr algn="r" rtl="0" eaLnBrk="1" fontAlgn="base" hangingPunct="1">
        <a:spcBef>
          <a:spcPct val="0"/>
        </a:spcBef>
        <a:spcAft>
          <a:spcPct val="0"/>
        </a:spcAft>
        <a:defRPr sz="2800" b="1" i="1">
          <a:solidFill>
            <a:srgbClr val="151C77"/>
          </a:solidFill>
          <a:latin typeface="Arial" charset="0"/>
        </a:defRPr>
      </a:lvl2pPr>
      <a:lvl3pPr algn="r" rtl="0" eaLnBrk="1" fontAlgn="base" hangingPunct="1">
        <a:spcBef>
          <a:spcPct val="0"/>
        </a:spcBef>
        <a:spcAft>
          <a:spcPct val="0"/>
        </a:spcAft>
        <a:defRPr sz="2800" b="1" i="1">
          <a:solidFill>
            <a:srgbClr val="151C77"/>
          </a:solidFill>
          <a:latin typeface="Arial" charset="0"/>
        </a:defRPr>
      </a:lvl3pPr>
      <a:lvl4pPr algn="r" rtl="0" eaLnBrk="1" fontAlgn="base" hangingPunct="1">
        <a:spcBef>
          <a:spcPct val="0"/>
        </a:spcBef>
        <a:spcAft>
          <a:spcPct val="0"/>
        </a:spcAft>
        <a:defRPr sz="2800" b="1" i="1">
          <a:solidFill>
            <a:srgbClr val="151C77"/>
          </a:solidFill>
          <a:latin typeface="Arial" charset="0"/>
        </a:defRPr>
      </a:lvl4pPr>
      <a:lvl5pPr algn="r" rtl="0" eaLnBrk="1" fontAlgn="base" hangingPunct="1">
        <a:spcBef>
          <a:spcPct val="0"/>
        </a:spcBef>
        <a:spcAft>
          <a:spcPct val="0"/>
        </a:spcAft>
        <a:defRPr sz="28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anose="05000000000000000000"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anose="05000000000000000000"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fontAlgn="auto" hangingPunct="0">
              <a:spcBef>
                <a:spcPts val="0"/>
              </a:spcBef>
              <a:spcAft>
                <a:spcPts val="0"/>
              </a:spcAft>
              <a:defRPr sz="1000">
                <a:solidFill>
                  <a:srgbClr val="969696"/>
                </a:solidFill>
                <a:latin typeface="Arial" charset="0"/>
                <a:cs typeface="+mn-cs"/>
              </a:defRPr>
            </a:lvl1p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969696"/>
              </a:solidFill>
              <a:effectLst/>
              <a:uLnTx/>
              <a:uFillTx/>
              <a:latin typeface="Arial" charset="0"/>
              <a:ea typeface="+mn-ea"/>
              <a:cs typeface="+mn-cs"/>
            </a:endParaRPr>
          </a:p>
        </p:txBody>
      </p:sp>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00" b="0">
                <a:solidFill>
                  <a:schemeClr val="bg1"/>
                </a:solidFill>
                <a:effectLst/>
                <a:latin typeface="Times New Roman" panose="02020603050405020304" pitchFamily="18" charset="0"/>
                <a:cs typeface="Times New Roman" panose="02020603050405020304" pitchFamily="18" charset="0"/>
              </a:defRPr>
            </a:lvl1pPr>
          </a:lstStyle>
          <a:p>
            <a:pPr>
              <a:defRPr/>
            </a:pPr>
            <a:fld id="{CF8BF5C1-0C31-4117-9346-26B34DEE768C}" type="slidenum">
              <a:rPr lang="en-US" altLang="en-US" smtClean="0"/>
              <a:pPr>
                <a:defRPr/>
              </a:pPr>
              <a:t>‹#›</a:t>
            </a:fld>
            <a:endParaRPr lang="en-US" altLang="en-US" dirty="0"/>
          </a:p>
        </p:txBody>
      </p:sp>
      <p:sp>
        <p:nvSpPr>
          <p:cNvPr id="2052" name="Rectangle 1030"/>
          <p:cNvSpPr>
            <a:spLocks noGrp="1" noChangeArrowheads="1"/>
          </p:cNvSpPr>
          <p:nvPr>
            <p:ph type="title"/>
          </p:nvPr>
        </p:nvSpPr>
        <p:spPr bwMode="auto">
          <a:xfrm>
            <a:off x="1644650" y="76200"/>
            <a:ext cx="7143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2" name="Line 2"/>
          <p:cNvSpPr>
            <a:spLocks noChangeShapeType="1"/>
          </p:cNvSpPr>
          <p:nvPr userDrawn="1"/>
        </p:nvSpPr>
        <p:spPr bwMode="auto">
          <a:xfrm>
            <a:off x="381000" y="994031"/>
            <a:ext cx="8382000" cy="0"/>
          </a:xfrm>
          <a:prstGeom prst="line">
            <a:avLst/>
          </a:prstGeom>
          <a:noFill/>
          <a:ln w="38100">
            <a:gradFill flip="none" rotWithShape="1">
              <a:gsLst>
                <a:gs pos="0">
                  <a:schemeClr val="tx2">
                    <a:lumMod val="75000"/>
                  </a:schemeClr>
                </a:gs>
                <a:gs pos="50000">
                  <a:schemeClr val="tx2">
                    <a:lumMod val="40000"/>
                    <a:lumOff val="60000"/>
                  </a:scheme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8661207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2" r:id="rId3"/>
    <p:sldLayoutId id="2147483783" r:id="rId4"/>
    <p:sldLayoutId id="2147483784" r:id="rId5"/>
  </p:sldLayoutIdLst>
  <p:hf hdr="0" ftr="0" dt="0"/>
  <p:txStyles>
    <p:titleStyle>
      <a:lvl1pPr algn="ctr" rtl="0" eaLnBrk="1" fontAlgn="base" hangingPunct="1">
        <a:spcBef>
          <a:spcPct val="0"/>
        </a:spcBef>
        <a:spcAft>
          <a:spcPct val="0"/>
        </a:spcAft>
        <a:defRPr sz="2000" b="1" i="1">
          <a:solidFill>
            <a:schemeClr val="tx2">
              <a:lumMod val="40000"/>
              <a:lumOff val="60000"/>
            </a:schemeClr>
          </a:solidFill>
          <a:effectLst/>
          <a:latin typeface="Calibri" panose="020F0502020204030204" pitchFamily="34" charset="0"/>
          <a:ea typeface="+mj-ea"/>
          <a:cs typeface="Calibri" panose="020F0502020204030204" pitchFamily="34" charset="0"/>
        </a:defRPr>
      </a:lvl1pPr>
      <a:lvl2pPr algn="r" rtl="0" eaLnBrk="1" fontAlgn="base" hangingPunct="1">
        <a:spcBef>
          <a:spcPct val="0"/>
        </a:spcBef>
        <a:spcAft>
          <a:spcPct val="0"/>
        </a:spcAft>
        <a:defRPr sz="2800" b="1" i="1">
          <a:solidFill>
            <a:srgbClr val="151C77"/>
          </a:solidFill>
          <a:latin typeface="Arial" charset="0"/>
        </a:defRPr>
      </a:lvl2pPr>
      <a:lvl3pPr algn="r" rtl="0" eaLnBrk="1" fontAlgn="base" hangingPunct="1">
        <a:spcBef>
          <a:spcPct val="0"/>
        </a:spcBef>
        <a:spcAft>
          <a:spcPct val="0"/>
        </a:spcAft>
        <a:defRPr sz="2800" b="1" i="1">
          <a:solidFill>
            <a:srgbClr val="151C77"/>
          </a:solidFill>
          <a:latin typeface="Arial" charset="0"/>
        </a:defRPr>
      </a:lvl3pPr>
      <a:lvl4pPr algn="r" rtl="0" eaLnBrk="1" fontAlgn="base" hangingPunct="1">
        <a:spcBef>
          <a:spcPct val="0"/>
        </a:spcBef>
        <a:spcAft>
          <a:spcPct val="0"/>
        </a:spcAft>
        <a:defRPr sz="2800" b="1" i="1">
          <a:solidFill>
            <a:srgbClr val="151C77"/>
          </a:solidFill>
          <a:latin typeface="Arial" charset="0"/>
        </a:defRPr>
      </a:lvl4pPr>
      <a:lvl5pPr algn="r" rtl="0" eaLnBrk="1" fontAlgn="base" hangingPunct="1">
        <a:spcBef>
          <a:spcPct val="0"/>
        </a:spcBef>
        <a:spcAft>
          <a:spcPct val="0"/>
        </a:spcAft>
        <a:defRPr sz="28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anose="05000000000000000000"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anose="05000000000000000000"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9155" name="Rectangle 1027"/>
          <p:cNvSpPr>
            <a:spLocks noGrp="1" noChangeArrowheads="1"/>
          </p:cNvSpPr>
          <p:nvPr>
            <p:ph type="dt" sz="half" idx="2"/>
          </p:nvPr>
        </p:nvSpPr>
        <p:spPr bwMode="auto">
          <a:xfrm>
            <a:off x="0" y="6524625"/>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fontAlgn="auto" hangingPunct="0">
              <a:spcBef>
                <a:spcPts val="0"/>
              </a:spcBef>
              <a:spcAft>
                <a:spcPts val="0"/>
              </a:spcAft>
              <a:defRPr sz="1000">
                <a:solidFill>
                  <a:srgbClr val="969696"/>
                </a:solidFill>
                <a:latin typeface="Arial" charset="0"/>
                <a:cs typeface="+mn-cs"/>
              </a:defRPr>
            </a:lvl1p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969696"/>
              </a:solidFill>
              <a:effectLst/>
              <a:uLnTx/>
              <a:uFillTx/>
              <a:latin typeface="Arial" charset="0"/>
              <a:ea typeface="+mn-ea"/>
              <a:cs typeface="+mn-cs"/>
            </a:endParaRPr>
          </a:p>
        </p:txBody>
      </p:sp>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00" b="0">
                <a:solidFill>
                  <a:schemeClr val="bg1"/>
                </a:solidFill>
                <a:effectLst/>
                <a:latin typeface="Times New Roman" panose="02020603050405020304" pitchFamily="18" charset="0"/>
                <a:cs typeface="Times New Roman" panose="02020603050405020304" pitchFamily="18" charset="0"/>
              </a:defRPr>
            </a:lvl1pPr>
          </a:lstStyle>
          <a:p>
            <a:pPr>
              <a:defRPr/>
            </a:pPr>
            <a:fld id="{CF8BF5C1-0C31-4117-9346-26B34DEE768C}" type="slidenum">
              <a:rPr lang="en-US" altLang="en-US" smtClean="0"/>
              <a:pPr>
                <a:defRPr/>
              </a:pPr>
              <a:t>‹#›</a:t>
            </a:fld>
            <a:endParaRPr lang="en-US" altLang="en-US" dirty="0"/>
          </a:p>
        </p:txBody>
      </p:sp>
      <p:sp>
        <p:nvSpPr>
          <p:cNvPr id="2052" name="Rectangle 1030"/>
          <p:cNvSpPr>
            <a:spLocks noGrp="1" noChangeArrowheads="1"/>
          </p:cNvSpPr>
          <p:nvPr>
            <p:ph type="title"/>
          </p:nvPr>
        </p:nvSpPr>
        <p:spPr bwMode="auto">
          <a:xfrm>
            <a:off x="1619250" y="308231"/>
            <a:ext cx="7143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2" name="Line 2"/>
          <p:cNvSpPr>
            <a:spLocks noChangeShapeType="1"/>
          </p:cNvSpPr>
          <p:nvPr userDrawn="1"/>
        </p:nvSpPr>
        <p:spPr bwMode="auto">
          <a:xfrm>
            <a:off x="381000" y="994031"/>
            <a:ext cx="8382000" cy="0"/>
          </a:xfrm>
          <a:prstGeom prst="line">
            <a:avLst/>
          </a:prstGeom>
          <a:noFill/>
          <a:ln w="38100">
            <a:gradFill flip="none" rotWithShape="1">
              <a:gsLst>
                <a:gs pos="0">
                  <a:schemeClr val="tx2">
                    <a:lumMod val="75000"/>
                  </a:schemeClr>
                </a:gs>
                <a:gs pos="50000">
                  <a:schemeClr val="tx2">
                    <a:lumMod val="40000"/>
                    <a:lumOff val="60000"/>
                  </a:schemeClr>
                </a:gs>
                <a:gs pos="100000">
                  <a:srgbClr val="005CE7">
                    <a:lumMod val="20000"/>
                    <a:lumOff val="80000"/>
                  </a:srgbClr>
                </a:gs>
              </a:gsLst>
              <a:path path="circle">
                <a:fillToRect l="100000" t="100000"/>
              </a:path>
              <a:tileRect r="-100000" b="-100000"/>
            </a:gra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0619488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Lst>
  <p:hf hdr="0" ftr="0" dt="0"/>
  <p:txStyles>
    <p:titleStyle>
      <a:lvl1pPr algn="ctr" rtl="0" eaLnBrk="1" fontAlgn="base" hangingPunct="1">
        <a:spcBef>
          <a:spcPct val="0"/>
        </a:spcBef>
        <a:spcAft>
          <a:spcPct val="0"/>
        </a:spcAft>
        <a:defRPr sz="2000" b="1" i="1">
          <a:solidFill>
            <a:schemeClr val="tx2">
              <a:lumMod val="40000"/>
              <a:lumOff val="60000"/>
            </a:schemeClr>
          </a:solidFill>
          <a:effectLst/>
          <a:latin typeface="Calibri" panose="020F0502020204030204" pitchFamily="34" charset="0"/>
          <a:ea typeface="+mj-ea"/>
          <a:cs typeface="Calibri" panose="020F0502020204030204" pitchFamily="34" charset="0"/>
        </a:defRPr>
      </a:lvl1pPr>
      <a:lvl2pPr algn="r" rtl="0" eaLnBrk="1" fontAlgn="base" hangingPunct="1">
        <a:spcBef>
          <a:spcPct val="0"/>
        </a:spcBef>
        <a:spcAft>
          <a:spcPct val="0"/>
        </a:spcAft>
        <a:defRPr sz="2800" b="1" i="1">
          <a:solidFill>
            <a:srgbClr val="151C77"/>
          </a:solidFill>
          <a:latin typeface="Arial" charset="0"/>
        </a:defRPr>
      </a:lvl2pPr>
      <a:lvl3pPr algn="r" rtl="0" eaLnBrk="1" fontAlgn="base" hangingPunct="1">
        <a:spcBef>
          <a:spcPct val="0"/>
        </a:spcBef>
        <a:spcAft>
          <a:spcPct val="0"/>
        </a:spcAft>
        <a:defRPr sz="2800" b="1" i="1">
          <a:solidFill>
            <a:srgbClr val="151C77"/>
          </a:solidFill>
          <a:latin typeface="Arial" charset="0"/>
        </a:defRPr>
      </a:lvl3pPr>
      <a:lvl4pPr algn="r" rtl="0" eaLnBrk="1" fontAlgn="base" hangingPunct="1">
        <a:spcBef>
          <a:spcPct val="0"/>
        </a:spcBef>
        <a:spcAft>
          <a:spcPct val="0"/>
        </a:spcAft>
        <a:defRPr sz="2800" b="1" i="1">
          <a:solidFill>
            <a:srgbClr val="151C77"/>
          </a:solidFill>
          <a:latin typeface="Arial" charset="0"/>
        </a:defRPr>
      </a:lvl4pPr>
      <a:lvl5pPr algn="r" rtl="0" eaLnBrk="1" fontAlgn="base" hangingPunct="1">
        <a:spcBef>
          <a:spcPct val="0"/>
        </a:spcBef>
        <a:spcAft>
          <a:spcPct val="0"/>
        </a:spcAft>
        <a:defRPr sz="2800" b="1" i="1">
          <a:solidFill>
            <a:srgbClr val="151C77"/>
          </a:solidFill>
          <a:latin typeface="Arial" charset="0"/>
        </a:defRPr>
      </a:lvl5pPr>
      <a:lvl6pPr marL="457200" algn="r" rtl="0" eaLnBrk="1" fontAlgn="base" hangingPunct="1">
        <a:spcBef>
          <a:spcPct val="0"/>
        </a:spcBef>
        <a:spcAft>
          <a:spcPct val="0"/>
        </a:spcAft>
        <a:defRPr sz="3600" b="1" i="1">
          <a:solidFill>
            <a:srgbClr val="151C77"/>
          </a:solidFill>
          <a:latin typeface="Arial" charset="0"/>
        </a:defRPr>
      </a:lvl6pPr>
      <a:lvl7pPr marL="914400" algn="r" rtl="0" eaLnBrk="1" fontAlgn="base" hangingPunct="1">
        <a:spcBef>
          <a:spcPct val="0"/>
        </a:spcBef>
        <a:spcAft>
          <a:spcPct val="0"/>
        </a:spcAft>
        <a:defRPr sz="3600" b="1" i="1">
          <a:solidFill>
            <a:srgbClr val="151C77"/>
          </a:solidFill>
          <a:latin typeface="Arial" charset="0"/>
        </a:defRPr>
      </a:lvl7pPr>
      <a:lvl8pPr marL="1371600" algn="r" rtl="0" eaLnBrk="1" fontAlgn="base" hangingPunct="1">
        <a:spcBef>
          <a:spcPct val="0"/>
        </a:spcBef>
        <a:spcAft>
          <a:spcPct val="0"/>
        </a:spcAft>
        <a:defRPr sz="3600" b="1" i="1">
          <a:solidFill>
            <a:srgbClr val="151C77"/>
          </a:solidFill>
          <a:latin typeface="Arial" charset="0"/>
        </a:defRPr>
      </a:lvl8pPr>
      <a:lvl9pPr marL="1828800" algn="r" rtl="0" eaLnBrk="1" fontAlgn="base" hangingPunct="1">
        <a:spcBef>
          <a:spcPct val="0"/>
        </a:spcBef>
        <a:spcAft>
          <a:spcPct val="0"/>
        </a:spcAft>
        <a:defRPr sz="3600" b="1" i="1">
          <a:solidFill>
            <a:srgbClr val="151C77"/>
          </a:solidFill>
          <a:latin typeface="Arial" charset="0"/>
        </a:defRPr>
      </a:lvl9pPr>
    </p:titleStyle>
    <p:bodyStyle>
      <a:lvl1pPr marL="285750" indent="-285750" algn="l" rtl="0" eaLnBrk="1" fontAlgn="base" hangingPunct="1">
        <a:spcBef>
          <a:spcPct val="50000"/>
        </a:spcBef>
        <a:spcAft>
          <a:spcPct val="0"/>
        </a:spcAft>
        <a:buClr>
          <a:srgbClr val="151C77"/>
        </a:buClr>
        <a:buSzPct val="80000"/>
        <a:buFont typeface="Wingdings" panose="05000000000000000000" pitchFamily="2" charset="2"/>
        <a:buChar char="n"/>
        <a:defRPr sz="2000" b="1">
          <a:solidFill>
            <a:schemeClr val="tx1"/>
          </a:solidFill>
          <a:latin typeface="+mn-lt"/>
          <a:ea typeface="+mn-ea"/>
          <a:cs typeface="+mn-cs"/>
        </a:defRPr>
      </a:lvl1pPr>
      <a:lvl2pPr marL="688975" indent="-282575" algn="l" rtl="0" eaLnBrk="1" fontAlgn="base" hangingPunct="1">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2pPr>
      <a:lvl3pPr marL="1027113" indent="-223838" algn="l" rtl="0" eaLnBrk="1" fontAlgn="base" hangingPunct="1">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3pPr>
      <a:lvl4pPr marL="1600200" indent="-228600" algn="l" rtl="0" eaLnBrk="1" fontAlgn="base" hangingPunct="1">
        <a:spcBef>
          <a:spcPct val="25000"/>
        </a:spcBef>
        <a:spcAft>
          <a:spcPct val="0"/>
        </a:spcAft>
        <a:buClr>
          <a:srgbClr val="151C77"/>
        </a:buClr>
        <a:buSzPct val="80000"/>
        <a:buFont typeface="Wingdings" panose="05000000000000000000" pitchFamily="2" charset="2"/>
        <a:buChar char="n"/>
        <a:defRPr sz="2000" b="1">
          <a:solidFill>
            <a:schemeClr val="tx1"/>
          </a:solidFill>
          <a:latin typeface="+mn-lt"/>
        </a:defRPr>
      </a:lvl4pPr>
      <a:lvl5pPr marL="2057400" indent="-228600" algn="l" rtl="0" eaLnBrk="1" fontAlgn="base" hangingPunct="1">
        <a:spcBef>
          <a:spcPct val="20000"/>
        </a:spcBef>
        <a:spcAft>
          <a:spcPct val="0"/>
        </a:spcAft>
        <a:buClr>
          <a:srgbClr val="003399"/>
        </a:buClr>
        <a:buSzPct val="80000"/>
        <a:buFont typeface="Wingdings" panose="05000000000000000000"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microsoft.com/office/2007/relationships/hdphoto" Target="../media/hdphoto2.wdp"/><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hyperlink" Target="https://www.publicdomainpictures.net/view-image.php?image=188575&amp;picture=-" TargetMode="External"/><Relationship Id="rId2" Type="http://schemas.openxmlformats.org/officeDocument/2006/relationships/image" Target="../media/image22.jpg"/><Relationship Id="rId1" Type="http://schemas.openxmlformats.org/officeDocument/2006/relationships/slideLayout" Target="../slideLayouts/slideLayout5.xml"/><Relationship Id="rId5" Type="http://schemas.openxmlformats.org/officeDocument/2006/relationships/hyperlink" Target="https://pixabay.com/vectors/colosseum-italy-romans-rome-ruin-1296587/" TargetMode="Externa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8.png"/><Relationship Id="rId3" Type="http://schemas.microsoft.com/office/2007/relationships/hdphoto" Target="../media/hdphoto3.wdp"/><Relationship Id="rId7" Type="http://schemas.openxmlformats.org/officeDocument/2006/relationships/image" Target="../media/image7.png"/><Relationship Id="rId12"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5.xml"/><Relationship Id="rId6" Type="http://schemas.microsoft.com/office/2007/relationships/hdphoto" Target="../media/hdphoto4.wdp"/><Relationship Id="rId11"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8.JPG"/><Relationship Id="rId4" Type="http://schemas.openxmlformats.org/officeDocument/2006/relationships/image" Target="../media/image34.png"/><Relationship Id="rId9" Type="http://schemas.openxmlformats.org/officeDocument/2006/relationships/image" Target="../media/image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8163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Virtualization</a:t>
            </a:r>
          </a:p>
          <a:p>
            <a:pPr lvl="1"/>
            <a:r>
              <a:rPr lang="en-US" b="0" dirty="0"/>
              <a:t>Virtual Desktop Environment (VDE)</a:t>
            </a:r>
          </a:p>
          <a:p>
            <a:pPr lvl="2"/>
            <a:r>
              <a:rPr lang="en-US" b="0" dirty="0"/>
              <a:t>Non-persistent </a:t>
            </a:r>
          </a:p>
          <a:p>
            <a:pPr lvl="3"/>
            <a:r>
              <a:rPr lang="en-US" b="0" dirty="0"/>
              <a:t>when the user logs off, the image reverts back to the original setting</a:t>
            </a:r>
          </a:p>
          <a:p>
            <a:pPr lvl="3"/>
            <a:r>
              <a:rPr lang="en-US" b="0" dirty="0"/>
              <a:t>Strategy that helps reduce risk if a rollback is needed when upgrading a critical system platform</a:t>
            </a:r>
          </a:p>
          <a:p>
            <a:pPr lvl="1"/>
            <a:r>
              <a:rPr lang="en-US" b="0" dirty="0"/>
              <a:t>Permanent </a:t>
            </a:r>
          </a:p>
          <a:p>
            <a:pPr lvl="3"/>
            <a:r>
              <a:rPr lang="en-US" b="0" dirty="0"/>
              <a:t>When the user logs off the image is saved</a:t>
            </a:r>
          </a:p>
          <a:p>
            <a:endParaRPr lang="en-US" dirty="0"/>
          </a:p>
        </p:txBody>
      </p:sp>
      <p:sp>
        <p:nvSpPr>
          <p:cNvPr id="3" name="Title 2"/>
          <p:cNvSpPr>
            <a:spLocks noGrp="1"/>
          </p:cNvSpPr>
          <p:nvPr>
            <p:ph type="title"/>
          </p:nvPr>
        </p:nvSpPr>
        <p:spPr/>
        <p:txBody>
          <a:bodyPr/>
          <a:lstStyle/>
          <a:p>
            <a:r>
              <a:rPr lang="en-US"/>
              <a:t>2.2 Summarize virtualization and cloud computing concepts</a:t>
            </a:r>
            <a:endParaRPr lang="en-US" dirty="0"/>
          </a:p>
        </p:txBody>
      </p:sp>
      <p:sp>
        <p:nvSpPr>
          <p:cNvPr id="4" name="Slide Number Placeholder 3"/>
          <p:cNvSpPr>
            <a:spLocks noGrp="1"/>
          </p:cNvSpPr>
          <p:nvPr>
            <p:ph type="sldNum" sz="quarter" idx="4"/>
          </p:nvPr>
        </p:nvSpPr>
        <p:spPr/>
        <p:txBody>
          <a:bodyPr/>
          <a:lstStyle/>
          <a:p>
            <a:fld id="{CF8BF5C1-0C31-4117-9346-26B34DEE768C}" type="slidenum">
              <a:rPr lang="en-US" altLang="en-US" smtClean="0"/>
              <a:pPr/>
              <a:t>10</a:t>
            </a:fld>
            <a:endParaRPr lang="en-US" altLang="en-US" dirty="0"/>
          </a:p>
        </p:txBody>
      </p:sp>
    </p:spTree>
    <p:extLst>
      <p:ext uri="{BB962C8B-B14F-4D97-AF65-F5344CB8AC3E}">
        <p14:creationId xmlns:p14="http://schemas.microsoft.com/office/powerpoint/2010/main" val="81817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a:t>Virtualization</a:t>
            </a:r>
          </a:p>
          <a:p>
            <a:pPr lvl="1"/>
            <a:r>
              <a:rPr lang="en-US" dirty="0"/>
              <a:t>Virtual Desktop Infrastructure (VDI) </a:t>
            </a:r>
          </a:p>
          <a:p>
            <a:pPr lvl="0"/>
            <a:endParaRPr lang="en-US" dirty="0"/>
          </a:p>
          <a:p>
            <a:endParaRPr lang="en-US" dirty="0"/>
          </a:p>
        </p:txBody>
      </p:sp>
      <p:sp>
        <p:nvSpPr>
          <p:cNvPr id="236" name="Title 235"/>
          <p:cNvSpPr>
            <a:spLocks noGrp="1"/>
          </p:cNvSpPr>
          <p:nvPr>
            <p:ph type="title"/>
          </p:nvPr>
        </p:nvSpPr>
        <p:spPr/>
        <p:txBody>
          <a:bodyPr/>
          <a:lstStyle/>
          <a:p>
            <a:r>
              <a:rPr lang="en-US"/>
              <a:t>2.2 Summarize virtualization and cloud computing concepts</a:t>
            </a:r>
            <a:endParaRPr lang="en-US" dirty="0"/>
          </a:p>
        </p:txBody>
      </p:sp>
      <p:sp>
        <p:nvSpPr>
          <p:cNvPr id="4" name="Slide Number Placeholder 3"/>
          <p:cNvSpPr>
            <a:spLocks noGrp="1"/>
          </p:cNvSpPr>
          <p:nvPr>
            <p:ph type="sldNum" sz="quarter" idx="4"/>
          </p:nvPr>
        </p:nvSpPr>
        <p:spPr/>
        <p:txBody>
          <a:bodyPr/>
          <a:lstStyle/>
          <a:p>
            <a:pPr lvl="0"/>
            <a:fld id="{CF8BF5C1-0C31-4117-9346-26B34DEE768C}" type="slidenum">
              <a:rPr lang="en-US" altLang="en-US" noProof="0" smtClean="0"/>
              <a:pPr lvl="0"/>
              <a:t>11</a:t>
            </a:fld>
            <a:endParaRPr lang="en-US" altLang="en-US" noProof="0" dirty="0"/>
          </a:p>
        </p:txBody>
      </p:sp>
      <p:cxnSp>
        <p:nvCxnSpPr>
          <p:cNvPr id="138" name="Straight Arrow Connector 137"/>
          <p:cNvCxnSpPr>
            <a:stCxn id="229" idx="0"/>
          </p:cNvCxnSpPr>
          <p:nvPr/>
        </p:nvCxnSpPr>
        <p:spPr bwMode="auto">
          <a:xfrm rot="5400000" flipH="1" flipV="1">
            <a:off x="3868354" y="1180451"/>
            <a:ext cx="541511" cy="3338792"/>
          </a:xfrm>
          <a:prstGeom prst="bentConnector2">
            <a:avLst/>
          </a:prstGeom>
          <a:solidFill>
            <a:schemeClr val="accent1"/>
          </a:solidFill>
          <a:ln w="28575" cap="flat" cmpd="sng" algn="ctr">
            <a:solidFill>
              <a:schemeClr val="tx2">
                <a:lumMod val="40000"/>
                <a:lumOff val="60000"/>
              </a:schemeClr>
            </a:solidFill>
            <a:prstDash val="sysDot"/>
            <a:round/>
            <a:headEnd type="none" w="med" len="med"/>
            <a:tailEnd type="triangle"/>
          </a:ln>
          <a:effectLst>
            <a:outerShdw blurRad="50800" dist="76200" dir="5400000" rotWithShape="0">
              <a:prstClr val="black">
                <a:alpha val="50000"/>
              </a:prstClr>
            </a:outerShdw>
          </a:effectLst>
        </p:spPr>
      </p:cxnSp>
      <p:sp>
        <p:nvSpPr>
          <p:cNvPr id="141" name="TextBox 140"/>
          <p:cNvSpPr txBox="1"/>
          <p:nvPr/>
        </p:nvSpPr>
        <p:spPr>
          <a:xfrm>
            <a:off x="3151791" y="2343422"/>
            <a:ext cx="2182790" cy="461665"/>
          </a:xfrm>
          <a:prstGeom prst="rect">
            <a:avLst/>
          </a:prstGeom>
          <a:solidFill>
            <a:schemeClr val="tx1"/>
          </a:solidFill>
          <a:ln w="28575">
            <a:solidFill>
              <a:schemeClr val="tx2">
                <a:lumMod val="40000"/>
                <a:lumOff val="60000"/>
              </a:schemeClr>
            </a:solidFill>
            <a:prstDash val="sysDot"/>
          </a:ln>
          <a:effectLst>
            <a:outerShdw blurRad="50800" dist="76200" dir="5400000" rotWithShape="0">
              <a:prstClr val="black">
                <a:alpha val="50000"/>
              </a:prstClr>
            </a:outerShdw>
          </a:effectLst>
        </p:spPr>
        <p:txBody>
          <a:bodyPr wrap="square" rtlCol="0">
            <a:spAutoFit/>
          </a:bodyPr>
          <a:lstStyle/>
          <a:p>
            <a:r>
              <a:rPr lang="en-US" sz="1200" b="1" dirty="0">
                <a:solidFill>
                  <a:schemeClr val="bg1"/>
                </a:solidFill>
                <a:latin typeface="Calibri" panose="020F0502020204030204" pitchFamily="34" charset="0"/>
                <a:cs typeface="Calibri" panose="020F0502020204030204" pitchFamily="34" charset="0"/>
              </a:rPr>
              <a:t>Virtual host inside the physical server within the server farm</a:t>
            </a:r>
          </a:p>
        </p:txBody>
      </p:sp>
      <p:sp>
        <p:nvSpPr>
          <p:cNvPr id="137" name="Rectangle 136"/>
          <p:cNvSpPr>
            <a:spLocks noChangeAspect="1"/>
          </p:cNvSpPr>
          <p:nvPr/>
        </p:nvSpPr>
        <p:spPr bwMode="auto">
          <a:xfrm>
            <a:off x="8859846" y="5056716"/>
            <a:ext cx="274320" cy="271974"/>
          </a:xfrm>
          <a:prstGeom prst="rect">
            <a:avLst/>
          </a:prstGeom>
          <a:noFill/>
          <a:ln w="9525">
            <a:noFill/>
            <a:miter lim="800000"/>
            <a:headEnd/>
            <a:tailEnd/>
          </a:ln>
          <a:effectLst/>
          <a:scene3d>
            <a:camera prst="orthographicFront">
              <a:rot lat="0" lon="0" rev="0"/>
            </a:camera>
            <a:lightRig rig="contrasting" dir="t">
              <a:rot lat="0" lon="0" rev="1500000"/>
            </a:lightRig>
          </a:scene3d>
          <a:sp3d prstMaterial="metal"/>
        </p:spPr>
        <p:txBody>
          <a:bodyPr wrap="non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Arial"/>
              <a:ea typeface="+mn-ea"/>
              <a:cs typeface="+mn-cs"/>
            </a:endParaRPr>
          </a:p>
        </p:txBody>
      </p:sp>
      <p:sp>
        <p:nvSpPr>
          <p:cNvPr id="109" name="Rectangle 108"/>
          <p:cNvSpPr/>
          <p:nvPr/>
        </p:nvSpPr>
        <p:spPr>
          <a:xfrm>
            <a:off x="5852140" y="1293319"/>
            <a:ext cx="2909507" cy="3744826"/>
          </a:xfrm>
          <a:prstGeom prst="rect">
            <a:avLst/>
          </a:prstGeom>
          <a:noFill/>
          <a:ln w="38100">
            <a:solidFill>
              <a:schemeClr val="tx2">
                <a:lumMod val="40000"/>
                <a:lumOff val="60000"/>
              </a:schemeClr>
            </a:solidFill>
          </a:ln>
          <a:effectLst>
            <a:outerShdw blurRad="50800" dist="76200" dir="5400000" rotWithShape="0">
              <a:prstClr val="black">
                <a:alpha val="5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bg1"/>
              </a:solidFill>
              <a:uLnTx/>
              <a:uFillTx/>
              <a:latin typeface="Arial Black" panose="020B0A04020102020204" pitchFamily="34" charset="0"/>
              <a:ea typeface="+mn-ea"/>
              <a:cs typeface="+mn-cs"/>
            </a:endParaRPr>
          </a:p>
        </p:txBody>
      </p:sp>
      <p:sp>
        <p:nvSpPr>
          <p:cNvPr id="110" name="TextBox 109"/>
          <p:cNvSpPr txBox="1"/>
          <p:nvPr/>
        </p:nvSpPr>
        <p:spPr>
          <a:xfrm>
            <a:off x="6121575" y="1501218"/>
            <a:ext cx="837089" cy="261610"/>
          </a:xfrm>
          <a:prstGeom prst="rect">
            <a:avLst/>
          </a:prstGeom>
          <a:noFill/>
          <a:ln w="38100">
            <a:noFill/>
          </a:ln>
          <a:scene3d>
            <a:camera prst="orthographicFront"/>
            <a:lightRig rig="threePt" dir="t"/>
          </a:scene3d>
          <a:sp3d>
            <a:bevelT prst="angle"/>
          </a:sp3d>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uLnTx/>
                <a:uFillTx/>
                <a:latin typeface="Calibri" panose="020F0502020204030204" pitchFamily="34" charset="0"/>
                <a:cs typeface="Calibri" panose="020F0502020204030204" pitchFamily="34" charset="0"/>
              </a:rPr>
              <a:t>VM1 Guest</a:t>
            </a:r>
          </a:p>
        </p:txBody>
      </p:sp>
      <p:sp>
        <p:nvSpPr>
          <p:cNvPr id="111" name="TextBox 110"/>
          <p:cNvSpPr txBox="1"/>
          <p:nvPr/>
        </p:nvSpPr>
        <p:spPr>
          <a:xfrm>
            <a:off x="5818563" y="1269733"/>
            <a:ext cx="1134605" cy="323165"/>
          </a:xfrm>
          <a:prstGeom prst="rect">
            <a:avLst/>
          </a:prstGeom>
          <a:noFill/>
          <a:ln>
            <a:noFill/>
          </a:ln>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1" u="none" strike="noStrike" kern="1200" cap="none" spc="0" normalizeH="0" baseline="0" noProof="0" dirty="0">
                <a:ln>
                  <a:noFill/>
                </a:ln>
                <a:solidFill>
                  <a:schemeClr val="bg1"/>
                </a:solidFill>
                <a:uLnTx/>
                <a:uFillTx/>
                <a:latin typeface="Calibri" panose="020F0502020204030204" pitchFamily="34" charset="0"/>
                <a:cs typeface="Calibri" panose="020F0502020204030204" pitchFamily="34" charset="0"/>
              </a:rPr>
              <a:t>Virtual Host</a:t>
            </a:r>
          </a:p>
        </p:txBody>
      </p:sp>
      <p:sp>
        <p:nvSpPr>
          <p:cNvPr id="112" name="TextBox 111"/>
          <p:cNvSpPr txBox="1"/>
          <p:nvPr/>
        </p:nvSpPr>
        <p:spPr>
          <a:xfrm>
            <a:off x="5830359" y="4518738"/>
            <a:ext cx="1005840" cy="430887"/>
          </a:xfrm>
          <a:prstGeom prst="rect">
            <a:avLst/>
          </a:prstGeom>
          <a:noFill/>
          <a:ln w="38100">
            <a:noFill/>
          </a:ln>
          <a:scene3d>
            <a:camera prst="orthographicFront"/>
            <a:lightRig rig="threePt" dir="t"/>
          </a:scene3d>
          <a:sp3d>
            <a:bevelT prst="angle"/>
          </a:sp3d>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uLnTx/>
                <a:uFillTx/>
                <a:latin typeface="Calibri" panose="020F0502020204030204" pitchFamily="34" charset="0"/>
                <a:cs typeface="Calibri" panose="020F0502020204030204" pitchFamily="34" charset="0"/>
              </a:rPr>
              <a:t>Snapshot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uLnTx/>
                <a:uFillTx/>
                <a:latin typeface="Calibri" panose="020F0502020204030204" pitchFamily="34" charset="0"/>
                <a:cs typeface="Calibri" panose="020F0502020204030204" pitchFamily="34" charset="0"/>
              </a:rPr>
              <a:t>(Copy of VM)</a:t>
            </a:r>
          </a:p>
        </p:txBody>
      </p:sp>
      <p:sp>
        <p:nvSpPr>
          <p:cNvPr id="113" name="TextBox 112"/>
          <p:cNvSpPr txBox="1"/>
          <p:nvPr/>
        </p:nvSpPr>
        <p:spPr>
          <a:xfrm>
            <a:off x="7647247" y="1501218"/>
            <a:ext cx="837089" cy="261610"/>
          </a:xfrm>
          <a:prstGeom prst="rect">
            <a:avLst/>
          </a:prstGeom>
          <a:noFill/>
          <a:ln w="38100">
            <a:noFill/>
          </a:ln>
          <a:scene3d>
            <a:camera prst="orthographicFront"/>
            <a:lightRig rig="threePt" dir="t"/>
          </a:scene3d>
          <a:sp3d>
            <a:bevelT prst="angle"/>
          </a:sp3d>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uLnTx/>
                <a:uFillTx/>
                <a:latin typeface="Calibri" panose="020F0502020204030204" pitchFamily="34" charset="0"/>
                <a:cs typeface="Calibri" panose="020F0502020204030204" pitchFamily="34" charset="0"/>
              </a:rPr>
              <a:t>VM3 Guest</a:t>
            </a:r>
          </a:p>
        </p:txBody>
      </p:sp>
      <p:cxnSp>
        <p:nvCxnSpPr>
          <p:cNvPr id="114" name="Straight Connector 113"/>
          <p:cNvCxnSpPr>
            <a:stCxn id="117" idx="2"/>
            <a:endCxn id="124" idx="0"/>
          </p:cNvCxnSpPr>
          <p:nvPr/>
        </p:nvCxnSpPr>
        <p:spPr>
          <a:xfrm>
            <a:off x="7304575" y="3650058"/>
            <a:ext cx="0" cy="320040"/>
          </a:xfrm>
          <a:prstGeom prst="line">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757328" y="4518738"/>
            <a:ext cx="1112805" cy="430887"/>
          </a:xfrm>
          <a:prstGeom prst="rect">
            <a:avLst/>
          </a:prstGeom>
          <a:noFill/>
          <a:ln w="38100">
            <a:noFill/>
          </a:ln>
          <a:scene3d>
            <a:camera prst="orthographicFront"/>
            <a:lightRig rig="threePt" dir="t"/>
          </a:scene3d>
          <a:sp3d>
            <a:bevelT prst="angle"/>
          </a:sp3d>
        </p:spPr>
        <p:txBody>
          <a:bodyPr wrap="none" rtlCol="0">
            <a:spAutoFit/>
          </a:bodyPr>
          <a:lstStyle/>
          <a:p>
            <a:pPr lvl="0" algn="ctr">
              <a:defRPr/>
            </a:pPr>
            <a:r>
              <a:rPr lang="en-US" sz="1100" b="1" dirty="0">
                <a:solidFill>
                  <a:schemeClr val="bg1"/>
                </a:solidFill>
                <a:latin typeface="Calibri" panose="020F0502020204030204" pitchFamily="34" charset="0"/>
                <a:cs typeface="Calibri" panose="020F0502020204030204" pitchFamily="34" charset="0"/>
              </a:rPr>
              <a:t>Containers</a:t>
            </a:r>
            <a:endParaRPr kumimoji="0" lang="en-US" sz="1100" b="1" i="0" u="none" strike="noStrike" kern="1200" cap="none" spc="0" normalizeH="0" baseline="0" noProof="0" dirty="0">
              <a:ln>
                <a:noFill/>
              </a:ln>
              <a:solidFill>
                <a:schemeClr val="bg1"/>
              </a:solidFill>
              <a:uLnTx/>
              <a:uFillTx/>
              <a:latin typeface="Calibri" panose="020F0502020204030204" pitchFamily="34" charset="0"/>
              <a:cs typeface="Calibri" panose="020F05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uLnTx/>
                <a:uFillTx/>
                <a:latin typeface="Calibri" panose="020F0502020204030204" pitchFamily="34" charset="0"/>
                <a:cs typeface="Calibri" panose="020F0502020204030204" pitchFamily="34" charset="0"/>
              </a:rPr>
              <a:t>(Isolated Guest)</a:t>
            </a:r>
          </a:p>
        </p:txBody>
      </p:sp>
      <p:sp>
        <p:nvSpPr>
          <p:cNvPr id="116" name="TextBox 115"/>
          <p:cNvSpPr txBox="1"/>
          <p:nvPr/>
        </p:nvSpPr>
        <p:spPr>
          <a:xfrm>
            <a:off x="7517522" y="3194579"/>
            <a:ext cx="995786" cy="261610"/>
          </a:xfrm>
          <a:prstGeom prst="rect">
            <a:avLst/>
          </a:prstGeom>
          <a:noFill/>
          <a:ln w="38100">
            <a:noFill/>
          </a:ln>
          <a:scene3d>
            <a:camera prst="orthographicFront"/>
            <a:lightRig rig="threePt" dir="t"/>
          </a:scene3d>
          <a:sp3d>
            <a:bevelT prst="angle"/>
          </a:sp3d>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uLnTx/>
                <a:uFillTx/>
                <a:latin typeface="Calibri" panose="020F0502020204030204" pitchFamily="34" charset="0"/>
                <a:cs typeface="Calibri" panose="020F0502020204030204" pitchFamily="34" charset="0"/>
              </a:rPr>
              <a:t>Virtual switch</a:t>
            </a:r>
          </a:p>
        </p:txBody>
      </p:sp>
      <p:pic>
        <p:nvPicPr>
          <p:cNvPr id="117" name="Picture 10" descr="C:\Users\ecoffey\AppData\Local\Temp\Rar$DRa0.794\30096_Device_virtual_nexus7000_default_256.png"/>
          <p:cNvPicPr preferRelativeResize="0">
            <a:picLocks noChangeArrowheads="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8415" r="9348"/>
          <a:stretch/>
        </p:blipFill>
        <p:spPr bwMode="auto">
          <a:xfrm>
            <a:off x="7075975" y="3009978"/>
            <a:ext cx="457200" cy="640080"/>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cxnSp>
        <p:nvCxnSpPr>
          <p:cNvPr id="118" name="Straight Arrow Connector 13"/>
          <p:cNvCxnSpPr>
            <a:stCxn id="120" idx="2"/>
            <a:endCxn id="122" idx="2"/>
          </p:cNvCxnSpPr>
          <p:nvPr/>
        </p:nvCxnSpPr>
        <p:spPr>
          <a:xfrm rot="16200000" flipH="1">
            <a:off x="7302645" y="1616881"/>
            <a:ext cx="12700" cy="1399130"/>
          </a:xfrm>
          <a:prstGeom prst="bentConnector3">
            <a:avLst>
              <a:gd name="adj1" fmla="val 1800000"/>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119" name="Straight Connector 196"/>
          <p:cNvCxnSpPr>
            <a:stCxn id="121" idx="2"/>
            <a:endCxn id="117" idx="0"/>
          </p:cNvCxnSpPr>
          <p:nvPr/>
        </p:nvCxnSpPr>
        <p:spPr>
          <a:xfrm flipH="1">
            <a:off x="7304575" y="2316446"/>
            <a:ext cx="1093" cy="693532"/>
          </a:xfrm>
          <a:prstGeom prst="straightConnector1">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pic>
        <p:nvPicPr>
          <p:cNvPr id="120" name="Picture 10" descr="C:\Users\ecoffey\AppData\Local\Temp\Rar$DRa0.323\30097_Device_virtual_server_default_256.png"/>
          <p:cNvPicPr>
            <a:picLocks noChangeAspect="1" noChangeArrowheads="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11009" r="11054"/>
          <a:stretch/>
        </p:blipFill>
        <p:spPr bwMode="auto">
          <a:xfrm>
            <a:off x="6374480" y="1729818"/>
            <a:ext cx="457200" cy="586628"/>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pic>
        <p:nvPicPr>
          <p:cNvPr id="121" name="Picture 10" descr="C:\Users\ecoffey\AppData\Local\Temp\Rar$DRa0.323\30097_Device_virtual_server_default_256.png"/>
          <p:cNvPicPr>
            <a:picLocks noChangeAspect="1" noChangeArrowheads="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11009" r="11054"/>
          <a:stretch/>
        </p:blipFill>
        <p:spPr bwMode="auto">
          <a:xfrm>
            <a:off x="7077068" y="1729818"/>
            <a:ext cx="457200" cy="586628"/>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pic>
        <p:nvPicPr>
          <p:cNvPr id="122" name="Picture 10" descr="C:\Users\ecoffey\AppData\Local\Temp\Rar$DRa0.323\30097_Device_virtual_server_default_256.png"/>
          <p:cNvPicPr>
            <a:picLocks noChangeAspect="1" noChangeArrowheads="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11009" r="11054"/>
          <a:stretch/>
        </p:blipFill>
        <p:spPr bwMode="auto">
          <a:xfrm>
            <a:off x="7773610" y="1729818"/>
            <a:ext cx="457200" cy="586628"/>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sp>
        <p:nvSpPr>
          <p:cNvPr id="123" name="TextBox 122"/>
          <p:cNvSpPr txBox="1"/>
          <p:nvPr/>
        </p:nvSpPr>
        <p:spPr>
          <a:xfrm>
            <a:off x="6869987" y="1501218"/>
            <a:ext cx="837089" cy="261610"/>
          </a:xfrm>
          <a:prstGeom prst="rect">
            <a:avLst/>
          </a:prstGeom>
          <a:noFill/>
          <a:ln w="38100">
            <a:noFill/>
          </a:ln>
          <a:scene3d>
            <a:camera prst="orthographicFront"/>
            <a:lightRig rig="threePt" dir="t"/>
          </a:scene3d>
          <a:sp3d>
            <a:bevelT prst="angle"/>
          </a:sp3d>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uLnTx/>
                <a:uFillTx/>
                <a:latin typeface="Calibri" panose="020F0502020204030204" pitchFamily="34" charset="0"/>
                <a:cs typeface="Calibri" panose="020F0502020204030204" pitchFamily="34" charset="0"/>
              </a:rPr>
              <a:t>VM2 Guest</a:t>
            </a:r>
          </a:p>
        </p:txBody>
      </p:sp>
      <p:pic>
        <p:nvPicPr>
          <p:cNvPr id="124" name="Picture 10" descr="C:\Users\ecoffey\AppData\Local\Temp\Rar$DRa0.323\30097_Device_virtual_server_default_256.png"/>
          <p:cNvPicPr>
            <a:picLocks noChangeAspect="1" noChangeArrowheads="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11009" r="11054"/>
          <a:stretch/>
        </p:blipFill>
        <p:spPr bwMode="auto">
          <a:xfrm>
            <a:off x="7075975" y="3970098"/>
            <a:ext cx="457200" cy="586628"/>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pic>
        <p:nvPicPr>
          <p:cNvPr id="125" name="Picture 10" descr="C:\Users\ecoffey\AppData\Local\Temp\Rar$DRa0.323\30097_Device_virtual_server_default_256.png"/>
          <p:cNvPicPr>
            <a:picLocks noChangeAspect="1" noChangeArrowheads="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11009" r="11054"/>
          <a:stretch/>
        </p:blipFill>
        <p:spPr bwMode="auto">
          <a:xfrm>
            <a:off x="8071595" y="3970098"/>
            <a:ext cx="457200" cy="586628"/>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sp>
        <p:nvSpPr>
          <p:cNvPr id="126" name="TextBox 125"/>
          <p:cNvSpPr txBox="1"/>
          <p:nvPr/>
        </p:nvSpPr>
        <p:spPr>
          <a:xfrm>
            <a:off x="7772262" y="4518738"/>
            <a:ext cx="1007006" cy="430887"/>
          </a:xfrm>
          <a:prstGeom prst="rect">
            <a:avLst/>
          </a:prstGeom>
          <a:noFill/>
          <a:ln w="38100">
            <a:noFill/>
          </a:ln>
          <a:scene3d>
            <a:camera prst="orthographicFront"/>
            <a:lightRig rig="threePt" dir="t"/>
          </a:scene3d>
          <a:sp3d>
            <a:bevelT prst="angle"/>
          </a:sp3d>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uLnTx/>
                <a:uFillTx/>
                <a:latin typeface="Calibri" panose="020F0502020204030204" pitchFamily="34" charset="0"/>
                <a:cs typeface="Calibri" panose="020F0502020204030204" pitchFamily="34" charset="0"/>
              </a:rPr>
              <a:t>Sandboxing</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uLnTx/>
                <a:uFillTx/>
                <a:latin typeface="Calibri" panose="020F0502020204030204" pitchFamily="34" charset="0"/>
                <a:cs typeface="Calibri" panose="020F0502020204030204" pitchFamily="34" charset="0"/>
              </a:rPr>
              <a:t>(Isolated App)</a:t>
            </a:r>
          </a:p>
        </p:txBody>
      </p:sp>
      <p:pic>
        <p:nvPicPr>
          <p:cNvPr id="200" name="Picture 1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9261" y="5678459"/>
            <a:ext cx="640080" cy="514004"/>
          </a:xfrm>
          <a:prstGeom prst="rect">
            <a:avLst/>
          </a:prstGeom>
          <a:effectLst>
            <a:outerShdw blurRad="50800" dist="76200" dir="5400000" rotWithShape="0">
              <a:prstClr val="black">
                <a:alpha val="50000"/>
              </a:prstClr>
            </a:outerShdw>
          </a:effectLst>
        </p:spPr>
      </p:pic>
      <p:pic>
        <p:nvPicPr>
          <p:cNvPr id="201" name="Picture 2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2918" y="5678459"/>
            <a:ext cx="640080" cy="514004"/>
          </a:xfrm>
          <a:prstGeom prst="rect">
            <a:avLst/>
          </a:prstGeom>
          <a:effectLst>
            <a:outerShdw blurRad="50800" dist="76200" dir="5400000" rotWithShape="0">
              <a:prstClr val="black">
                <a:alpha val="50000"/>
              </a:prstClr>
            </a:outerShdw>
          </a:effectLst>
        </p:spPr>
      </p:pic>
      <p:pic>
        <p:nvPicPr>
          <p:cNvPr id="202" name="Picture 2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6575" y="5678459"/>
            <a:ext cx="640080" cy="514004"/>
          </a:xfrm>
          <a:prstGeom prst="rect">
            <a:avLst/>
          </a:prstGeom>
          <a:effectLst>
            <a:outerShdw blurRad="50800" dist="76200" dir="5400000" rotWithShape="0">
              <a:prstClr val="black">
                <a:alpha val="50000"/>
              </a:prstClr>
            </a:outerShdw>
          </a:effectLst>
        </p:spPr>
      </p:pic>
      <p:pic>
        <p:nvPicPr>
          <p:cNvPr id="203" name="Picture 10" descr="C:\Users\ecoffey\AppData\Local\Temp\Rar$DRa0.295\30029_Device_firewall_default_256.png"/>
          <p:cNvPicPr>
            <a:picLocks noChangeAspect="1" noChangeArrowheads="1"/>
          </p:cNvPicPr>
          <p:nvPr/>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18793" t="8236" r="18735" b="7201"/>
          <a:stretch/>
        </p:blipFill>
        <p:spPr bwMode="auto">
          <a:xfrm>
            <a:off x="4230828" y="3631669"/>
            <a:ext cx="320040" cy="433205"/>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pic>
        <p:nvPicPr>
          <p:cNvPr id="204" name="Picture 203"/>
          <p:cNvPicPr>
            <a:picLocks noChangeAspect="1"/>
          </p:cNvPicPr>
          <p:nvPr/>
        </p:nvPicPr>
        <p:blipFill>
          <a:blip r:embed="rId6"/>
          <a:stretch>
            <a:fillRect/>
          </a:stretch>
        </p:blipFill>
        <p:spPr>
          <a:xfrm>
            <a:off x="2198638" y="4755116"/>
            <a:ext cx="548640" cy="248422"/>
          </a:xfrm>
          <a:prstGeom prst="rect">
            <a:avLst/>
          </a:prstGeom>
          <a:effectLst>
            <a:outerShdw blurRad="50800" dist="76200" dir="5400000" rotWithShape="0">
              <a:prstClr val="black">
                <a:alpha val="50000"/>
              </a:prstClr>
            </a:outerShdw>
          </a:effectLst>
        </p:spPr>
      </p:pic>
      <p:pic>
        <p:nvPicPr>
          <p:cNvPr id="205" name="Picture 10" descr="C:\Users\ecoffey\AppData\Local\Temp\Rar$DRa0.386\30067_Device_router_default_256.png"/>
          <p:cNvPicPr>
            <a:picLocks noChangeAspect="1" noChangeArrowheads="1"/>
          </p:cNvPicPr>
          <p:nvPr/>
        </p:nvPicPr>
        <p:blipFill rotWithShape="1">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l="9945" t="28931" r="10592" b="21666"/>
          <a:stretch/>
        </p:blipFill>
        <p:spPr bwMode="auto">
          <a:xfrm>
            <a:off x="3324255" y="3701755"/>
            <a:ext cx="457200" cy="284248"/>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pic>
        <p:nvPicPr>
          <p:cNvPr id="206" name="Picture 10" descr="C:\Users\ecoffey\AppData\Local\Temp\Rar$DRa0.836\30073__Device_server_farms_default_256.png"/>
          <p:cNvPicPr>
            <a:picLocks noChangeAspect="1" noChangeArrowheads="1"/>
          </p:cNvPicPr>
          <p:nvPr/>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10047" t="3664" r="9757" b="3715"/>
          <a:stretch/>
        </p:blipFill>
        <p:spPr bwMode="auto">
          <a:xfrm>
            <a:off x="2058233" y="3368649"/>
            <a:ext cx="822960" cy="950460"/>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pic>
        <p:nvPicPr>
          <p:cNvPr id="207" name="Picture 206"/>
          <p:cNvPicPr preferRelativeResize="0">
            <a:picLocks/>
          </p:cNvPicPr>
          <p:nvPr/>
        </p:nvPicPr>
        <p:blipFill>
          <a:blip r:embed="rId9">
            <a:extLst>
              <a:ext uri="{BEBA8EAE-BF5A-486C-A8C5-ECC9F3942E4B}">
                <a14:imgProps xmlns:a14="http://schemas.microsoft.com/office/drawing/2010/main">
                  <a14:imgLayer r:embed="rId10">
                    <a14:imgEffect>
                      <a14:saturation sat="33000"/>
                    </a14:imgEffect>
                  </a14:imgLayer>
                </a14:imgProps>
              </a:ext>
            </a:extLst>
          </a:blip>
          <a:stretch>
            <a:fillRect/>
          </a:stretch>
        </p:blipFill>
        <p:spPr>
          <a:xfrm>
            <a:off x="4998742" y="3635106"/>
            <a:ext cx="731520" cy="429768"/>
          </a:xfrm>
          <a:prstGeom prst="rect">
            <a:avLst/>
          </a:prstGeom>
          <a:effectLst>
            <a:outerShdw blurRad="50800" dist="76200" dir="5400000" rotWithShape="0">
              <a:prstClr val="black">
                <a:alpha val="50000"/>
              </a:prstClr>
            </a:outerShdw>
          </a:effectLst>
        </p:spPr>
      </p:pic>
      <p:cxnSp>
        <p:nvCxnSpPr>
          <p:cNvPr id="208" name="Straight Arrow Connector 13"/>
          <p:cNvCxnSpPr>
            <a:stCxn id="200" idx="0"/>
            <a:endCxn id="202" idx="0"/>
          </p:cNvCxnSpPr>
          <p:nvPr/>
        </p:nvCxnSpPr>
        <p:spPr>
          <a:xfrm rot="5400000" flipH="1" flipV="1">
            <a:off x="2472958" y="5004802"/>
            <a:ext cx="12700" cy="1347314"/>
          </a:xfrm>
          <a:prstGeom prst="bentConnector3">
            <a:avLst>
              <a:gd name="adj1" fmla="val 1800000"/>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209" name="Straight Connector 196"/>
          <p:cNvCxnSpPr>
            <a:stCxn id="204" idx="2"/>
            <a:endCxn id="201" idx="0"/>
          </p:cNvCxnSpPr>
          <p:nvPr/>
        </p:nvCxnSpPr>
        <p:spPr>
          <a:xfrm>
            <a:off x="2472958" y="5003538"/>
            <a:ext cx="0" cy="674921"/>
          </a:xfrm>
          <a:prstGeom prst="straightConnector1">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210" name="Straight Connector 196"/>
          <p:cNvCxnSpPr>
            <a:stCxn id="206" idx="2"/>
            <a:endCxn id="204" idx="0"/>
          </p:cNvCxnSpPr>
          <p:nvPr/>
        </p:nvCxnSpPr>
        <p:spPr>
          <a:xfrm>
            <a:off x="2469713" y="4319109"/>
            <a:ext cx="3245" cy="436007"/>
          </a:xfrm>
          <a:prstGeom prst="straightConnector1">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211" name="Straight Connector 196"/>
          <p:cNvCxnSpPr>
            <a:stCxn id="206" idx="1"/>
            <a:endCxn id="225" idx="3"/>
          </p:cNvCxnSpPr>
          <p:nvPr/>
        </p:nvCxnSpPr>
        <p:spPr>
          <a:xfrm flipH="1" flipV="1">
            <a:off x="1437855" y="3836274"/>
            <a:ext cx="620378" cy="7605"/>
          </a:xfrm>
          <a:prstGeom prst="straightConnector1">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212" name="Straight Connector 196"/>
          <p:cNvCxnSpPr>
            <a:stCxn id="205" idx="1"/>
            <a:endCxn id="206" idx="3"/>
          </p:cNvCxnSpPr>
          <p:nvPr/>
        </p:nvCxnSpPr>
        <p:spPr>
          <a:xfrm flipH="1">
            <a:off x="2881193" y="3843879"/>
            <a:ext cx="443062" cy="0"/>
          </a:xfrm>
          <a:prstGeom prst="straightConnector1">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213" name="Straight Connector 196"/>
          <p:cNvCxnSpPr>
            <a:stCxn id="203" idx="1"/>
            <a:endCxn id="205" idx="3"/>
          </p:cNvCxnSpPr>
          <p:nvPr/>
        </p:nvCxnSpPr>
        <p:spPr>
          <a:xfrm flipH="1" flipV="1">
            <a:off x="3781455" y="3843879"/>
            <a:ext cx="449373" cy="4393"/>
          </a:xfrm>
          <a:prstGeom prst="straightConnector1">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214" name="Straight Connector 196"/>
          <p:cNvCxnSpPr>
            <a:stCxn id="207" idx="1"/>
            <a:endCxn id="203" idx="3"/>
          </p:cNvCxnSpPr>
          <p:nvPr/>
        </p:nvCxnSpPr>
        <p:spPr>
          <a:xfrm flipH="1" flipV="1">
            <a:off x="4550868" y="3848272"/>
            <a:ext cx="447874" cy="1718"/>
          </a:xfrm>
          <a:prstGeom prst="straightConnector1">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2012580" y="6128670"/>
            <a:ext cx="933461" cy="276999"/>
          </a:xfrm>
          <a:prstGeom prst="rect">
            <a:avLst/>
          </a:prstGeom>
          <a:noFill/>
          <a:ln w="38100">
            <a:noFill/>
          </a:ln>
          <a:scene3d>
            <a:camera prst="orthographicFront"/>
            <a:lightRig rig="threePt" dir="t"/>
          </a:scene3d>
          <a:sp3d>
            <a:bevelT prst="angle"/>
          </a:sp3d>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uLnTx/>
                <a:uFillTx/>
                <a:latin typeface="Calibri" panose="020F0502020204030204" pitchFamily="34" charset="0"/>
                <a:cs typeface="Calibri" panose="020F0502020204030204" pitchFamily="34" charset="0"/>
              </a:rPr>
              <a:t>Thin Clients</a:t>
            </a:r>
          </a:p>
        </p:txBody>
      </p:sp>
      <p:cxnSp>
        <p:nvCxnSpPr>
          <p:cNvPr id="216" name="Straight Connector 26"/>
          <p:cNvCxnSpPr>
            <a:stCxn id="225" idx="0"/>
            <a:endCxn id="219" idx="2"/>
          </p:cNvCxnSpPr>
          <p:nvPr/>
        </p:nvCxnSpPr>
        <p:spPr>
          <a:xfrm flipV="1">
            <a:off x="1209255" y="2794561"/>
            <a:ext cx="6936" cy="813113"/>
          </a:xfrm>
          <a:prstGeom prst="straightConnector1">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soft" dir="t"/>
          </a:scene3d>
          <a:sp3d prstMaterial="metal">
            <a:bevelT prst="angle"/>
            <a:bevelB w="152400" h="50800" prst="softRound"/>
          </a:sp3d>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822652" y="4073299"/>
            <a:ext cx="794000" cy="276999"/>
          </a:xfrm>
          <a:prstGeom prst="rect">
            <a:avLst/>
          </a:prstGeom>
          <a:noFill/>
        </p:spPr>
        <p:txBody>
          <a:bodyPr wrap="none" rtlCol="0">
            <a:spAutoFit/>
          </a:bodyPr>
          <a:lstStyle/>
          <a:p>
            <a:r>
              <a:rPr lang="en-US" sz="1200" b="1" dirty="0">
                <a:solidFill>
                  <a:schemeClr val="bg1"/>
                </a:solidFill>
                <a:latin typeface="Calibri" panose="020F0502020204030204" pitchFamily="34" charset="0"/>
                <a:cs typeface="Calibri" panose="020F0502020204030204" pitchFamily="34" charset="0"/>
              </a:rPr>
              <a:t>FC Switch</a:t>
            </a:r>
          </a:p>
        </p:txBody>
      </p:sp>
      <p:sp>
        <p:nvSpPr>
          <p:cNvPr id="218" name="TextBox 217"/>
          <p:cNvSpPr txBox="1"/>
          <p:nvPr/>
        </p:nvSpPr>
        <p:spPr>
          <a:xfrm>
            <a:off x="1532662" y="2285088"/>
            <a:ext cx="503664" cy="276999"/>
          </a:xfrm>
          <a:prstGeom prst="rect">
            <a:avLst/>
          </a:prstGeom>
          <a:noFill/>
        </p:spPr>
        <p:txBody>
          <a:bodyPr wrap="none" rtlCol="0">
            <a:spAutoFit/>
          </a:bodyPr>
          <a:lstStyle/>
          <a:p>
            <a:r>
              <a:rPr lang="en-US" sz="1200" b="1" dirty="0">
                <a:solidFill>
                  <a:schemeClr val="bg1"/>
                </a:solidFill>
                <a:latin typeface="Calibri" panose="020F0502020204030204" pitchFamily="34" charset="0"/>
                <a:cs typeface="Calibri" panose="020F0502020204030204" pitchFamily="34" charset="0"/>
              </a:rPr>
              <a:t>RAID</a:t>
            </a:r>
          </a:p>
        </p:txBody>
      </p:sp>
      <p:pic>
        <p:nvPicPr>
          <p:cNvPr id="219" name="Picture 218"/>
          <p:cNvPicPr>
            <a:picLocks noChangeAspect="1"/>
          </p:cNvPicPr>
          <p:nvPr/>
        </p:nvPicPr>
        <p:blipFill>
          <a:blip r:embed="rId11">
            <a:duotone>
              <a:schemeClr val="accent1">
                <a:shade val="45000"/>
                <a:satMod val="135000"/>
              </a:schemeClr>
              <a:prstClr val="white"/>
            </a:duotone>
          </a:blip>
          <a:stretch>
            <a:fillRect/>
          </a:stretch>
        </p:blipFill>
        <p:spPr>
          <a:xfrm>
            <a:off x="987591" y="2509978"/>
            <a:ext cx="457200" cy="284583"/>
          </a:xfrm>
          <a:prstGeom prst="rect">
            <a:avLst/>
          </a:prstGeom>
          <a:effectLst>
            <a:outerShdw blurRad="50800" dist="76200" dir="5400000" rotWithShape="0">
              <a:prstClr val="black">
                <a:alpha val="50000"/>
              </a:prstClr>
            </a:outerShdw>
          </a:effectLst>
        </p:spPr>
      </p:pic>
      <p:cxnSp>
        <p:nvCxnSpPr>
          <p:cNvPr id="220" name="Straight Connector 26"/>
          <p:cNvCxnSpPr>
            <a:stCxn id="221" idx="2"/>
            <a:endCxn id="223" idx="2"/>
          </p:cNvCxnSpPr>
          <p:nvPr/>
        </p:nvCxnSpPr>
        <p:spPr>
          <a:xfrm rot="5400000" flipH="1" flipV="1">
            <a:off x="1217464" y="2232673"/>
            <a:ext cx="1" cy="1123776"/>
          </a:xfrm>
          <a:prstGeom prst="bentConnector3">
            <a:avLst>
              <a:gd name="adj1" fmla="val -22860000000"/>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soft" dir="t"/>
          </a:scene3d>
          <a:sp3d prstMaterial="metal">
            <a:bevelT prst="angle"/>
            <a:bevelB w="152400" h="50800" prst="softRound"/>
          </a:sp3d>
        </p:spPr>
        <p:style>
          <a:lnRef idx="1">
            <a:schemeClr val="accent1"/>
          </a:lnRef>
          <a:fillRef idx="0">
            <a:schemeClr val="accent1"/>
          </a:fillRef>
          <a:effectRef idx="0">
            <a:schemeClr val="accent1"/>
          </a:effectRef>
          <a:fontRef idx="minor">
            <a:schemeClr val="tx1"/>
          </a:fontRef>
        </p:style>
      </p:cxnSp>
      <p:pic>
        <p:nvPicPr>
          <p:cNvPr id="221" name="Picture 220"/>
          <p:cNvPicPr>
            <a:picLocks noChangeAspect="1"/>
          </p:cNvPicPr>
          <p:nvPr/>
        </p:nvPicPr>
        <p:blipFill>
          <a:blip r:embed="rId11">
            <a:duotone>
              <a:schemeClr val="accent1">
                <a:shade val="45000"/>
                <a:satMod val="135000"/>
              </a:schemeClr>
              <a:prstClr val="white"/>
            </a:duotone>
          </a:blip>
          <a:stretch>
            <a:fillRect/>
          </a:stretch>
        </p:blipFill>
        <p:spPr>
          <a:xfrm>
            <a:off x="426977" y="2509978"/>
            <a:ext cx="457200" cy="284583"/>
          </a:xfrm>
          <a:prstGeom prst="rect">
            <a:avLst/>
          </a:prstGeom>
          <a:effectLst>
            <a:outerShdw blurRad="50800" dist="76200" dir="5400000" rotWithShape="0">
              <a:prstClr val="black">
                <a:alpha val="50000"/>
              </a:prstClr>
            </a:outerShdw>
          </a:effectLst>
        </p:spPr>
      </p:pic>
      <p:sp>
        <p:nvSpPr>
          <p:cNvPr id="222" name="TextBox 221"/>
          <p:cNvSpPr txBox="1"/>
          <p:nvPr/>
        </p:nvSpPr>
        <p:spPr>
          <a:xfrm>
            <a:off x="402505" y="2281859"/>
            <a:ext cx="503664" cy="276999"/>
          </a:xfrm>
          <a:prstGeom prst="rect">
            <a:avLst/>
          </a:prstGeom>
          <a:noFill/>
        </p:spPr>
        <p:txBody>
          <a:bodyPr wrap="none" rtlCol="0">
            <a:spAutoFit/>
          </a:bodyPr>
          <a:lstStyle/>
          <a:p>
            <a:r>
              <a:rPr lang="en-US" sz="1200" b="1" dirty="0">
                <a:solidFill>
                  <a:schemeClr val="bg1"/>
                </a:solidFill>
                <a:latin typeface="Calibri" panose="020F0502020204030204" pitchFamily="34" charset="0"/>
                <a:cs typeface="Calibri" panose="020F0502020204030204" pitchFamily="34" charset="0"/>
              </a:rPr>
              <a:t>RAID</a:t>
            </a:r>
          </a:p>
        </p:txBody>
      </p:sp>
      <p:pic>
        <p:nvPicPr>
          <p:cNvPr id="223" name="Picture 222"/>
          <p:cNvPicPr>
            <a:picLocks noChangeAspect="1"/>
          </p:cNvPicPr>
          <p:nvPr/>
        </p:nvPicPr>
        <p:blipFill>
          <a:blip r:embed="rId11">
            <a:duotone>
              <a:schemeClr val="accent1">
                <a:shade val="45000"/>
                <a:satMod val="135000"/>
              </a:schemeClr>
              <a:prstClr val="white"/>
            </a:duotone>
          </a:blip>
          <a:stretch>
            <a:fillRect/>
          </a:stretch>
        </p:blipFill>
        <p:spPr>
          <a:xfrm>
            <a:off x="1550753" y="2509977"/>
            <a:ext cx="457200" cy="284583"/>
          </a:xfrm>
          <a:prstGeom prst="rect">
            <a:avLst/>
          </a:prstGeom>
          <a:effectLst>
            <a:outerShdw blurRad="50800" dist="76200" dir="5400000" rotWithShape="0">
              <a:prstClr val="black">
                <a:alpha val="50000"/>
              </a:prstClr>
            </a:outerShdw>
          </a:effectLst>
        </p:spPr>
      </p:pic>
      <p:sp>
        <p:nvSpPr>
          <p:cNvPr id="224" name="TextBox 223"/>
          <p:cNvSpPr txBox="1"/>
          <p:nvPr/>
        </p:nvSpPr>
        <p:spPr>
          <a:xfrm>
            <a:off x="962266" y="2281815"/>
            <a:ext cx="503664" cy="276999"/>
          </a:xfrm>
          <a:prstGeom prst="rect">
            <a:avLst/>
          </a:prstGeom>
          <a:noFill/>
        </p:spPr>
        <p:txBody>
          <a:bodyPr wrap="none" rtlCol="0">
            <a:spAutoFit/>
          </a:bodyPr>
          <a:lstStyle/>
          <a:p>
            <a:r>
              <a:rPr lang="en-US" sz="1200" b="1" dirty="0">
                <a:solidFill>
                  <a:schemeClr val="bg1"/>
                </a:solidFill>
                <a:latin typeface="Calibri" panose="020F0502020204030204" pitchFamily="34" charset="0"/>
                <a:cs typeface="Calibri" panose="020F0502020204030204" pitchFamily="34" charset="0"/>
              </a:rPr>
              <a:t>RAID</a:t>
            </a:r>
          </a:p>
        </p:txBody>
      </p:sp>
      <p:pic>
        <p:nvPicPr>
          <p:cNvPr id="225" name="Picture 10" descr="C:\Users\ecoffey\AppData\Local\Temp\Rar$DRa0.823\30026_Device_fibre_channel_fabric_switch_default_256.png"/>
          <p:cNvPicPr>
            <a:picLocks noChangeAspect="1" noChangeArrowheads="1"/>
          </p:cNvPicPr>
          <p:nvPr/>
        </p:nvPicPr>
        <p:blipFill>
          <a:blip r:embed="rId1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0655" y="3607674"/>
            <a:ext cx="457200" cy="457200"/>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sp>
        <p:nvSpPr>
          <p:cNvPr id="226" name="Rectangle 225"/>
          <p:cNvSpPr/>
          <p:nvPr/>
        </p:nvSpPr>
        <p:spPr>
          <a:xfrm>
            <a:off x="220685" y="1998510"/>
            <a:ext cx="1986826" cy="276999"/>
          </a:xfrm>
          <a:prstGeom prst="rect">
            <a:avLst/>
          </a:prstGeom>
        </p:spPr>
        <p:txBody>
          <a:bodyPr wrap="none">
            <a:spAutoFit/>
          </a:bodyPr>
          <a:lstStyle/>
          <a:p>
            <a:r>
              <a:rPr lang="en-US" sz="1200" b="1" dirty="0">
                <a:solidFill>
                  <a:schemeClr val="bg1"/>
                </a:solidFill>
                <a:latin typeface="Calibri" panose="020F0502020204030204" pitchFamily="34" charset="0"/>
                <a:cs typeface="Calibri" panose="020F0502020204030204" pitchFamily="34" charset="0"/>
              </a:rPr>
              <a:t>Storage Area Network (SAN)</a:t>
            </a:r>
          </a:p>
        </p:txBody>
      </p:sp>
      <p:sp>
        <p:nvSpPr>
          <p:cNvPr id="227" name="TextBox 226"/>
          <p:cNvSpPr txBox="1"/>
          <p:nvPr/>
        </p:nvSpPr>
        <p:spPr>
          <a:xfrm>
            <a:off x="2721412" y="4740827"/>
            <a:ext cx="1195840" cy="276999"/>
          </a:xfrm>
          <a:prstGeom prst="rect">
            <a:avLst/>
          </a:prstGeom>
          <a:noFill/>
        </p:spPr>
        <p:txBody>
          <a:bodyPr wrap="none" rtlCol="0">
            <a:spAutoFit/>
          </a:bodyPr>
          <a:lstStyle/>
          <a:p>
            <a:r>
              <a:rPr lang="en-US" sz="1200" b="1" dirty="0">
                <a:solidFill>
                  <a:schemeClr val="bg1"/>
                </a:solidFill>
                <a:latin typeface="Calibri" panose="020F0502020204030204" pitchFamily="34" charset="0"/>
                <a:cs typeface="Calibri" panose="020F0502020204030204" pitchFamily="34" charset="0"/>
              </a:rPr>
              <a:t>Ethernet Switch</a:t>
            </a:r>
          </a:p>
        </p:txBody>
      </p:sp>
      <p:sp>
        <p:nvSpPr>
          <p:cNvPr id="228" name="TextBox 227"/>
          <p:cNvSpPr txBox="1"/>
          <p:nvPr/>
        </p:nvSpPr>
        <p:spPr>
          <a:xfrm>
            <a:off x="3247144" y="3954107"/>
            <a:ext cx="617733" cy="276999"/>
          </a:xfrm>
          <a:prstGeom prst="rect">
            <a:avLst/>
          </a:prstGeom>
          <a:noFill/>
        </p:spPr>
        <p:txBody>
          <a:bodyPr wrap="none" rtlCol="0">
            <a:spAutoFit/>
          </a:bodyPr>
          <a:lstStyle/>
          <a:p>
            <a:r>
              <a:rPr lang="en-US" sz="1200" b="1" dirty="0">
                <a:solidFill>
                  <a:schemeClr val="bg1"/>
                </a:solidFill>
                <a:latin typeface="Calibri" panose="020F0502020204030204" pitchFamily="34" charset="0"/>
                <a:cs typeface="Calibri" panose="020F0502020204030204" pitchFamily="34" charset="0"/>
              </a:rPr>
              <a:t>Router</a:t>
            </a:r>
          </a:p>
        </p:txBody>
      </p:sp>
      <p:sp>
        <p:nvSpPr>
          <p:cNvPr id="229" name="TextBox 228"/>
          <p:cNvSpPr txBox="1"/>
          <p:nvPr/>
        </p:nvSpPr>
        <p:spPr>
          <a:xfrm>
            <a:off x="1995609" y="3120602"/>
            <a:ext cx="948208" cy="276999"/>
          </a:xfrm>
          <a:prstGeom prst="rect">
            <a:avLst/>
          </a:prstGeom>
          <a:noFill/>
        </p:spPr>
        <p:txBody>
          <a:bodyPr wrap="none" rtlCol="0">
            <a:spAutoFit/>
          </a:bodyPr>
          <a:lstStyle/>
          <a:p>
            <a:r>
              <a:rPr lang="en-US" sz="1200" b="1" dirty="0">
                <a:solidFill>
                  <a:schemeClr val="bg1"/>
                </a:solidFill>
                <a:latin typeface="Calibri" panose="020F0502020204030204" pitchFamily="34" charset="0"/>
                <a:cs typeface="Calibri" panose="020F0502020204030204" pitchFamily="34" charset="0"/>
              </a:rPr>
              <a:t>Server Farm</a:t>
            </a:r>
          </a:p>
        </p:txBody>
      </p:sp>
      <p:sp>
        <p:nvSpPr>
          <p:cNvPr id="230" name="TextBox 229"/>
          <p:cNvSpPr txBox="1"/>
          <p:nvPr/>
        </p:nvSpPr>
        <p:spPr>
          <a:xfrm>
            <a:off x="4046013" y="3384020"/>
            <a:ext cx="688650" cy="276999"/>
          </a:xfrm>
          <a:prstGeom prst="rect">
            <a:avLst/>
          </a:prstGeom>
          <a:noFill/>
        </p:spPr>
        <p:txBody>
          <a:bodyPr wrap="none" rtlCol="0">
            <a:spAutoFit/>
          </a:bodyPr>
          <a:lstStyle/>
          <a:p>
            <a:r>
              <a:rPr lang="en-US" sz="1200" b="1" dirty="0">
                <a:solidFill>
                  <a:schemeClr val="bg1"/>
                </a:solidFill>
                <a:latin typeface="Calibri" panose="020F0502020204030204" pitchFamily="34" charset="0"/>
                <a:cs typeface="Calibri" panose="020F0502020204030204" pitchFamily="34" charset="0"/>
              </a:rPr>
              <a:t>Firewall</a:t>
            </a:r>
          </a:p>
        </p:txBody>
      </p:sp>
      <p:sp>
        <p:nvSpPr>
          <p:cNvPr id="231" name="TextBox 230"/>
          <p:cNvSpPr txBox="1"/>
          <p:nvPr/>
        </p:nvSpPr>
        <p:spPr>
          <a:xfrm>
            <a:off x="5012657" y="3986003"/>
            <a:ext cx="702949" cy="276999"/>
          </a:xfrm>
          <a:prstGeom prst="rect">
            <a:avLst/>
          </a:prstGeom>
          <a:noFill/>
        </p:spPr>
        <p:txBody>
          <a:bodyPr wrap="none" rtlCol="0">
            <a:spAutoFit/>
          </a:bodyPr>
          <a:lstStyle/>
          <a:p>
            <a:r>
              <a:rPr lang="en-US" sz="1200" b="1" dirty="0">
                <a:solidFill>
                  <a:schemeClr val="bg1"/>
                </a:solidFill>
                <a:latin typeface="Calibri" panose="020F0502020204030204" pitchFamily="34" charset="0"/>
                <a:cs typeface="Calibri" panose="020F0502020204030204" pitchFamily="34" charset="0"/>
              </a:rPr>
              <a:t>Internet</a:t>
            </a:r>
          </a:p>
        </p:txBody>
      </p:sp>
      <p:pic>
        <p:nvPicPr>
          <p:cNvPr id="61" name="Picture 60"/>
          <p:cNvPicPr>
            <a:picLocks noChangeAspect="1"/>
          </p:cNvPicPr>
          <p:nvPr/>
        </p:nvPicPr>
        <p:blipFill rotWithShape="1">
          <a:blip r:embed="rId13">
            <a:extLst>
              <a:ext uri="{28A0092B-C50C-407E-A947-70E740481C1C}">
                <a14:useLocalDpi xmlns:a14="http://schemas.microsoft.com/office/drawing/2010/main" val="0"/>
              </a:ext>
            </a:extLst>
          </a:blip>
          <a:srcRect b="13457"/>
          <a:stretch/>
        </p:blipFill>
        <p:spPr>
          <a:xfrm>
            <a:off x="6078991" y="3971510"/>
            <a:ext cx="520580" cy="585216"/>
          </a:xfrm>
          <a:prstGeom prst="rect">
            <a:avLst/>
          </a:prstGeom>
        </p:spPr>
      </p:pic>
    </p:spTree>
    <p:extLst>
      <p:ext uri="{BB962C8B-B14F-4D97-AF65-F5344CB8AC3E}">
        <p14:creationId xmlns:p14="http://schemas.microsoft.com/office/powerpoint/2010/main" val="26292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p:txBody>
          <a:bodyPr/>
          <a:lstStyle/>
          <a:p>
            <a:r>
              <a:rPr lang="en-US" dirty="0"/>
              <a:t>Virtualization Security Concerns</a:t>
            </a:r>
          </a:p>
          <a:p>
            <a:pPr marL="457200" indent="-457200">
              <a:buAutoNum type="arabicPeriod"/>
            </a:pPr>
            <a:r>
              <a:rPr lang="en-US" b="0" i="0" dirty="0">
                <a:solidFill>
                  <a:schemeClr val="bg1"/>
                </a:solidFill>
              </a:rPr>
              <a:t>Virtual Machine Escape</a:t>
            </a:r>
          </a:p>
          <a:p>
            <a:pPr marL="457200" indent="-457200">
              <a:buAutoNum type="arabicPeriod"/>
            </a:pPr>
            <a:r>
              <a:rPr lang="en-US" b="0" i="0" dirty="0">
                <a:solidFill>
                  <a:schemeClr val="bg1"/>
                </a:solidFill>
              </a:rPr>
              <a:t>Virtual Machine Sprawl</a:t>
            </a:r>
          </a:p>
        </p:txBody>
      </p:sp>
      <p:sp>
        <p:nvSpPr>
          <p:cNvPr id="3" name="Title 2"/>
          <p:cNvSpPr>
            <a:spLocks noGrp="1"/>
          </p:cNvSpPr>
          <p:nvPr>
            <p:ph type="title"/>
          </p:nvPr>
        </p:nvSpPr>
        <p:spPr/>
        <p:txBody>
          <a:bodyPr/>
          <a:lstStyle/>
          <a:p>
            <a:r>
              <a:rPr lang="en-US"/>
              <a:t>2.2 Summarize virtualization and cloud computing concepts</a:t>
            </a:r>
            <a:br>
              <a:rPr lang="en-US"/>
            </a:br>
            <a:endParaRPr lang="en-US" dirty="0"/>
          </a:p>
        </p:txBody>
      </p:sp>
      <p:sp>
        <p:nvSpPr>
          <p:cNvPr id="4" name="Slide Number Placeholder 3"/>
          <p:cNvSpPr>
            <a:spLocks noGrp="1"/>
          </p:cNvSpPr>
          <p:nvPr>
            <p:ph type="sldNum" sz="quarter" idx="4"/>
          </p:nvPr>
        </p:nvSpPr>
        <p:spPr/>
        <p:txBody>
          <a:bodyPr/>
          <a:lstStyle/>
          <a:p>
            <a:fld id="{CF8BF5C1-0C31-4117-9346-26B34DEE768C}" type="slidenum">
              <a:rPr lang="en-US" altLang="en-US" smtClean="0"/>
              <a:pPr/>
              <a:t>12</a:t>
            </a:fld>
            <a:endParaRPr lang="en-US" altLang="en-US" dirty="0"/>
          </a:p>
        </p:txBody>
      </p:sp>
      <p:pic>
        <p:nvPicPr>
          <p:cNvPr id="5" name="Picture 4" descr="A picture containing linedrawing, clipart&#10;&#10;Description automatically generated">
            <a:extLst>
              <a:ext uri="{FF2B5EF4-FFF2-40B4-BE49-F238E27FC236}">
                <a16:creationId xmlns:a16="http://schemas.microsoft.com/office/drawing/2014/main" id="{09FC2C96-9DCA-920D-FF63-A37EFC4D08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1113" y="2560321"/>
            <a:ext cx="2070463" cy="2990669"/>
          </a:xfrm>
          <a:prstGeom prst="rect">
            <a:avLst/>
          </a:prstGeom>
        </p:spPr>
      </p:pic>
      <p:grpSp>
        <p:nvGrpSpPr>
          <p:cNvPr id="12" name="Group 11">
            <a:extLst>
              <a:ext uri="{FF2B5EF4-FFF2-40B4-BE49-F238E27FC236}">
                <a16:creationId xmlns:a16="http://schemas.microsoft.com/office/drawing/2014/main" id="{6BD0C251-297C-C867-E703-EFE72605CF57}"/>
              </a:ext>
            </a:extLst>
          </p:cNvPr>
          <p:cNvGrpSpPr/>
          <p:nvPr/>
        </p:nvGrpSpPr>
        <p:grpSpPr>
          <a:xfrm>
            <a:off x="4478572" y="2560321"/>
            <a:ext cx="4045305" cy="2990669"/>
            <a:chOff x="3942995" y="2442754"/>
            <a:chExt cx="4422850" cy="3348446"/>
          </a:xfrm>
        </p:grpSpPr>
        <p:sp>
          <p:nvSpPr>
            <p:cNvPr id="8" name="Rectangle 7">
              <a:extLst>
                <a:ext uri="{FF2B5EF4-FFF2-40B4-BE49-F238E27FC236}">
                  <a16:creationId xmlns:a16="http://schemas.microsoft.com/office/drawing/2014/main" id="{7B8CD8EC-9059-A0E5-A75B-B4170B7A505B}"/>
                </a:ext>
              </a:extLst>
            </p:cNvPr>
            <p:cNvSpPr/>
            <p:nvPr/>
          </p:nvSpPr>
          <p:spPr bwMode="auto">
            <a:xfrm>
              <a:off x="3942995" y="2442754"/>
              <a:ext cx="4422850" cy="3348446"/>
            </a:xfrm>
            <a:prstGeom prst="rect">
              <a:avLst/>
            </a:prstGeom>
            <a:solidFill>
              <a:schemeClr val="bg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nchor="ctr"/>
            <a:lstStyle/>
            <a:p>
              <a:pPr algn="ctr"/>
              <a:endParaRPr lang="en-US"/>
            </a:p>
          </p:txBody>
        </p:sp>
        <p:pic>
          <p:nvPicPr>
            <p:cNvPr id="10" name="Picture 9" descr="Shape&#10;&#10;Description automatically generated with medium confidence">
              <a:extLst>
                <a:ext uri="{FF2B5EF4-FFF2-40B4-BE49-F238E27FC236}">
                  <a16:creationId xmlns:a16="http://schemas.microsoft.com/office/drawing/2014/main" id="{C018A2EB-34DB-ECAF-6B27-C326CB294EA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942995" y="2812687"/>
              <a:ext cx="4422850" cy="2978513"/>
            </a:xfrm>
            <a:prstGeom prst="rect">
              <a:avLst/>
            </a:prstGeom>
          </p:spPr>
        </p:pic>
      </p:grpSp>
      <p:sp>
        <p:nvSpPr>
          <p:cNvPr id="13" name="Striped Right Arrow 12">
            <a:extLst>
              <a:ext uri="{FF2B5EF4-FFF2-40B4-BE49-F238E27FC236}">
                <a16:creationId xmlns:a16="http://schemas.microsoft.com/office/drawing/2014/main" id="{28611DA2-4862-9795-FE99-B94B024D75FC}"/>
              </a:ext>
            </a:extLst>
          </p:cNvPr>
          <p:cNvSpPr/>
          <p:nvPr/>
        </p:nvSpPr>
        <p:spPr bwMode="auto">
          <a:xfrm>
            <a:off x="2927167" y="3429000"/>
            <a:ext cx="1445813" cy="1096917"/>
          </a:xfrm>
          <a:prstGeom prst="stripedRightArrow">
            <a:avLst/>
          </a:prstGeom>
          <a:solidFill>
            <a:schemeClr val="tx2">
              <a:lumMod val="40000"/>
              <a:lumOff val="60000"/>
            </a:schemeClr>
          </a:solidFill>
          <a:ln w="76200">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nchor="ctr"/>
          <a:lstStyle/>
          <a:p>
            <a:pPr algn="ctr"/>
            <a:endParaRPr lang="en-US"/>
          </a:p>
        </p:txBody>
      </p:sp>
    </p:spTree>
    <p:extLst>
      <p:ext uri="{BB962C8B-B14F-4D97-AF65-F5344CB8AC3E}">
        <p14:creationId xmlns:p14="http://schemas.microsoft.com/office/powerpoint/2010/main" val="794570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066799"/>
            <a:ext cx="8382000" cy="5135217"/>
          </a:xfrm>
        </p:spPr>
        <p:txBody>
          <a:bodyPr anchor="t">
            <a:normAutofit lnSpcReduction="10000"/>
          </a:bodyPr>
          <a:lstStyle/>
          <a:p>
            <a:pPr marL="342900" lvl="0" indent="-342900">
              <a:spcBef>
                <a:spcPts val="300"/>
              </a:spcBef>
              <a:spcAft>
                <a:spcPts val="300"/>
              </a:spcAft>
              <a:buFont typeface="+mj-lt"/>
              <a:buAutoNum type="arabicPeriod"/>
            </a:pPr>
            <a:r>
              <a:rPr lang="en-US" sz="1400" dirty="0">
                <a:solidFill>
                  <a:srgbClr val="17406D">
                    <a:lumMod val="40000"/>
                    <a:lumOff val="60000"/>
                  </a:srgbClr>
                </a:solidFill>
                <a:effectLst/>
              </a:rPr>
              <a:t>Your new application has multiple small processes that provide services to the network. You want to make this application run more efficiently by virtualizing it. What is the best approach for virtualization of this application?</a:t>
            </a:r>
            <a:endParaRPr lang="en-US" sz="1300" dirty="0">
              <a:solidFill>
                <a:srgbClr val="17406D">
                  <a:lumMod val="40000"/>
                  <a:lumOff val="60000"/>
                </a:srgbClr>
              </a:solidFill>
              <a:effectLst/>
            </a:endParaRPr>
          </a:p>
          <a:p>
            <a:pPr marL="617220" lvl="1" indent="-342900">
              <a:spcBef>
                <a:spcPts val="300"/>
              </a:spcBef>
              <a:buClr>
                <a:srgbClr val="17406D">
                  <a:lumMod val="40000"/>
                  <a:lumOff val="60000"/>
                </a:srgbClr>
              </a:buClr>
              <a:buFont typeface="+mj-lt"/>
              <a:buAutoNum type="alphaLcPeriod"/>
            </a:pPr>
            <a:r>
              <a:rPr lang="en-US" sz="1300" b="0" dirty="0">
                <a:solidFill>
                  <a:prstClr val="white"/>
                </a:solidFill>
                <a:effectLst/>
              </a:rPr>
              <a:t>Type II hypervisor</a:t>
            </a:r>
          </a:p>
          <a:p>
            <a:pPr marL="617220" lvl="1" indent="-342900">
              <a:spcBef>
                <a:spcPts val="300"/>
              </a:spcBef>
              <a:buClr>
                <a:srgbClr val="17406D">
                  <a:lumMod val="40000"/>
                  <a:lumOff val="60000"/>
                </a:srgbClr>
              </a:buClr>
              <a:buFont typeface="+mj-lt"/>
              <a:buAutoNum type="alphaLcPeriod"/>
            </a:pPr>
            <a:r>
              <a:rPr lang="en-US" sz="1300" b="0" dirty="0">
                <a:solidFill>
                  <a:prstClr val="white"/>
                </a:solidFill>
                <a:effectLst/>
              </a:rPr>
              <a:t>Linux KVM</a:t>
            </a:r>
          </a:p>
          <a:p>
            <a:pPr marL="617220" lvl="1" indent="-342900">
              <a:spcBef>
                <a:spcPts val="300"/>
              </a:spcBef>
              <a:buClr>
                <a:srgbClr val="17406D">
                  <a:lumMod val="40000"/>
                  <a:lumOff val="60000"/>
                </a:srgbClr>
              </a:buClr>
              <a:buFont typeface="+mj-lt"/>
              <a:buAutoNum type="alphaLcPeriod"/>
            </a:pPr>
            <a:r>
              <a:rPr lang="en-US" sz="1300" b="0" dirty="0">
                <a:solidFill>
                  <a:prstClr val="white"/>
                </a:solidFill>
                <a:effectLst/>
              </a:rPr>
              <a:t>Containerization </a:t>
            </a:r>
          </a:p>
          <a:p>
            <a:pPr marL="617220" lvl="1" indent="-342900">
              <a:spcBef>
                <a:spcPts val="300"/>
              </a:spcBef>
              <a:spcAft>
                <a:spcPts val="300"/>
              </a:spcAft>
              <a:buClr>
                <a:srgbClr val="17406D">
                  <a:lumMod val="40000"/>
                  <a:lumOff val="60000"/>
                </a:srgbClr>
              </a:buClr>
              <a:buFont typeface="+mj-lt"/>
              <a:buAutoNum type="alphaLcPeriod"/>
            </a:pPr>
            <a:r>
              <a:rPr lang="en-US" sz="1300" b="0" dirty="0">
                <a:solidFill>
                  <a:prstClr val="white"/>
                </a:solidFill>
                <a:effectLst/>
              </a:rPr>
              <a:t>Type I hypervisor</a:t>
            </a:r>
            <a:endParaRPr lang="en-US" sz="1400" dirty="0">
              <a:solidFill>
                <a:prstClr val="white"/>
              </a:solidFill>
              <a:effectLst/>
            </a:endParaRPr>
          </a:p>
          <a:p>
            <a:pPr marL="342900" indent="-342900">
              <a:buFont typeface="+mj-lt"/>
              <a:buAutoNum type="arabicPeriod"/>
            </a:pPr>
            <a:r>
              <a:rPr lang="en-US" sz="1400" dirty="0">
                <a:effectLst/>
              </a:rPr>
              <a:t>How does a hypervisor enable multiple guest operating systems to run concurrently on a host computer?</a:t>
            </a:r>
          </a:p>
          <a:p>
            <a:pPr marL="617220" lvl="1" indent="-342900">
              <a:spcBef>
                <a:spcPts val="300"/>
              </a:spcBef>
              <a:buClr>
                <a:srgbClr val="17406D">
                  <a:lumMod val="40000"/>
                  <a:lumOff val="60000"/>
                </a:srgbClr>
              </a:buClr>
              <a:buFont typeface="+mj-lt"/>
              <a:buAutoNum type="alphaLcPeriod"/>
            </a:pPr>
            <a:r>
              <a:rPr lang="en-US" sz="1300" b="0" dirty="0">
                <a:solidFill>
                  <a:prstClr val="white"/>
                </a:solidFill>
                <a:effectLst/>
              </a:rPr>
              <a:t>Via a specialized driver package</a:t>
            </a:r>
          </a:p>
          <a:p>
            <a:pPr marL="617220" lvl="1" indent="-342900">
              <a:spcBef>
                <a:spcPts val="300"/>
              </a:spcBef>
              <a:buClr>
                <a:srgbClr val="17406D">
                  <a:lumMod val="40000"/>
                  <a:lumOff val="60000"/>
                </a:srgbClr>
              </a:buClr>
              <a:buFont typeface="+mj-lt"/>
              <a:buAutoNum type="alphaLcPeriod"/>
            </a:pPr>
            <a:r>
              <a:rPr lang="en-US" sz="1300" b="0" dirty="0">
                <a:solidFill>
                  <a:prstClr val="white"/>
                </a:solidFill>
                <a:effectLst/>
              </a:rPr>
              <a:t>By abstracting the hardware from the guest operating system </a:t>
            </a:r>
          </a:p>
          <a:p>
            <a:pPr marL="617220" lvl="1" indent="-342900">
              <a:spcBef>
                <a:spcPts val="300"/>
              </a:spcBef>
              <a:buClr>
                <a:srgbClr val="17406D">
                  <a:lumMod val="40000"/>
                  <a:lumOff val="60000"/>
                </a:srgbClr>
              </a:buClr>
              <a:buFont typeface="+mj-lt"/>
              <a:buAutoNum type="alphaLcPeriod"/>
            </a:pPr>
            <a:r>
              <a:rPr lang="en-US" sz="1300" b="0" dirty="0">
                <a:solidFill>
                  <a:prstClr val="white"/>
                </a:solidFill>
                <a:effectLst/>
              </a:rPr>
              <a:t>By providing specific virtual hardware to each guest OS</a:t>
            </a:r>
          </a:p>
          <a:p>
            <a:pPr marL="617220" lvl="1" indent="-342900">
              <a:spcBef>
                <a:spcPts val="300"/>
              </a:spcBef>
              <a:spcAft>
                <a:spcPts val="900"/>
              </a:spcAft>
              <a:buClr>
                <a:srgbClr val="17406D">
                  <a:lumMod val="40000"/>
                  <a:lumOff val="60000"/>
                </a:srgbClr>
              </a:buClr>
              <a:buFont typeface="+mj-lt"/>
              <a:buAutoNum type="alphaLcPeriod"/>
            </a:pPr>
            <a:r>
              <a:rPr lang="en-US" sz="1300" b="0" dirty="0">
                <a:solidFill>
                  <a:prstClr val="white"/>
                </a:solidFill>
                <a:effectLst/>
              </a:rPr>
              <a:t>By hiding the underlying Linux operating system</a:t>
            </a:r>
          </a:p>
          <a:p>
            <a:pPr marL="342900" indent="-342900">
              <a:spcBef>
                <a:spcPts val="600"/>
              </a:spcBef>
              <a:spcAft>
                <a:spcPts val="300"/>
              </a:spcAft>
              <a:buClr>
                <a:srgbClr val="17406D">
                  <a:lumMod val="40000"/>
                  <a:lumOff val="60000"/>
                </a:srgbClr>
              </a:buClr>
              <a:buFont typeface="+mj-lt"/>
              <a:buAutoNum type="arabicPeriod"/>
            </a:pPr>
            <a:r>
              <a:rPr lang="en-US" sz="1300" b="0" dirty="0">
                <a:solidFill>
                  <a:prstClr val="white"/>
                </a:solidFill>
                <a:effectLst/>
              </a:rPr>
              <a:t>Why is VM sprawl an issue?</a:t>
            </a:r>
          </a:p>
          <a:p>
            <a:pPr marL="617220" lvl="1" indent="-342900">
              <a:spcBef>
                <a:spcPts val="300"/>
              </a:spcBef>
              <a:buClr>
                <a:srgbClr val="17406D">
                  <a:lumMod val="40000"/>
                  <a:lumOff val="60000"/>
                </a:srgbClr>
              </a:buClr>
              <a:buFont typeface="+mj-lt"/>
              <a:buAutoNum type="alphaLcPeriod"/>
            </a:pPr>
            <a:r>
              <a:rPr lang="en-US" sz="1300" b="0" dirty="0">
                <a:solidFill>
                  <a:prstClr val="white"/>
                </a:solidFill>
                <a:effectLst/>
              </a:rPr>
              <a:t>VM sprawl uses too many resources on parallel functions</a:t>
            </a:r>
          </a:p>
          <a:p>
            <a:pPr marL="617220" lvl="1" indent="-342900">
              <a:spcBef>
                <a:spcPts val="300"/>
              </a:spcBef>
              <a:buClr>
                <a:srgbClr val="17406D">
                  <a:lumMod val="40000"/>
                  <a:lumOff val="60000"/>
                </a:srgbClr>
              </a:buClr>
              <a:buFont typeface="+mj-lt"/>
              <a:buAutoNum type="alphaLcPeriod"/>
            </a:pPr>
            <a:r>
              <a:rPr lang="en-US" sz="1300" b="0" dirty="0">
                <a:solidFill>
                  <a:prstClr val="white"/>
                </a:solidFill>
                <a:effectLst/>
              </a:rPr>
              <a:t>The more virtual machine in use, the harder it is to migrate a VM to a live server</a:t>
            </a:r>
          </a:p>
          <a:p>
            <a:pPr marL="617220" lvl="1" indent="-342900">
              <a:spcBef>
                <a:spcPts val="300"/>
              </a:spcBef>
              <a:buClr>
                <a:srgbClr val="17406D">
                  <a:lumMod val="40000"/>
                  <a:lumOff val="60000"/>
                </a:srgbClr>
              </a:buClr>
              <a:buFont typeface="+mj-lt"/>
              <a:buAutoNum type="alphaLcPeriod"/>
            </a:pPr>
            <a:r>
              <a:rPr lang="en-US" sz="1300" b="0" dirty="0">
                <a:solidFill>
                  <a:prstClr val="white"/>
                </a:solidFill>
                <a:effectLst/>
              </a:rPr>
              <a:t>Virtual machines are so easy to create, you end up with hundreds of small servers only performing a single function</a:t>
            </a:r>
          </a:p>
          <a:p>
            <a:pPr marL="617220" lvl="1" indent="-342900">
              <a:spcBef>
                <a:spcPts val="300"/>
              </a:spcBef>
              <a:buClr>
                <a:srgbClr val="17406D">
                  <a:lumMod val="40000"/>
                  <a:lumOff val="60000"/>
                </a:srgbClr>
              </a:buClr>
              <a:buFont typeface="+mj-lt"/>
              <a:buAutoNum type="alphaLcPeriod"/>
            </a:pPr>
            <a:r>
              <a:rPr lang="en-US" sz="1300" b="0" dirty="0">
                <a:solidFill>
                  <a:prstClr val="white"/>
                </a:solidFill>
                <a:effectLst/>
              </a:rPr>
              <a:t>When the servers are no longer physical, it can be difficult to locate a specific machine - VM sprawl is an issue because when virtual machines proliferate, they can be easily moved and potentially easily copied to random locations. This can make finding a specific machine difficult without a carefully constructed and consistently managed organizational structure.</a:t>
            </a:r>
          </a:p>
          <a:p>
            <a:pPr marL="0" indent="0">
              <a:buNone/>
            </a:pPr>
            <a:endParaRPr lang="en-US" sz="1600" b="1" i="0" dirty="0">
              <a:solidFill>
                <a:schemeClr val="tx1"/>
              </a:solidFill>
            </a:endParaRPr>
          </a:p>
        </p:txBody>
      </p:sp>
      <p:sp>
        <p:nvSpPr>
          <p:cNvPr id="4" name="Title 3">
            <a:extLst>
              <a:ext uri="{FF2B5EF4-FFF2-40B4-BE49-F238E27FC236}">
                <a16:creationId xmlns:a16="http://schemas.microsoft.com/office/drawing/2014/main" id="{F659A137-F74A-1941-AC77-BFAE56752196}"/>
              </a:ext>
            </a:extLst>
          </p:cNvPr>
          <p:cNvSpPr>
            <a:spLocks noGrp="1"/>
          </p:cNvSpPr>
          <p:nvPr>
            <p:ph type="title"/>
          </p:nvPr>
        </p:nvSpPr>
        <p:spPr/>
        <p:txBody>
          <a:bodyPr/>
          <a:lstStyle/>
          <a:p>
            <a:r>
              <a:rPr lang="en-US" dirty="0"/>
              <a:t>Answer the questions…</a:t>
            </a:r>
          </a:p>
        </p:txBody>
      </p:sp>
      <p:sp>
        <p:nvSpPr>
          <p:cNvPr id="5" name="Slide Number Placeholder 3">
            <a:extLst>
              <a:ext uri="{FF2B5EF4-FFF2-40B4-BE49-F238E27FC236}">
                <a16:creationId xmlns:a16="http://schemas.microsoft.com/office/drawing/2014/main" id="{6BD7EEFF-DCBA-4D42-B60B-47359D21AA29}"/>
              </a:ext>
            </a:extLst>
          </p:cNvPr>
          <p:cNvSpPr txBox="1">
            <a:spLocks/>
          </p:cNvSpPr>
          <p:nvPr/>
        </p:nvSpPr>
        <p:spPr>
          <a:xfrm>
            <a:off x="7988300" y="6524625"/>
            <a:ext cx="1143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CF8BF5C1-0C31-4117-9346-26B34DEE768C}" type="slidenum">
              <a:rPr lang="en-US" altLang="en-US" sz="1050" smtClean="0">
                <a:solidFill>
                  <a:schemeClr val="bg1"/>
                </a:solidFill>
              </a:rPr>
              <a:pPr algn="ctr"/>
              <a:t>13</a:t>
            </a:fld>
            <a:endParaRPr lang="en-US" altLang="en-US" sz="1050" dirty="0">
              <a:solidFill>
                <a:schemeClr val="bg1"/>
              </a:solidFill>
            </a:endParaRPr>
          </a:p>
        </p:txBody>
      </p:sp>
    </p:spTree>
    <p:extLst>
      <p:ext uri="{BB962C8B-B14F-4D97-AF65-F5344CB8AC3E}">
        <p14:creationId xmlns:p14="http://schemas.microsoft.com/office/powerpoint/2010/main" val="387084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dissolve">
                                      <p:cBhvr>
                                        <p:cTn id="33" dur="500"/>
                                        <p:tgtEl>
                                          <p:spTgt spid="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dissolv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dissolve">
                                      <p:cBhvr>
                                        <p:cTn id="41" dur="500"/>
                                        <p:tgtEl>
                                          <p:spTgt spid="3">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dissolve">
                                      <p:cBhvr>
                                        <p:cTn id="44" dur="500"/>
                                        <p:tgtEl>
                                          <p:spTgt spid="3">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dissolve">
                                      <p:cBhvr>
                                        <p:cTn id="47" dur="500"/>
                                        <p:tgtEl>
                                          <p:spTgt spid="3">
                                            <p:txEl>
                                              <p:pRg st="12" end="12"/>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dissolve">
                                      <p:cBhvr>
                                        <p:cTn id="50" dur="500"/>
                                        <p:tgtEl>
                                          <p:spTgt spid="3">
                                            <p:txEl>
                                              <p:pRg st="13" end="13"/>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dissolve">
                                      <p:cBhvr>
                                        <p:cTn id="53" dur="500"/>
                                        <p:tgtEl>
                                          <p:spTgt spid="3">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1" nodeType="clickEffect">
                                  <p:stCondLst>
                                    <p:cond delay="0"/>
                                  </p:stCondLst>
                                  <p:childTnLst>
                                    <p:set>
                                      <p:cBhvr>
                                        <p:cTn id="57" dur="1" fill="hold">
                                          <p:stCondLst>
                                            <p:cond delay="0"/>
                                          </p:stCondLst>
                                        </p:cTn>
                                        <p:tgtEl>
                                          <p:spTgt spid="3">
                                            <p:txEl>
                                              <p:pRg st="0" end="0"/>
                                            </p:txEl>
                                          </p:spTgt>
                                        </p:tgtEl>
                                        <p:attrNameLst>
                                          <p:attrName>style.visibility</p:attrName>
                                        </p:attrNameLst>
                                      </p:cBhvr>
                                      <p:to>
                                        <p:strVal val="visible"/>
                                      </p:to>
                                    </p:set>
                                    <p:animEffect transition="in" filter="blinds(horizontal)">
                                      <p:cBhvr>
                                        <p:cTn id="58" dur="500"/>
                                        <p:tgtEl>
                                          <p:spTgt spid="3">
                                            <p:txEl>
                                              <p:pRg st="0" end="0"/>
                                            </p:txEl>
                                          </p:spTgt>
                                        </p:tgtEl>
                                      </p:cBhvr>
                                    </p:animEffect>
                                  </p:childTnLst>
                                </p:cTn>
                              </p:par>
                              <p:par>
                                <p:cTn id="59" presetID="3" presetClass="entr" presetSubtype="10" fill="hold" grpId="1" nodeType="with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blinds(horizontal)">
                                      <p:cBhvr>
                                        <p:cTn id="61" dur="500"/>
                                        <p:tgtEl>
                                          <p:spTgt spid="3">
                                            <p:txEl>
                                              <p:pRg st="1" end="1"/>
                                            </p:txEl>
                                          </p:spTgt>
                                        </p:tgtEl>
                                      </p:cBhvr>
                                    </p:animEffect>
                                  </p:childTnLst>
                                </p:cTn>
                              </p:par>
                              <p:par>
                                <p:cTn id="62" presetID="3" presetClass="entr" presetSubtype="10" fill="hold" grpId="1" nodeType="withEffect">
                                  <p:stCondLst>
                                    <p:cond delay="0"/>
                                  </p:stCondLst>
                                  <p:childTnLst>
                                    <p:set>
                                      <p:cBhvr>
                                        <p:cTn id="63" dur="1" fill="hold">
                                          <p:stCondLst>
                                            <p:cond delay="0"/>
                                          </p:stCondLst>
                                        </p:cTn>
                                        <p:tgtEl>
                                          <p:spTgt spid="3">
                                            <p:txEl>
                                              <p:pRg st="2" end="2"/>
                                            </p:txEl>
                                          </p:spTgt>
                                        </p:tgtEl>
                                        <p:attrNameLst>
                                          <p:attrName>style.visibility</p:attrName>
                                        </p:attrNameLst>
                                      </p:cBhvr>
                                      <p:to>
                                        <p:strVal val="visible"/>
                                      </p:to>
                                    </p:set>
                                    <p:animEffect transition="in" filter="blinds(horizontal)">
                                      <p:cBhvr>
                                        <p:cTn id="64" dur="500"/>
                                        <p:tgtEl>
                                          <p:spTgt spid="3">
                                            <p:txEl>
                                              <p:pRg st="2" end="2"/>
                                            </p:txEl>
                                          </p:spTgt>
                                        </p:tgtEl>
                                      </p:cBhvr>
                                    </p:animEffect>
                                  </p:childTnLst>
                                </p:cTn>
                              </p:par>
                              <p:par>
                                <p:cTn id="65" presetID="3" presetClass="entr" presetSubtype="10" fill="hold" grpId="1" nodeType="with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animEffect transition="in" filter="blinds(horizontal)">
                                      <p:cBhvr>
                                        <p:cTn id="67" dur="500"/>
                                        <p:tgtEl>
                                          <p:spTgt spid="3">
                                            <p:txEl>
                                              <p:pRg st="3" end="3"/>
                                            </p:txEl>
                                          </p:spTgt>
                                        </p:tgtEl>
                                      </p:cBhvr>
                                    </p:animEffect>
                                  </p:childTnLst>
                                </p:cTn>
                              </p:par>
                              <p:par>
                                <p:cTn id="68" presetID="3" presetClass="entr" presetSubtype="10" fill="hold" grpId="1" nodeType="withEffect">
                                  <p:stCondLst>
                                    <p:cond delay="0"/>
                                  </p:stCondLst>
                                  <p:childTnLst>
                                    <p:set>
                                      <p:cBhvr>
                                        <p:cTn id="69" dur="1" fill="hold">
                                          <p:stCondLst>
                                            <p:cond delay="0"/>
                                          </p:stCondLst>
                                        </p:cTn>
                                        <p:tgtEl>
                                          <p:spTgt spid="3">
                                            <p:txEl>
                                              <p:pRg st="4" end="4"/>
                                            </p:txEl>
                                          </p:spTgt>
                                        </p:tgtEl>
                                        <p:attrNameLst>
                                          <p:attrName>style.visibility</p:attrName>
                                        </p:attrNameLst>
                                      </p:cBhvr>
                                      <p:to>
                                        <p:strVal val="visible"/>
                                      </p:to>
                                    </p:set>
                                    <p:animEffect transition="in" filter="blinds(horizontal)">
                                      <p:cBhvr>
                                        <p:cTn id="70" dur="500"/>
                                        <p:tgtEl>
                                          <p:spTgt spid="3">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blinds(horizontal)">
                                      <p:cBhvr>
                                        <p:cTn id="75" dur="500"/>
                                        <p:tgtEl>
                                          <p:spTgt spid="3">
                                            <p:txEl>
                                              <p:pRg st="5" end="5"/>
                                            </p:txEl>
                                          </p:spTgt>
                                        </p:tgtEl>
                                      </p:cBhvr>
                                    </p:animEffect>
                                  </p:childTnLst>
                                </p:cTn>
                              </p:par>
                              <p:par>
                                <p:cTn id="76" presetID="3" presetClass="entr" presetSubtype="10" fill="hold" grpId="1" nodeType="with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animEffect transition="in" filter="blinds(horizontal)">
                                      <p:cBhvr>
                                        <p:cTn id="78" dur="500"/>
                                        <p:tgtEl>
                                          <p:spTgt spid="3">
                                            <p:txEl>
                                              <p:pRg st="6" end="6"/>
                                            </p:txEl>
                                          </p:spTgt>
                                        </p:tgtEl>
                                      </p:cBhvr>
                                    </p:animEffect>
                                  </p:childTnLst>
                                </p:cTn>
                              </p:par>
                              <p:par>
                                <p:cTn id="79" presetID="3" presetClass="entr" presetSubtype="10" fill="hold" grpId="1" nodeType="withEffect">
                                  <p:stCondLst>
                                    <p:cond delay="0"/>
                                  </p:stCondLst>
                                  <p:childTnLst>
                                    <p:set>
                                      <p:cBhvr>
                                        <p:cTn id="80" dur="1" fill="hold">
                                          <p:stCondLst>
                                            <p:cond delay="0"/>
                                          </p:stCondLst>
                                        </p:cTn>
                                        <p:tgtEl>
                                          <p:spTgt spid="3">
                                            <p:txEl>
                                              <p:pRg st="7" end="7"/>
                                            </p:txEl>
                                          </p:spTgt>
                                        </p:tgtEl>
                                        <p:attrNameLst>
                                          <p:attrName>style.visibility</p:attrName>
                                        </p:attrNameLst>
                                      </p:cBhvr>
                                      <p:to>
                                        <p:strVal val="visible"/>
                                      </p:to>
                                    </p:set>
                                    <p:animEffect transition="in" filter="blinds(horizontal)">
                                      <p:cBhvr>
                                        <p:cTn id="81" dur="500"/>
                                        <p:tgtEl>
                                          <p:spTgt spid="3">
                                            <p:txEl>
                                              <p:pRg st="7" end="7"/>
                                            </p:txEl>
                                          </p:spTgt>
                                        </p:tgtEl>
                                      </p:cBhvr>
                                    </p:animEffect>
                                  </p:childTnLst>
                                </p:cTn>
                              </p:par>
                              <p:par>
                                <p:cTn id="82" presetID="3" presetClass="entr" presetSubtype="10" fill="hold" grpId="1" nodeType="with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animEffect transition="in" filter="blinds(horizontal)">
                                      <p:cBhvr>
                                        <p:cTn id="84" dur="500"/>
                                        <p:tgtEl>
                                          <p:spTgt spid="3">
                                            <p:txEl>
                                              <p:pRg st="8" end="8"/>
                                            </p:txEl>
                                          </p:spTgt>
                                        </p:tgtEl>
                                      </p:cBhvr>
                                    </p:animEffect>
                                  </p:childTnLst>
                                </p:cTn>
                              </p:par>
                              <p:par>
                                <p:cTn id="85" presetID="3" presetClass="entr" presetSubtype="10" fill="hold" grpId="1" nodeType="withEffect">
                                  <p:stCondLst>
                                    <p:cond delay="0"/>
                                  </p:stCondLst>
                                  <p:childTnLst>
                                    <p:set>
                                      <p:cBhvr>
                                        <p:cTn id="86" dur="1" fill="hold">
                                          <p:stCondLst>
                                            <p:cond delay="0"/>
                                          </p:stCondLst>
                                        </p:cTn>
                                        <p:tgtEl>
                                          <p:spTgt spid="3">
                                            <p:txEl>
                                              <p:pRg st="9" end="9"/>
                                            </p:txEl>
                                          </p:spTgt>
                                        </p:tgtEl>
                                        <p:attrNameLst>
                                          <p:attrName>style.visibility</p:attrName>
                                        </p:attrNameLst>
                                      </p:cBhvr>
                                      <p:to>
                                        <p:strVal val="visible"/>
                                      </p:to>
                                    </p:set>
                                    <p:animEffect transition="in" filter="blinds(horizontal)">
                                      <p:cBhvr>
                                        <p:cTn id="87" dur="500"/>
                                        <p:tgtEl>
                                          <p:spTgt spid="3">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1" nodeType="clickEffect">
                                  <p:stCondLst>
                                    <p:cond delay="0"/>
                                  </p:stCondLst>
                                  <p:childTnLst>
                                    <p:set>
                                      <p:cBhvr>
                                        <p:cTn id="91" dur="1" fill="hold">
                                          <p:stCondLst>
                                            <p:cond delay="0"/>
                                          </p:stCondLst>
                                        </p:cTn>
                                        <p:tgtEl>
                                          <p:spTgt spid="3">
                                            <p:txEl>
                                              <p:pRg st="10" end="10"/>
                                            </p:txEl>
                                          </p:spTgt>
                                        </p:tgtEl>
                                        <p:attrNameLst>
                                          <p:attrName>style.visibility</p:attrName>
                                        </p:attrNameLst>
                                      </p:cBhvr>
                                      <p:to>
                                        <p:strVal val="visible"/>
                                      </p:to>
                                    </p:set>
                                    <p:animEffect transition="in" filter="blinds(horizontal)">
                                      <p:cBhvr>
                                        <p:cTn id="92" dur="500"/>
                                        <p:tgtEl>
                                          <p:spTgt spid="3">
                                            <p:txEl>
                                              <p:pRg st="10" end="10"/>
                                            </p:txEl>
                                          </p:spTgt>
                                        </p:tgtEl>
                                      </p:cBhvr>
                                    </p:animEffect>
                                  </p:childTnLst>
                                </p:cTn>
                              </p:par>
                              <p:par>
                                <p:cTn id="93" presetID="3" presetClass="entr" presetSubtype="10" fill="hold" grpId="1" nodeType="withEffect">
                                  <p:stCondLst>
                                    <p:cond delay="0"/>
                                  </p:stCondLst>
                                  <p:childTnLst>
                                    <p:set>
                                      <p:cBhvr>
                                        <p:cTn id="94" dur="1" fill="hold">
                                          <p:stCondLst>
                                            <p:cond delay="0"/>
                                          </p:stCondLst>
                                        </p:cTn>
                                        <p:tgtEl>
                                          <p:spTgt spid="3">
                                            <p:txEl>
                                              <p:pRg st="11" end="11"/>
                                            </p:txEl>
                                          </p:spTgt>
                                        </p:tgtEl>
                                        <p:attrNameLst>
                                          <p:attrName>style.visibility</p:attrName>
                                        </p:attrNameLst>
                                      </p:cBhvr>
                                      <p:to>
                                        <p:strVal val="visible"/>
                                      </p:to>
                                    </p:set>
                                    <p:animEffect transition="in" filter="blinds(horizontal)">
                                      <p:cBhvr>
                                        <p:cTn id="95" dur="500"/>
                                        <p:tgtEl>
                                          <p:spTgt spid="3">
                                            <p:txEl>
                                              <p:pRg st="11" end="11"/>
                                            </p:txEl>
                                          </p:spTgt>
                                        </p:tgtEl>
                                      </p:cBhvr>
                                    </p:animEffect>
                                  </p:childTnLst>
                                </p:cTn>
                              </p:par>
                              <p:par>
                                <p:cTn id="96" presetID="3" presetClass="entr" presetSubtype="10" fill="hold" grpId="1" nodeType="withEffect">
                                  <p:stCondLst>
                                    <p:cond delay="0"/>
                                  </p:stCondLst>
                                  <p:childTnLst>
                                    <p:set>
                                      <p:cBhvr>
                                        <p:cTn id="97" dur="1" fill="hold">
                                          <p:stCondLst>
                                            <p:cond delay="0"/>
                                          </p:stCondLst>
                                        </p:cTn>
                                        <p:tgtEl>
                                          <p:spTgt spid="3">
                                            <p:txEl>
                                              <p:pRg st="12" end="12"/>
                                            </p:txEl>
                                          </p:spTgt>
                                        </p:tgtEl>
                                        <p:attrNameLst>
                                          <p:attrName>style.visibility</p:attrName>
                                        </p:attrNameLst>
                                      </p:cBhvr>
                                      <p:to>
                                        <p:strVal val="visible"/>
                                      </p:to>
                                    </p:set>
                                    <p:animEffect transition="in" filter="blinds(horizontal)">
                                      <p:cBhvr>
                                        <p:cTn id="98" dur="500"/>
                                        <p:tgtEl>
                                          <p:spTgt spid="3">
                                            <p:txEl>
                                              <p:pRg st="12" end="12"/>
                                            </p:txEl>
                                          </p:spTgt>
                                        </p:tgtEl>
                                      </p:cBhvr>
                                    </p:animEffect>
                                  </p:childTnLst>
                                </p:cTn>
                              </p:par>
                              <p:par>
                                <p:cTn id="99" presetID="3" presetClass="entr" presetSubtype="10" fill="hold" grpId="1" nodeType="withEffect">
                                  <p:stCondLst>
                                    <p:cond delay="0"/>
                                  </p:stCondLst>
                                  <p:childTnLst>
                                    <p:set>
                                      <p:cBhvr>
                                        <p:cTn id="100" dur="1" fill="hold">
                                          <p:stCondLst>
                                            <p:cond delay="0"/>
                                          </p:stCondLst>
                                        </p:cTn>
                                        <p:tgtEl>
                                          <p:spTgt spid="3">
                                            <p:txEl>
                                              <p:pRg st="13" end="13"/>
                                            </p:txEl>
                                          </p:spTgt>
                                        </p:tgtEl>
                                        <p:attrNameLst>
                                          <p:attrName>style.visibility</p:attrName>
                                        </p:attrNameLst>
                                      </p:cBhvr>
                                      <p:to>
                                        <p:strVal val="visible"/>
                                      </p:to>
                                    </p:set>
                                    <p:animEffect transition="in" filter="blinds(horizontal)">
                                      <p:cBhvr>
                                        <p:cTn id="101" dur="500"/>
                                        <p:tgtEl>
                                          <p:spTgt spid="3">
                                            <p:txEl>
                                              <p:pRg st="13" end="13"/>
                                            </p:txEl>
                                          </p:spTgt>
                                        </p:tgtEl>
                                      </p:cBhvr>
                                    </p:animEffect>
                                  </p:childTnLst>
                                </p:cTn>
                              </p:par>
                              <p:par>
                                <p:cTn id="102" presetID="3" presetClass="entr" presetSubtype="10" fill="hold" grpId="1" nodeType="withEffect">
                                  <p:stCondLst>
                                    <p:cond delay="0"/>
                                  </p:stCondLst>
                                  <p:childTnLst>
                                    <p:set>
                                      <p:cBhvr>
                                        <p:cTn id="103" dur="1" fill="hold">
                                          <p:stCondLst>
                                            <p:cond delay="0"/>
                                          </p:stCondLst>
                                        </p:cTn>
                                        <p:tgtEl>
                                          <p:spTgt spid="3">
                                            <p:txEl>
                                              <p:pRg st="14" end="14"/>
                                            </p:txEl>
                                          </p:spTgt>
                                        </p:tgtEl>
                                        <p:attrNameLst>
                                          <p:attrName>style.visibility</p:attrName>
                                        </p:attrNameLst>
                                      </p:cBhvr>
                                      <p:to>
                                        <p:strVal val="visible"/>
                                      </p:to>
                                    </p:set>
                                    <p:animEffect transition="in" filter="blinds(horizontal)">
                                      <p:cBhvr>
                                        <p:cTn id="104"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Question mark on green pastel background">
            <a:extLst>
              <a:ext uri="{FF2B5EF4-FFF2-40B4-BE49-F238E27FC236}">
                <a16:creationId xmlns:a16="http://schemas.microsoft.com/office/drawing/2014/main" id="{D5CD95DD-1C7E-4639-829F-3AB8EA4169D7}"/>
              </a:ext>
            </a:extLst>
          </p:cNvPr>
          <p:cNvPicPr>
            <a:picLocks noChangeAspect="1"/>
          </p:cNvPicPr>
          <p:nvPr/>
        </p:nvPicPr>
        <p:blipFill rotWithShape="1">
          <a:blip r:embed="rId2"/>
          <a:srcRect b="15152"/>
          <a:stretch/>
        </p:blipFill>
        <p:spPr>
          <a:xfrm>
            <a:off x="381000" y="1066800"/>
            <a:ext cx="8382000" cy="5334000"/>
          </a:xfrm>
          <a:prstGeom prst="rect">
            <a:avLst/>
          </a:prstGeom>
          <a:noFill/>
        </p:spPr>
      </p:pic>
      <p:sp>
        <p:nvSpPr>
          <p:cNvPr id="3" name="Content Placeholder 2"/>
          <p:cNvSpPr>
            <a:spLocks noGrp="1"/>
          </p:cNvSpPr>
          <p:nvPr>
            <p:ph type="title"/>
          </p:nvPr>
        </p:nvSpPr>
        <p:spPr>
          <a:xfrm>
            <a:off x="1388124" y="76200"/>
            <a:ext cx="7390115" cy="990600"/>
          </a:xfrm>
        </p:spPr>
        <p:txBody>
          <a:bodyPr wrap="square" anchor="ctr">
            <a:normAutofit/>
          </a:bodyPr>
          <a:lstStyle/>
          <a:p>
            <a:pPr algn="r"/>
            <a:r>
              <a:rPr lang="en-US" sz="4000" b="1" i="0" dirty="0"/>
              <a:t>QUESTIONS</a:t>
            </a:r>
            <a:r>
              <a:rPr lang="en-US" sz="4400" b="1" i="0" dirty="0"/>
              <a:t>?</a:t>
            </a:r>
            <a:endParaRPr lang="en-US" b="1" i="0" dirty="0"/>
          </a:p>
        </p:txBody>
      </p:sp>
      <p:sp>
        <p:nvSpPr>
          <p:cNvPr id="10" name="Slide Number Placeholder 3"/>
          <p:cNvSpPr>
            <a:spLocks noGrp="1"/>
          </p:cNvSpPr>
          <p:nvPr>
            <p:ph type="sldNum" sz="quarter" idx="4"/>
          </p:nvPr>
        </p:nvSpPr>
        <p:spPr>
          <a:xfrm>
            <a:off x="7988300" y="6524625"/>
            <a:ext cx="1143000" cy="304800"/>
          </a:xfrm>
        </p:spPr>
        <p:txBody>
          <a:bodyPr wrap="square" anchor="ctr">
            <a:normAutofit/>
          </a:bodyPr>
          <a:lstStyle/>
          <a:p>
            <a:pPr lvl="0">
              <a:spcAft>
                <a:spcPts val="600"/>
              </a:spcAft>
            </a:pPr>
            <a:fld id="{CF8BF5C1-0C31-4117-9346-26B34DEE768C}" type="slidenum">
              <a:rPr lang="en-US" altLang="en-US" noProof="0" smtClean="0"/>
              <a:pPr lvl="0">
                <a:spcAft>
                  <a:spcPts val="600"/>
                </a:spcAft>
              </a:pPr>
              <a:t>14</a:t>
            </a:fld>
            <a:endParaRPr lang="en-US" altLang="en-US" noProof="0"/>
          </a:p>
        </p:txBody>
      </p:sp>
    </p:spTree>
    <p:extLst>
      <p:ext uri="{BB962C8B-B14F-4D97-AF65-F5344CB8AC3E}">
        <p14:creationId xmlns:p14="http://schemas.microsoft.com/office/powerpoint/2010/main" val="286252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968909-2A54-1445-B8B1-B1A53AFBD7A4}"/>
              </a:ext>
            </a:extLst>
          </p:cNvPr>
          <p:cNvSpPr>
            <a:spLocks noGrp="1"/>
          </p:cNvSpPr>
          <p:nvPr>
            <p:ph sz="half" idx="1"/>
          </p:nvPr>
        </p:nvSpPr>
        <p:spPr>
          <a:xfrm>
            <a:off x="381000" y="1066800"/>
            <a:ext cx="8382000" cy="3923654"/>
          </a:xfrm>
        </p:spPr>
        <p:txBody>
          <a:bodyPr/>
          <a:lstStyle/>
          <a:p>
            <a:pPr algn="ctr"/>
            <a:endParaRPr lang="en-US" sz="4800" dirty="0"/>
          </a:p>
          <a:p>
            <a:pPr algn="ctr"/>
            <a:r>
              <a:rPr lang="en-US" sz="4800" dirty="0"/>
              <a:t>There is no such thing as a cloud. The “cloud” is just somebody else’s computer</a:t>
            </a:r>
          </a:p>
        </p:txBody>
      </p:sp>
      <p:sp>
        <p:nvSpPr>
          <p:cNvPr id="3" name="Title 2">
            <a:extLst>
              <a:ext uri="{FF2B5EF4-FFF2-40B4-BE49-F238E27FC236}">
                <a16:creationId xmlns:a16="http://schemas.microsoft.com/office/drawing/2014/main" id="{88DA516A-F7C4-0A48-85A1-5A028B2BDB34}"/>
              </a:ext>
            </a:extLst>
          </p:cNvPr>
          <p:cNvSpPr>
            <a:spLocks noGrp="1"/>
          </p:cNvSpPr>
          <p:nvPr>
            <p:ph type="title"/>
          </p:nvPr>
        </p:nvSpPr>
        <p:spPr/>
        <p:txBody>
          <a:bodyPr/>
          <a:lstStyle/>
          <a:p>
            <a:r>
              <a:rPr lang="en-US" dirty="0"/>
              <a:t>Cloud Computing</a:t>
            </a:r>
          </a:p>
        </p:txBody>
      </p:sp>
      <p:sp>
        <p:nvSpPr>
          <p:cNvPr id="4" name="Slide Number Placeholder 3">
            <a:extLst>
              <a:ext uri="{FF2B5EF4-FFF2-40B4-BE49-F238E27FC236}">
                <a16:creationId xmlns:a16="http://schemas.microsoft.com/office/drawing/2014/main" id="{B9CE39C6-2790-124F-86F5-37923C6695A8}"/>
              </a:ext>
            </a:extLst>
          </p:cNvPr>
          <p:cNvSpPr>
            <a:spLocks noGrp="1"/>
          </p:cNvSpPr>
          <p:nvPr>
            <p:ph type="sldNum" sz="quarter" idx="4"/>
          </p:nvPr>
        </p:nvSpPr>
        <p:spPr/>
        <p:txBody>
          <a:bodyPr/>
          <a:lstStyle/>
          <a:p>
            <a:fld id="{CF8BF5C1-0C31-4117-9346-26B34DEE768C}" type="slidenum">
              <a:rPr lang="en-US" altLang="en-US" smtClean="0"/>
              <a:pPr/>
              <a:t>15</a:t>
            </a:fld>
            <a:endParaRPr lang="en-US" altLang="en-US" dirty="0"/>
          </a:p>
        </p:txBody>
      </p:sp>
    </p:spTree>
    <p:extLst>
      <p:ext uri="{BB962C8B-B14F-4D97-AF65-F5344CB8AC3E}">
        <p14:creationId xmlns:p14="http://schemas.microsoft.com/office/powerpoint/2010/main" val="19922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ontent Placeholder 55"/>
          <p:cNvSpPr>
            <a:spLocks noGrp="1"/>
          </p:cNvSpPr>
          <p:nvPr>
            <p:ph sz="half" idx="1"/>
          </p:nvPr>
        </p:nvSpPr>
        <p:spPr>
          <a:xfrm>
            <a:off x="356574" y="1128712"/>
            <a:ext cx="3989494" cy="5334000"/>
          </a:xfrm>
        </p:spPr>
        <p:txBody>
          <a:bodyPr/>
          <a:lstStyle/>
          <a:p>
            <a:r>
              <a:rPr lang="en-US" dirty="0"/>
              <a:t>Cloud Models</a:t>
            </a:r>
          </a:p>
          <a:p>
            <a:pPr lvl="1"/>
            <a:r>
              <a:rPr lang="en-US" sz="1400" b="0" dirty="0"/>
              <a:t>On Premises</a:t>
            </a:r>
          </a:p>
          <a:p>
            <a:pPr lvl="3">
              <a:buClr>
                <a:srgbClr val="17406D">
                  <a:lumMod val="40000"/>
                  <a:lumOff val="60000"/>
                </a:srgbClr>
              </a:buClr>
              <a:defRPr/>
            </a:pPr>
            <a:r>
              <a:rPr lang="en-US" sz="1400" b="0" dirty="0">
                <a:solidFill>
                  <a:prstClr val="white"/>
                </a:solidFill>
              </a:rPr>
              <a:t>Your applications are on local hardware</a:t>
            </a:r>
          </a:p>
          <a:p>
            <a:pPr lvl="3">
              <a:buClr>
                <a:srgbClr val="17406D">
                  <a:lumMod val="40000"/>
                  <a:lumOff val="60000"/>
                </a:srgbClr>
              </a:buClr>
              <a:defRPr/>
            </a:pPr>
            <a:r>
              <a:rPr lang="en-US" sz="1400" b="0" dirty="0">
                <a:solidFill>
                  <a:prstClr val="white"/>
                </a:solidFill>
              </a:rPr>
              <a:t>Your servers are in your data center in your building</a:t>
            </a:r>
          </a:p>
          <a:p>
            <a:pPr lvl="1">
              <a:buClr>
                <a:srgbClr val="17406D">
                  <a:lumMod val="40000"/>
                  <a:lumOff val="60000"/>
                </a:srgbClr>
              </a:buClr>
              <a:defRPr/>
            </a:pPr>
            <a:r>
              <a:rPr lang="en-US" sz="1600" b="0" dirty="0">
                <a:solidFill>
                  <a:prstClr val="white"/>
                </a:solidFill>
              </a:rPr>
              <a:t>Off-premises / hosted</a:t>
            </a:r>
          </a:p>
          <a:p>
            <a:pPr lvl="3">
              <a:buClr>
                <a:srgbClr val="17406D">
                  <a:lumMod val="40000"/>
                  <a:lumOff val="60000"/>
                </a:srgbClr>
              </a:buClr>
              <a:defRPr/>
            </a:pPr>
            <a:r>
              <a:rPr lang="en-US" sz="1400" b="0" dirty="0">
                <a:solidFill>
                  <a:prstClr val="white"/>
                </a:solidFill>
              </a:rPr>
              <a:t>Your servers are not in your building</a:t>
            </a:r>
          </a:p>
          <a:p>
            <a:pPr lvl="3">
              <a:buClr>
                <a:srgbClr val="17406D">
                  <a:lumMod val="40000"/>
                  <a:lumOff val="60000"/>
                </a:srgbClr>
              </a:buClr>
              <a:defRPr/>
            </a:pPr>
            <a:r>
              <a:rPr lang="en-US" sz="1400" b="0" dirty="0">
                <a:solidFill>
                  <a:prstClr val="white"/>
                </a:solidFill>
              </a:rPr>
              <a:t>They may not even be running on your hardware</a:t>
            </a:r>
          </a:p>
          <a:p>
            <a:pPr lvl="3">
              <a:buClr>
                <a:srgbClr val="17406D">
                  <a:lumMod val="40000"/>
                  <a:lumOff val="60000"/>
                </a:srgbClr>
              </a:buClr>
              <a:defRPr/>
            </a:pPr>
            <a:r>
              <a:rPr lang="en-US" sz="1400" b="0" dirty="0">
                <a:solidFill>
                  <a:prstClr val="white"/>
                </a:solidFill>
              </a:rPr>
              <a:t>Usually, a specialized computing environment</a:t>
            </a:r>
            <a:endParaRPr lang="en-US" sz="1400" b="0" dirty="0"/>
          </a:p>
          <a:p>
            <a:pPr lvl="1"/>
            <a:r>
              <a:rPr lang="en-US" sz="1600" b="0" dirty="0"/>
              <a:t>Infrastructure as a Service (IaaS)</a:t>
            </a:r>
          </a:p>
          <a:p>
            <a:pPr lvl="1"/>
            <a:r>
              <a:rPr lang="en-US" sz="1600" b="0" dirty="0"/>
              <a:t>Platform as a Service (PaaS)</a:t>
            </a:r>
          </a:p>
          <a:p>
            <a:pPr lvl="1"/>
            <a:r>
              <a:rPr lang="en-US" sz="1600" b="0" dirty="0"/>
              <a:t>Software as a Service (SaaS)</a:t>
            </a:r>
          </a:p>
        </p:txBody>
      </p:sp>
      <p:sp>
        <p:nvSpPr>
          <p:cNvPr id="3" name="Title 2"/>
          <p:cNvSpPr>
            <a:spLocks noGrp="1"/>
          </p:cNvSpPr>
          <p:nvPr>
            <p:ph type="title"/>
          </p:nvPr>
        </p:nvSpPr>
        <p:spPr/>
        <p:txBody>
          <a:bodyPr/>
          <a:lstStyle/>
          <a:p>
            <a:r>
              <a:rPr lang="en-US"/>
              <a:t>2.2 Summarize virtualization and cloud computing concepts</a:t>
            </a:r>
            <a:endParaRPr lang="en-US" dirty="0"/>
          </a:p>
        </p:txBody>
      </p:sp>
      <p:sp>
        <p:nvSpPr>
          <p:cNvPr id="49" name="Slide Number Placeholder 3"/>
          <p:cNvSpPr>
            <a:spLocks noGrp="1"/>
          </p:cNvSpPr>
          <p:nvPr>
            <p:ph type="sldNum" sz="quarter" idx="4"/>
          </p:nvPr>
        </p:nvSpPr>
        <p:spPr/>
        <p:txBody>
          <a:bodyPr/>
          <a:lstStyle/>
          <a:p>
            <a:fld id="{CF8BF5C1-0C31-4117-9346-26B34DEE768C}" type="slidenum">
              <a:rPr lang="en-US" altLang="en-US" smtClean="0"/>
              <a:pPr/>
              <a:t>16</a:t>
            </a:fld>
            <a:endParaRPr lang="en-US" altLang="en-US" dirty="0"/>
          </a:p>
        </p:txBody>
      </p:sp>
      <p:sp>
        <p:nvSpPr>
          <p:cNvPr id="2" name="Rectangle 1"/>
          <p:cNvSpPr/>
          <p:nvPr/>
        </p:nvSpPr>
        <p:spPr bwMode="auto">
          <a:xfrm>
            <a:off x="4465320" y="20259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Application</a:t>
            </a:r>
          </a:p>
        </p:txBody>
      </p:sp>
      <p:sp>
        <p:nvSpPr>
          <p:cNvPr id="7" name="Rectangle 6"/>
          <p:cNvSpPr/>
          <p:nvPr/>
        </p:nvSpPr>
        <p:spPr bwMode="auto">
          <a:xfrm>
            <a:off x="4465320" y="24831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a:t>
            </a:r>
          </a:p>
        </p:txBody>
      </p:sp>
      <p:sp>
        <p:nvSpPr>
          <p:cNvPr id="8" name="Rectangle 7"/>
          <p:cNvSpPr/>
          <p:nvPr/>
        </p:nvSpPr>
        <p:spPr bwMode="auto">
          <a:xfrm>
            <a:off x="4465320" y="29403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Runtime</a:t>
            </a:r>
          </a:p>
        </p:txBody>
      </p:sp>
      <p:sp>
        <p:nvSpPr>
          <p:cNvPr id="9" name="Rectangle 8"/>
          <p:cNvSpPr/>
          <p:nvPr/>
        </p:nvSpPr>
        <p:spPr bwMode="auto">
          <a:xfrm>
            <a:off x="4465320" y="33975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Middleware</a:t>
            </a:r>
          </a:p>
        </p:txBody>
      </p:sp>
      <p:sp>
        <p:nvSpPr>
          <p:cNvPr id="10" name="Rectangle 9"/>
          <p:cNvSpPr/>
          <p:nvPr/>
        </p:nvSpPr>
        <p:spPr bwMode="auto">
          <a:xfrm>
            <a:off x="4465320" y="38547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OS</a:t>
            </a:r>
          </a:p>
        </p:txBody>
      </p:sp>
      <p:sp>
        <p:nvSpPr>
          <p:cNvPr id="11" name="Rectangle 10"/>
          <p:cNvSpPr/>
          <p:nvPr/>
        </p:nvSpPr>
        <p:spPr bwMode="auto">
          <a:xfrm>
            <a:off x="4465320" y="4314770"/>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Virtualization</a:t>
            </a:r>
          </a:p>
        </p:txBody>
      </p:sp>
      <p:sp>
        <p:nvSpPr>
          <p:cNvPr id="12" name="Rectangle 11"/>
          <p:cNvSpPr/>
          <p:nvPr/>
        </p:nvSpPr>
        <p:spPr bwMode="auto">
          <a:xfrm>
            <a:off x="4463627" y="47691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Servers</a:t>
            </a:r>
          </a:p>
        </p:txBody>
      </p:sp>
      <p:sp>
        <p:nvSpPr>
          <p:cNvPr id="13" name="Rectangle 12"/>
          <p:cNvSpPr/>
          <p:nvPr/>
        </p:nvSpPr>
        <p:spPr bwMode="auto">
          <a:xfrm>
            <a:off x="4463627" y="52263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Storage</a:t>
            </a:r>
          </a:p>
        </p:txBody>
      </p:sp>
      <p:sp>
        <p:nvSpPr>
          <p:cNvPr id="14" name="Rectangle 13"/>
          <p:cNvSpPr/>
          <p:nvPr/>
        </p:nvSpPr>
        <p:spPr bwMode="auto">
          <a:xfrm>
            <a:off x="4463627" y="56835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Networking</a:t>
            </a:r>
          </a:p>
        </p:txBody>
      </p:sp>
      <p:sp>
        <p:nvSpPr>
          <p:cNvPr id="16" name="Rectangle 15"/>
          <p:cNvSpPr/>
          <p:nvPr/>
        </p:nvSpPr>
        <p:spPr bwMode="auto">
          <a:xfrm>
            <a:off x="5562600" y="20259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Application</a:t>
            </a:r>
          </a:p>
        </p:txBody>
      </p:sp>
      <p:sp>
        <p:nvSpPr>
          <p:cNvPr id="17" name="Rectangle 16"/>
          <p:cNvSpPr/>
          <p:nvPr/>
        </p:nvSpPr>
        <p:spPr bwMode="auto">
          <a:xfrm>
            <a:off x="5562600" y="24831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a:t>
            </a:r>
          </a:p>
        </p:txBody>
      </p:sp>
      <p:sp>
        <p:nvSpPr>
          <p:cNvPr id="18" name="Rectangle 17"/>
          <p:cNvSpPr/>
          <p:nvPr/>
        </p:nvSpPr>
        <p:spPr bwMode="auto">
          <a:xfrm>
            <a:off x="5562600" y="29403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Runtime</a:t>
            </a:r>
          </a:p>
        </p:txBody>
      </p:sp>
      <p:sp>
        <p:nvSpPr>
          <p:cNvPr id="19" name="Rectangle 18"/>
          <p:cNvSpPr/>
          <p:nvPr/>
        </p:nvSpPr>
        <p:spPr bwMode="auto">
          <a:xfrm>
            <a:off x="5562600" y="33975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Middleware</a:t>
            </a:r>
          </a:p>
        </p:txBody>
      </p:sp>
      <p:sp>
        <p:nvSpPr>
          <p:cNvPr id="20" name="Rectangle 19"/>
          <p:cNvSpPr/>
          <p:nvPr/>
        </p:nvSpPr>
        <p:spPr bwMode="auto">
          <a:xfrm>
            <a:off x="5562600" y="38547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OS</a:t>
            </a:r>
          </a:p>
        </p:txBody>
      </p:sp>
      <p:sp>
        <p:nvSpPr>
          <p:cNvPr id="21" name="Rectangle 20"/>
          <p:cNvSpPr/>
          <p:nvPr/>
        </p:nvSpPr>
        <p:spPr bwMode="auto">
          <a:xfrm>
            <a:off x="5562600" y="4314770"/>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Virtualization</a:t>
            </a:r>
          </a:p>
        </p:txBody>
      </p:sp>
      <p:sp>
        <p:nvSpPr>
          <p:cNvPr id="22" name="Rectangle 21"/>
          <p:cNvSpPr/>
          <p:nvPr/>
        </p:nvSpPr>
        <p:spPr bwMode="auto">
          <a:xfrm>
            <a:off x="5562600" y="47691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Servers</a:t>
            </a:r>
          </a:p>
        </p:txBody>
      </p:sp>
      <p:sp>
        <p:nvSpPr>
          <p:cNvPr id="23" name="Rectangle 22"/>
          <p:cNvSpPr/>
          <p:nvPr/>
        </p:nvSpPr>
        <p:spPr bwMode="auto">
          <a:xfrm>
            <a:off x="5562600" y="52263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Storage</a:t>
            </a:r>
          </a:p>
        </p:txBody>
      </p:sp>
      <p:sp>
        <p:nvSpPr>
          <p:cNvPr id="24" name="Rectangle 23"/>
          <p:cNvSpPr/>
          <p:nvPr/>
        </p:nvSpPr>
        <p:spPr bwMode="auto">
          <a:xfrm>
            <a:off x="5562600" y="56835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Networking</a:t>
            </a:r>
          </a:p>
        </p:txBody>
      </p:sp>
      <p:sp>
        <p:nvSpPr>
          <p:cNvPr id="25" name="Rectangle 24"/>
          <p:cNvSpPr/>
          <p:nvPr/>
        </p:nvSpPr>
        <p:spPr bwMode="auto">
          <a:xfrm>
            <a:off x="6659880" y="20259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Application</a:t>
            </a:r>
          </a:p>
        </p:txBody>
      </p:sp>
      <p:sp>
        <p:nvSpPr>
          <p:cNvPr id="26" name="Rectangle 25"/>
          <p:cNvSpPr/>
          <p:nvPr/>
        </p:nvSpPr>
        <p:spPr bwMode="auto">
          <a:xfrm>
            <a:off x="6659880" y="2483148"/>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a:t>
            </a:r>
          </a:p>
        </p:txBody>
      </p:sp>
      <p:sp>
        <p:nvSpPr>
          <p:cNvPr id="27" name="Rectangle 26"/>
          <p:cNvSpPr/>
          <p:nvPr/>
        </p:nvSpPr>
        <p:spPr bwMode="auto">
          <a:xfrm>
            <a:off x="6659880" y="29403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Runtime</a:t>
            </a:r>
          </a:p>
        </p:txBody>
      </p:sp>
      <p:sp>
        <p:nvSpPr>
          <p:cNvPr id="28" name="Rectangle 27"/>
          <p:cNvSpPr/>
          <p:nvPr/>
        </p:nvSpPr>
        <p:spPr bwMode="auto">
          <a:xfrm>
            <a:off x="6659880" y="33975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Middleware</a:t>
            </a:r>
          </a:p>
        </p:txBody>
      </p:sp>
      <p:sp>
        <p:nvSpPr>
          <p:cNvPr id="29" name="Rectangle 28"/>
          <p:cNvSpPr/>
          <p:nvPr/>
        </p:nvSpPr>
        <p:spPr bwMode="auto">
          <a:xfrm>
            <a:off x="6659880" y="38547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OS</a:t>
            </a:r>
          </a:p>
        </p:txBody>
      </p:sp>
      <p:sp>
        <p:nvSpPr>
          <p:cNvPr id="30" name="Rectangle 29"/>
          <p:cNvSpPr/>
          <p:nvPr/>
        </p:nvSpPr>
        <p:spPr bwMode="auto">
          <a:xfrm>
            <a:off x="6659880" y="4314770"/>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Virtualization</a:t>
            </a:r>
          </a:p>
        </p:txBody>
      </p:sp>
      <p:sp>
        <p:nvSpPr>
          <p:cNvPr id="31" name="Rectangle 30"/>
          <p:cNvSpPr/>
          <p:nvPr/>
        </p:nvSpPr>
        <p:spPr bwMode="auto">
          <a:xfrm>
            <a:off x="6659880" y="47691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Servers</a:t>
            </a:r>
          </a:p>
        </p:txBody>
      </p:sp>
      <p:sp>
        <p:nvSpPr>
          <p:cNvPr id="32" name="Rectangle 31"/>
          <p:cNvSpPr/>
          <p:nvPr/>
        </p:nvSpPr>
        <p:spPr bwMode="auto">
          <a:xfrm>
            <a:off x="6659880" y="52263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Storage</a:t>
            </a:r>
          </a:p>
        </p:txBody>
      </p:sp>
      <p:sp>
        <p:nvSpPr>
          <p:cNvPr id="33" name="Rectangle 32"/>
          <p:cNvSpPr/>
          <p:nvPr/>
        </p:nvSpPr>
        <p:spPr bwMode="auto">
          <a:xfrm>
            <a:off x="6659880" y="56835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Networking</a:t>
            </a:r>
          </a:p>
        </p:txBody>
      </p:sp>
      <p:sp>
        <p:nvSpPr>
          <p:cNvPr id="34" name="Rectangle 33"/>
          <p:cNvSpPr/>
          <p:nvPr/>
        </p:nvSpPr>
        <p:spPr bwMode="auto">
          <a:xfrm>
            <a:off x="7757160" y="20259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Application</a:t>
            </a:r>
          </a:p>
        </p:txBody>
      </p:sp>
      <p:sp>
        <p:nvSpPr>
          <p:cNvPr id="35" name="Rectangle 34"/>
          <p:cNvSpPr/>
          <p:nvPr/>
        </p:nvSpPr>
        <p:spPr bwMode="auto">
          <a:xfrm>
            <a:off x="7757160" y="24831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a:t>
            </a:r>
          </a:p>
        </p:txBody>
      </p:sp>
      <p:sp>
        <p:nvSpPr>
          <p:cNvPr id="36" name="Rectangle 35"/>
          <p:cNvSpPr/>
          <p:nvPr/>
        </p:nvSpPr>
        <p:spPr bwMode="auto">
          <a:xfrm>
            <a:off x="7757160" y="29403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Runtime</a:t>
            </a:r>
          </a:p>
        </p:txBody>
      </p:sp>
      <p:sp>
        <p:nvSpPr>
          <p:cNvPr id="37" name="Rectangle 36"/>
          <p:cNvSpPr/>
          <p:nvPr/>
        </p:nvSpPr>
        <p:spPr bwMode="auto">
          <a:xfrm>
            <a:off x="7757160" y="33975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Middleware</a:t>
            </a:r>
          </a:p>
        </p:txBody>
      </p:sp>
      <p:sp>
        <p:nvSpPr>
          <p:cNvPr id="38" name="Rectangle 37"/>
          <p:cNvSpPr/>
          <p:nvPr/>
        </p:nvSpPr>
        <p:spPr bwMode="auto">
          <a:xfrm>
            <a:off x="7757160" y="38547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OS</a:t>
            </a:r>
          </a:p>
        </p:txBody>
      </p:sp>
      <p:sp>
        <p:nvSpPr>
          <p:cNvPr id="39" name="Rectangle 38"/>
          <p:cNvSpPr/>
          <p:nvPr/>
        </p:nvSpPr>
        <p:spPr bwMode="auto">
          <a:xfrm>
            <a:off x="7757160" y="4314770"/>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Virtualization</a:t>
            </a:r>
          </a:p>
        </p:txBody>
      </p:sp>
      <p:sp>
        <p:nvSpPr>
          <p:cNvPr id="40" name="Rectangle 39"/>
          <p:cNvSpPr/>
          <p:nvPr/>
        </p:nvSpPr>
        <p:spPr bwMode="auto">
          <a:xfrm>
            <a:off x="7757160" y="47691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Servers</a:t>
            </a:r>
          </a:p>
        </p:txBody>
      </p:sp>
      <p:sp>
        <p:nvSpPr>
          <p:cNvPr id="41" name="Rectangle 40"/>
          <p:cNvSpPr/>
          <p:nvPr/>
        </p:nvSpPr>
        <p:spPr bwMode="auto">
          <a:xfrm>
            <a:off x="7757160" y="52263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Storage</a:t>
            </a:r>
          </a:p>
        </p:txBody>
      </p:sp>
      <p:sp>
        <p:nvSpPr>
          <p:cNvPr id="42" name="Rectangle 41"/>
          <p:cNvSpPr/>
          <p:nvPr/>
        </p:nvSpPr>
        <p:spPr bwMode="auto">
          <a:xfrm>
            <a:off x="7757160" y="5683548"/>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Networking</a:t>
            </a:r>
          </a:p>
        </p:txBody>
      </p:sp>
      <p:sp>
        <p:nvSpPr>
          <p:cNvPr id="43" name="Rectangle 42"/>
          <p:cNvSpPr/>
          <p:nvPr/>
        </p:nvSpPr>
        <p:spPr bwMode="auto">
          <a:xfrm>
            <a:off x="4465320" y="1568748"/>
            <a:ext cx="1005840" cy="365760"/>
          </a:xfrm>
          <a:prstGeom prst="rect">
            <a:avLst/>
          </a:prstGeom>
          <a:solidFill>
            <a:schemeClr val="tx1"/>
          </a:solid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400" b="1" dirty="0">
                <a:solidFill>
                  <a:schemeClr val="bg1"/>
                </a:solidFill>
                <a:latin typeface="Calibri" panose="020F0502020204030204" pitchFamily="34" charset="0"/>
                <a:cs typeface="Calibri" panose="020F0502020204030204" pitchFamily="34" charset="0"/>
              </a:rPr>
              <a:t>On Premises</a:t>
            </a:r>
          </a:p>
        </p:txBody>
      </p:sp>
      <p:sp>
        <p:nvSpPr>
          <p:cNvPr id="44" name="Rectangle 43"/>
          <p:cNvSpPr/>
          <p:nvPr/>
        </p:nvSpPr>
        <p:spPr bwMode="auto">
          <a:xfrm>
            <a:off x="5562600" y="1568748"/>
            <a:ext cx="1005840" cy="365760"/>
          </a:xfrm>
          <a:prstGeom prst="rect">
            <a:avLst/>
          </a:prstGeom>
          <a:solidFill>
            <a:schemeClr val="tx1"/>
          </a:solid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400" b="1" dirty="0">
                <a:solidFill>
                  <a:schemeClr val="bg1"/>
                </a:solidFill>
                <a:latin typeface="Calibri" panose="020F0502020204030204" pitchFamily="34" charset="0"/>
                <a:cs typeface="Calibri" panose="020F0502020204030204" pitchFamily="34" charset="0"/>
              </a:rPr>
              <a:t>IaaS</a:t>
            </a:r>
          </a:p>
        </p:txBody>
      </p:sp>
      <p:sp>
        <p:nvSpPr>
          <p:cNvPr id="45" name="Rectangle 44"/>
          <p:cNvSpPr/>
          <p:nvPr/>
        </p:nvSpPr>
        <p:spPr bwMode="auto">
          <a:xfrm>
            <a:off x="6659880" y="1568748"/>
            <a:ext cx="1005840" cy="365760"/>
          </a:xfrm>
          <a:prstGeom prst="rect">
            <a:avLst/>
          </a:prstGeom>
          <a:solidFill>
            <a:schemeClr val="tx1"/>
          </a:solid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400" b="1" dirty="0">
                <a:solidFill>
                  <a:schemeClr val="bg1"/>
                </a:solidFill>
                <a:latin typeface="Calibri" panose="020F0502020204030204" pitchFamily="34" charset="0"/>
                <a:cs typeface="Calibri" panose="020F0502020204030204" pitchFamily="34" charset="0"/>
              </a:rPr>
              <a:t>PaaS</a:t>
            </a:r>
          </a:p>
        </p:txBody>
      </p:sp>
      <p:sp>
        <p:nvSpPr>
          <p:cNvPr id="46" name="Rectangle 45"/>
          <p:cNvSpPr/>
          <p:nvPr/>
        </p:nvSpPr>
        <p:spPr bwMode="auto">
          <a:xfrm>
            <a:off x="7757160" y="1568748"/>
            <a:ext cx="1005840" cy="365760"/>
          </a:xfrm>
          <a:prstGeom prst="rect">
            <a:avLst/>
          </a:prstGeom>
          <a:solidFill>
            <a:schemeClr val="tx1"/>
          </a:solid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400" b="1" dirty="0">
                <a:solidFill>
                  <a:schemeClr val="bg1"/>
                </a:solidFill>
                <a:latin typeface="Calibri" panose="020F0502020204030204" pitchFamily="34" charset="0"/>
                <a:cs typeface="Calibri" panose="020F0502020204030204" pitchFamily="34" charset="0"/>
              </a:rPr>
              <a:t>SaaS</a:t>
            </a:r>
          </a:p>
        </p:txBody>
      </p:sp>
      <p:sp>
        <p:nvSpPr>
          <p:cNvPr id="47" name="Rectangle 46"/>
          <p:cNvSpPr/>
          <p:nvPr/>
        </p:nvSpPr>
        <p:spPr bwMode="auto">
          <a:xfrm>
            <a:off x="5562600" y="1083012"/>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1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Customer</a:t>
            </a:r>
          </a:p>
          <a:p>
            <a:pPr algn="ctr"/>
            <a:r>
              <a:rPr lang="en-US" sz="11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Managed</a:t>
            </a:r>
          </a:p>
        </p:txBody>
      </p:sp>
      <p:sp>
        <p:nvSpPr>
          <p:cNvPr id="48" name="Rectangle 47"/>
          <p:cNvSpPr/>
          <p:nvPr/>
        </p:nvSpPr>
        <p:spPr bwMode="auto">
          <a:xfrm>
            <a:off x="6659880" y="1080089"/>
            <a:ext cx="1005840" cy="36576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1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Provider</a:t>
            </a:r>
          </a:p>
          <a:p>
            <a:pPr algn="ctr"/>
            <a:r>
              <a:rPr lang="en-US" sz="11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Managed</a:t>
            </a:r>
          </a:p>
        </p:txBody>
      </p:sp>
    </p:spTree>
    <p:extLst>
      <p:ext uri="{BB962C8B-B14F-4D97-AF65-F5344CB8AC3E}">
        <p14:creationId xmlns:p14="http://schemas.microsoft.com/office/powerpoint/2010/main" val="1954077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066800"/>
            <a:ext cx="6878320" cy="5334000"/>
          </a:xfrm>
        </p:spPr>
        <p:txBody>
          <a:bodyPr/>
          <a:lstStyle/>
          <a:p>
            <a:r>
              <a:rPr lang="en-US" dirty="0"/>
              <a:t>Cloud Models</a:t>
            </a:r>
          </a:p>
          <a:p>
            <a:pPr lvl="1"/>
            <a:r>
              <a:rPr lang="en-US" b="0" dirty="0"/>
              <a:t>Software as a Service (SaaS)</a:t>
            </a:r>
          </a:p>
          <a:p>
            <a:pPr lvl="2"/>
            <a:r>
              <a:rPr lang="en-US" b="0" dirty="0"/>
              <a:t>Cloud provider controls of the services and applications </a:t>
            </a:r>
          </a:p>
          <a:p>
            <a:pPr lvl="3"/>
            <a:r>
              <a:rPr lang="en-US" b="0" dirty="0"/>
              <a:t>Customized vendor application that cannot be modified </a:t>
            </a:r>
          </a:p>
          <a:p>
            <a:pPr lvl="3"/>
            <a:r>
              <a:rPr lang="en-US" b="0" dirty="0"/>
              <a:t>Use it with a pay-per-use model</a:t>
            </a:r>
          </a:p>
          <a:p>
            <a:pPr lvl="3"/>
            <a:r>
              <a:rPr lang="en-US" b="0" dirty="0"/>
              <a:t>On-demand software</a:t>
            </a:r>
          </a:p>
          <a:p>
            <a:pPr lvl="3"/>
            <a:r>
              <a:rPr lang="en-US" b="0" dirty="0"/>
              <a:t> No local installation</a:t>
            </a:r>
          </a:p>
          <a:p>
            <a:pPr lvl="3"/>
            <a:r>
              <a:rPr lang="en-US" b="0" dirty="0"/>
              <a:t>Customer controls access and provisions of its service to its users</a:t>
            </a:r>
          </a:p>
          <a:p>
            <a:pPr lvl="3"/>
            <a:r>
              <a:rPr lang="en-US" b="0" dirty="0"/>
              <a:t>Four examples of this— GMAIL, Goldmine, Salesforce, and Office 365:</a:t>
            </a:r>
          </a:p>
          <a:p>
            <a:pPr lvl="2"/>
            <a:endParaRPr lang="en-US" dirty="0"/>
          </a:p>
        </p:txBody>
      </p:sp>
      <p:sp>
        <p:nvSpPr>
          <p:cNvPr id="8" name="Title 7"/>
          <p:cNvSpPr>
            <a:spLocks noGrp="1"/>
          </p:cNvSpPr>
          <p:nvPr>
            <p:ph type="title"/>
          </p:nvPr>
        </p:nvSpPr>
        <p:spPr/>
        <p:txBody>
          <a:bodyPr/>
          <a:lstStyle/>
          <a:p>
            <a:r>
              <a:rPr lang="en-US"/>
              <a:t>2.2 Summarize virtualization and cloud computing concepts</a:t>
            </a:r>
            <a:endParaRPr lang="en-US" dirty="0"/>
          </a:p>
        </p:txBody>
      </p:sp>
      <p:sp>
        <p:nvSpPr>
          <p:cNvPr id="4" name="Slide Number Placeholder 3"/>
          <p:cNvSpPr>
            <a:spLocks noGrp="1"/>
          </p:cNvSpPr>
          <p:nvPr>
            <p:ph type="sldNum" sz="quarter" idx="4"/>
          </p:nvPr>
        </p:nvSpPr>
        <p:spPr/>
        <p:txBody>
          <a:bodyPr/>
          <a:lstStyle/>
          <a:p>
            <a:fld id="{CF8BF5C1-0C31-4117-9346-26B34DEE768C}" type="slidenum">
              <a:rPr lang="en-US" altLang="en-US" smtClean="0"/>
              <a:pPr/>
              <a:t>17</a:t>
            </a:fld>
            <a:endParaRPr lang="en-US" altLang="en-US" dirty="0"/>
          </a:p>
        </p:txBody>
      </p:sp>
      <p:sp>
        <p:nvSpPr>
          <p:cNvPr id="6" name="Rectangle 5"/>
          <p:cNvSpPr/>
          <p:nvPr/>
        </p:nvSpPr>
        <p:spPr bwMode="auto">
          <a:xfrm>
            <a:off x="7261013" y="20126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Application</a:t>
            </a:r>
          </a:p>
        </p:txBody>
      </p:sp>
      <p:sp>
        <p:nvSpPr>
          <p:cNvPr id="7" name="Rectangle 6"/>
          <p:cNvSpPr/>
          <p:nvPr/>
        </p:nvSpPr>
        <p:spPr bwMode="auto">
          <a:xfrm>
            <a:off x="7261013" y="24698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a:t>
            </a:r>
          </a:p>
        </p:txBody>
      </p:sp>
      <p:sp>
        <p:nvSpPr>
          <p:cNvPr id="9" name="Rectangle 8"/>
          <p:cNvSpPr/>
          <p:nvPr/>
        </p:nvSpPr>
        <p:spPr bwMode="auto">
          <a:xfrm>
            <a:off x="7261013" y="29270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Runtime</a:t>
            </a:r>
          </a:p>
        </p:txBody>
      </p:sp>
      <p:sp>
        <p:nvSpPr>
          <p:cNvPr id="10" name="Rectangle 9"/>
          <p:cNvSpPr/>
          <p:nvPr/>
        </p:nvSpPr>
        <p:spPr bwMode="auto">
          <a:xfrm>
            <a:off x="7261013" y="33842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Middleware</a:t>
            </a:r>
          </a:p>
        </p:txBody>
      </p:sp>
      <p:sp>
        <p:nvSpPr>
          <p:cNvPr id="11" name="Rectangle 10"/>
          <p:cNvSpPr/>
          <p:nvPr/>
        </p:nvSpPr>
        <p:spPr bwMode="auto">
          <a:xfrm>
            <a:off x="7261013" y="38414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OS</a:t>
            </a:r>
          </a:p>
        </p:txBody>
      </p:sp>
      <p:sp>
        <p:nvSpPr>
          <p:cNvPr id="12" name="Rectangle 11"/>
          <p:cNvSpPr/>
          <p:nvPr/>
        </p:nvSpPr>
        <p:spPr bwMode="auto">
          <a:xfrm>
            <a:off x="7261013" y="4301454"/>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Virtualization</a:t>
            </a:r>
          </a:p>
        </p:txBody>
      </p:sp>
      <p:sp>
        <p:nvSpPr>
          <p:cNvPr id="13" name="Rectangle 12"/>
          <p:cNvSpPr/>
          <p:nvPr/>
        </p:nvSpPr>
        <p:spPr bwMode="auto">
          <a:xfrm>
            <a:off x="7259320" y="47558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Servers</a:t>
            </a:r>
          </a:p>
        </p:txBody>
      </p:sp>
      <p:sp>
        <p:nvSpPr>
          <p:cNvPr id="14" name="Rectangle 13"/>
          <p:cNvSpPr/>
          <p:nvPr/>
        </p:nvSpPr>
        <p:spPr bwMode="auto">
          <a:xfrm>
            <a:off x="7259320" y="52130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Storage</a:t>
            </a:r>
          </a:p>
        </p:txBody>
      </p:sp>
      <p:sp>
        <p:nvSpPr>
          <p:cNvPr id="15" name="Rectangle 14"/>
          <p:cNvSpPr/>
          <p:nvPr/>
        </p:nvSpPr>
        <p:spPr bwMode="auto">
          <a:xfrm>
            <a:off x="7259320" y="56702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Networking</a:t>
            </a:r>
          </a:p>
        </p:txBody>
      </p:sp>
      <p:sp>
        <p:nvSpPr>
          <p:cNvPr id="16" name="Rectangle 15"/>
          <p:cNvSpPr/>
          <p:nvPr/>
        </p:nvSpPr>
        <p:spPr bwMode="auto">
          <a:xfrm>
            <a:off x="7261013" y="1555432"/>
            <a:ext cx="1005840" cy="365760"/>
          </a:xfrm>
          <a:prstGeom prst="rect">
            <a:avLst/>
          </a:prstGeom>
          <a:solidFill>
            <a:schemeClr val="tx1"/>
          </a:solid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400" b="1" dirty="0">
                <a:solidFill>
                  <a:schemeClr val="bg1"/>
                </a:solidFill>
                <a:latin typeface="Calibri" panose="020F0502020204030204" pitchFamily="34" charset="0"/>
                <a:cs typeface="Calibri" panose="020F0502020204030204" pitchFamily="34" charset="0"/>
              </a:rPr>
              <a:t>SaaS</a:t>
            </a:r>
          </a:p>
        </p:txBody>
      </p:sp>
    </p:spTree>
    <p:extLst>
      <p:ext uri="{BB962C8B-B14F-4D97-AF65-F5344CB8AC3E}">
        <p14:creationId xmlns:p14="http://schemas.microsoft.com/office/powerpoint/2010/main" val="763676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Cloud Models</a:t>
            </a:r>
          </a:p>
          <a:p>
            <a:pPr lvl="2"/>
            <a:r>
              <a:rPr lang="en-US" b="0" dirty="0"/>
              <a:t>Platform as a Service (PaaS)</a:t>
            </a:r>
          </a:p>
          <a:p>
            <a:pPr lvl="3"/>
            <a:r>
              <a:rPr lang="en-US" b="0" dirty="0"/>
              <a:t>The vendor maintains an environment </a:t>
            </a:r>
          </a:p>
          <a:p>
            <a:pPr lvl="3"/>
            <a:r>
              <a:rPr lang="en-US" b="0" dirty="0"/>
              <a:t>Customers can migrate to it</a:t>
            </a:r>
          </a:p>
          <a:p>
            <a:pPr lvl="3"/>
            <a:r>
              <a:rPr lang="en-US" b="0" dirty="0"/>
              <a:t>Customers develop, run and manage their own </a:t>
            </a:r>
          </a:p>
          <a:p>
            <a:pPr lvl="4"/>
            <a:r>
              <a:rPr lang="en-US" b="0" dirty="0"/>
              <a:t>Customized application stack</a:t>
            </a:r>
          </a:p>
          <a:p>
            <a:pPr lvl="4"/>
            <a:r>
              <a:rPr lang="en-US" b="0" dirty="0"/>
              <a:t>Customized Websites</a:t>
            </a:r>
          </a:p>
        </p:txBody>
      </p:sp>
      <p:sp>
        <p:nvSpPr>
          <p:cNvPr id="3" name="Title 2"/>
          <p:cNvSpPr>
            <a:spLocks noGrp="1"/>
          </p:cNvSpPr>
          <p:nvPr>
            <p:ph type="title"/>
          </p:nvPr>
        </p:nvSpPr>
        <p:spPr/>
        <p:txBody>
          <a:bodyPr/>
          <a:lstStyle/>
          <a:p>
            <a:r>
              <a:rPr lang="en-US"/>
              <a:t>2.2 Summarize virtualization and cloud computing concepts</a:t>
            </a:r>
            <a:endParaRPr lang="en-US" dirty="0"/>
          </a:p>
        </p:txBody>
      </p:sp>
      <p:sp>
        <p:nvSpPr>
          <p:cNvPr id="4" name="Slide Number Placeholder 3"/>
          <p:cNvSpPr>
            <a:spLocks noGrp="1"/>
          </p:cNvSpPr>
          <p:nvPr>
            <p:ph type="sldNum" sz="quarter" idx="4"/>
          </p:nvPr>
        </p:nvSpPr>
        <p:spPr/>
        <p:txBody>
          <a:bodyPr/>
          <a:lstStyle/>
          <a:p>
            <a:fld id="{CF8BF5C1-0C31-4117-9346-26B34DEE768C}" type="slidenum">
              <a:rPr lang="en-US" altLang="en-US" smtClean="0"/>
              <a:pPr/>
              <a:t>18</a:t>
            </a:fld>
            <a:endParaRPr lang="en-US" altLang="en-US" dirty="0"/>
          </a:p>
        </p:txBody>
      </p:sp>
      <p:sp>
        <p:nvSpPr>
          <p:cNvPr id="6" name="Rectangle 5"/>
          <p:cNvSpPr/>
          <p:nvPr/>
        </p:nvSpPr>
        <p:spPr bwMode="auto">
          <a:xfrm>
            <a:off x="7261013" y="20126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Application</a:t>
            </a:r>
          </a:p>
        </p:txBody>
      </p:sp>
      <p:sp>
        <p:nvSpPr>
          <p:cNvPr id="7" name="Rectangle 6"/>
          <p:cNvSpPr/>
          <p:nvPr/>
        </p:nvSpPr>
        <p:spPr bwMode="auto">
          <a:xfrm>
            <a:off x="7261013" y="24698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a:t>
            </a:r>
          </a:p>
        </p:txBody>
      </p:sp>
      <p:sp>
        <p:nvSpPr>
          <p:cNvPr id="8" name="Rectangle 7"/>
          <p:cNvSpPr/>
          <p:nvPr/>
        </p:nvSpPr>
        <p:spPr bwMode="auto">
          <a:xfrm>
            <a:off x="7261013" y="2927032"/>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Runtime</a:t>
            </a:r>
          </a:p>
        </p:txBody>
      </p:sp>
      <p:sp>
        <p:nvSpPr>
          <p:cNvPr id="9" name="Rectangle 8"/>
          <p:cNvSpPr/>
          <p:nvPr/>
        </p:nvSpPr>
        <p:spPr bwMode="auto">
          <a:xfrm>
            <a:off x="7261013" y="3384232"/>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Middleware</a:t>
            </a:r>
          </a:p>
        </p:txBody>
      </p:sp>
      <p:sp>
        <p:nvSpPr>
          <p:cNvPr id="10" name="Rectangle 9"/>
          <p:cNvSpPr/>
          <p:nvPr/>
        </p:nvSpPr>
        <p:spPr bwMode="auto">
          <a:xfrm>
            <a:off x="7261013" y="3841432"/>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OS</a:t>
            </a:r>
          </a:p>
        </p:txBody>
      </p:sp>
      <p:sp>
        <p:nvSpPr>
          <p:cNvPr id="11" name="Rectangle 10"/>
          <p:cNvSpPr/>
          <p:nvPr/>
        </p:nvSpPr>
        <p:spPr bwMode="auto">
          <a:xfrm>
            <a:off x="7261013" y="4301454"/>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Virtualization</a:t>
            </a:r>
          </a:p>
        </p:txBody>
      </p:sp>
      <p:sp>
        <p:nvSpPr>
          <p:cNvPr id="12" name="Rectangle 11"/>
          <p:cNvSpPr/>
          <p:nvPr/>
        </p:nvSpPr>
        <p:spPr bwMode="auto">
          <a:xfrm>
            <a:off x="7259320" y="4755832"/>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Servers</a:t>
            </a:r>
          </a:p>
        </p:txBody>
      </p:sp>
      <p:sp>
        <p:nvSpPr>
          <p:cNvPr id="13" name="Rectangle 12"/>
          <p:cNvSpPr/>
          <p:nvPr/>
        </p:nvSpPr>
        <p:spPr bwMode="auto">
          <a:xfrm>
            <a:off x="7259320" y="5213032"/>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Storage</a:t>
            </a:r>
          </a:p>
        </p:txBody>
      </p:sp>
      <p:sp>
        <p:nvSpPr>
          <p:cNvPr id="14" name="Rectangle 13"/>
          <p:cNvSpPr/>
          <p:nvPr/>
        </p:nvSpPr>
        <p:spPr bwMode="auto">
          <a:xfrm>
            <a:off x="7259320" y="5670232"/>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Networking</a:t>
            </a:r>
          </a:p>
        </p:txBody>
      </p:sp>
      <p:sp>
        <p:nvSpPr>
          <p:cNvPr id="15" name="Rectangle 14"/>
          <p:cNvSpPr/>
          <p:nvPr/>
        </p:nvSpPr>
        <p:spPr bwMode="auto">
          <a:xfrm>
            <a:off x="7261013" y="1555432"/>
            <a:ext cx="1005840" cy="365760"/>
          </a:xfrm>
          <a:prstGeom prst="rect">
            <a:avLst/>
          </a:prstGeom>
          <a:solidFill>
            <a:schemeClr val="tx1"/>
          </a:solid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400" b="1" dirty="0">
                <a:solidFill>
                  <a:schemeClr val="bg1"/>
                </a:solidFill>
                <a:latin typeface="Calibri" panose="020F0502020204030204" pitchFamily="34" charset="0"/>
                <a:cs typeface="Calibri" panose="020F0502020204030204" pitchFamily="34" charset="0"/>
              </a:rPr>
              <a:t>PaaS</a:t>
            </a:r>
          </a:p>
        </p:txBody>
      </p:sp>
    </p:spTree>
    <p:extLst>
      <p:ext uri="{BB962C8B-B14F-4D97-AF65-F5344CB8AC3E}">
        <p14:creationId xmlns:p14="http://schemas.microsoft.com/office/powerpoint/2010/main" val="241327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066800"/>
            <a:ext cx="6878320" cy="5334000"/>
          </a:xfrm>
        </p:spPr>
        <p:txBody>
          <a:bodyPr/>
          <a:lstStyle/>
          <a:p>
            <a:r>
              <a:rPr lang="en-US" dirty="0"/>
              <a:t>Cloud Models</a:t>
            </a:r>
          </a:p>
          <a:p>
            <a:pPr lvl="1"/>
            <a:r>
              <a:rPr lang="en-US" b="0" dirty="0"/>
              <a:t>Infrastructure as a Service (IaaS)</a:t>
            </a:r>
          </a:p>
          <a:p>
            <a:pPr lvl="2"/>
            <a:r>
              <a:rPr lang="en-US" b="0" dirty="0"/>
              <a:t>Outsource equipment</a:t>
            </a:r>
          </a:p>
          <a:p>
            <a:pPr lvl="2"/>
            <a:r>
              <a:rPr lang="en-US" b="0" dirty="0"/>
              <a:t>Cloud service provides customers with servers, storage, and networks but nothing else</a:t>
            </a:r>
          </a:p>
          <a:p>
            <a:pPr lvl="3"/>
            <a:r>
              <a:rPr lang="en-US" b="0" dirty="0"/>
              <a:t>No operating system installed (bare-bones)</a:t>
            </a:r>
          </a:p>
          <a:p>
            <a:pPr lvl="3"/>
            <a:r>
              <a:rPr lang="en-US" b="0" dirty="0"/>
              <a:t>Install an operating system, and maintain the patch management</a:t>
            </a:r>
          </a:p>
          <a:p>
            <a:pPr lvl="3"/>
            <a:r>
              <a:rPr lang="en-US" b="0" dirty="0"/>
              <a:t>Ability to provision servers on a self-service basis</a:t>
            </a:r>
          </a:p>
          <a:p>
            <a:pPr lvl="3"/>
            <a:r>
              <a:rPr lang="en-US" b="0" dirty="0"/>
              <a:t>Reduces the cost compared to on-premises</a:t>
            </a:r>
          </a:p>
          <a:p>
            <a:pPr lvl="3"/>
            <a:r>
              <a:rPr lang="en-US" b="0" dirty="0"/>
              <a:t>Replaces aging equipment unable to keep up with customer demand</a:t>
            </a:r>
          </a:p>
        </p:txBody>
      </p:sp>
      <p:sp>
        <p:nvSpPr>
          <p:cNvPr id="3" name="Title 2"/>
          <p:cNvSpPr>
            <a:spLocks noGrp="1"/>
          </p:cNvSpPr>
          <p:nvPr>
            <p:ph type="title"/>
          </p:nvPr>
        </p:nvSpPr>
        <p:spPr/>
        <p:txBody>
          <a:bodyPr/>
          <a:lstStyle/>
          <a:p>
            <a:r>
              <a:rPr lang="en-US"/>
              <a:t>2.2 Summarize virtualization and cloud computing concepts</a:t>
            </a:r>
            <a:endParaRPr lang="en-US" dirty="0"/>
          </a:p>
        </p:txBody>
      </p:sp>
      <p:sp>
        <p:nvSpPr>
          <p:cNvPr id="4" name="Slide Number Placeholder 3"/>
          <p:cNvSpPr>
            <a:spLocks noGrp="1"/>
          </p:cNvSpPr>
          <p:nvPr>
            <p:ph type="sldNum" sz="quarter" idx="4"/>
          </p:nvPr>
        </p:nvSpPr>
        <p:spPr/>
        <p:txBody>
          <a:bodyPr/>
          <a:lstStyle/>
          <a:p>
            <a:fld id="{CF8BF5C1-0C31-4117-9346-26B34DEE768C}" type="slidenum">
              <a:rPr lang="en-US" altLang="en-US" smtClean="0"/>
              <a:pPr/>
              <a:t>19</a:t>
            </a:fld>
            <a:endParaRPr lang="en-US" altLang="en-US" dirty="0"/>
          </a:p>
        </p:txBody>
      </p:sp>
      <p:sp>
        <p:nvSpPr>
          <p:cNvPr id="6" name="Rectangle 5"/>
          <p:cNvSpPr/>
          <p:nvPr/>
        </p:nvSpPr>
        <p:spPr bwMode="auto">
          <a:xfrm>
            <a:off x="7261013" y="20126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Application</a:t>
            </a:r>
          </a:p>
        </p:txBody>
      </p:sp>
      <p:sp>
        <p:nvSpPr>
          <p:cNvPr id="7" name="Rectangle 6"/>
          <p:cNvSpPr/>
          <p:nvPr/>
        </p:nvSpPr>
        <p:spPr bwMode="auto">
          <a:xfrm>
            <a:off x="7261013" y="24698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a:t>
            </a:r>
          </a:p>
        </p:txBody>
      </p:sp>
      <p:sp>
        <p:nvSpPr>
          <p:cNvPr id="8" name="Rectangle 7"/>
          <p:cNvSpPr/>
          <p:nvPr/>
        </p:nvSpPr>
        <p:spPr bwMode="auto">
          <a:xfrm>
            <a:off x="7261013" y="29270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Runtime</a:t>
            </a:r>
          </a:p>
        </p:txBody>
      </p:sp>
      <p:sp>
        <p:nvSpPr>
          <p:cNvPr id="9" name="Rectangle 8"/>
          <p:cNvSpPr/>
          <p:nvPr/>
        </p:nvSpPr>
        <p:spPr bwMode="auto">
          <a:xfrm>
            <a:off x="7261013" y="33842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Middleware</a:t>
            </a:r>
          </a:p>
        </p:txBody>
      </p:sp>
      <p:sp>
        <p:nvSpPr>
          <p:cNvPr id="10" name="Rectangle 9"/>
          <p:cNvSpPr/>
          <p:nvPr/>
        </p:nvSpPr>
        <p:spPr bwMode="auto">
          <a:xfrm>
            <a:off x="7261013" y="3841432"/>
            <a:ext cx="1005840" cy="36576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OS</a:t>
            </a:r>
          </a:p>
        </p:txBody>
      </p:sp>
      <p:sp>
        <p:nvSpPr>
          <p:cNvPr id="11" name="Rectangle 10"/>
          <p:cNvSpPr/>
          <p:nvPr/>
        </p:nvSpPr>
        <p:spPr bwMode="auto">
          <a:xfrm>
            <a:off x="7261013" y="4301454"/>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Virtualization</a:t>
            </a:r>
          </a:p>
        </p:txBody>
      </p:sp>
      <p:sp>
        <p:nvSpPr>
          <p:cNvPr id="12" name="Rectangle 11"/>
          <p:cNvSpPr/>
          <p:nvPr/>
        </p:nvSpPr>
        <p:spPr bwMode="auto">
          <a:xfrm>
            <a:off x="7259320" y="4755832"/>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Servers</a:t>
            </a:r>
          </a:p>
        </p:txBody>
      </p:sp>
      <p:sp>
        <p:nvSpPr>
          <p:cNvPr id="13" name="Rectangle 12"/>
          <p:cNvSpPr/>
          <p:nvPr/>
        </p:nvSpPr>
        <p:spPr bwMode="auto">
          <a:xfrm>
            <a:off x="7259320" y="5213032"/>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Storage</a:t>
            </a:r>
          </a:p>
        </p:txBody>
      </p:sp>
      <p:sp>
        <p:nvSpPr>
          <p:cNvPr id="14" name="Rectangle 13"/>
          <p:cNvSpPr/>
          <p:nvPr/>
        </p:nvSpPr>
        <p:spPr bwMode="auto">
          <a:xfrm>
            <a:off x="7259320" y="5670232"/>
            <a:ext cx="1005840" cy="36576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Networking</a:t>
            </a:r>
          </a:p>
        </p:txBody>
      </p:sp>
      <p:sp>
        <p:nvSpPr>
          <p:cNvPr id="15" name="Rectangle 14"/>
          <p:cNvSpPr/>
          <p:nvPr/>
        </p:nvSpPr>
        <p:spPr bwMode="auto">
          <a:xfrm>
            <a:off x="7261013" y="1555432"/>
            <a:ext cx="1005840" cy="365760"/>
          </a:xfrm>
          <a:prstGeom prst="rect">
            <a:avLst/>
          </a:prstGeom>
          <a:solidFill>
            <a:schemeClr val="tx1"/>
          </a:solid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sz="1400" b="1" dirty="0" err="1">
                <a:solidFill>
                  <a:schemeClr val="bg1"/>
                </a:solidFill>
                <a:latin typeface="Calibri" panose="020F0502020204030204" pitchFamily="34" charset="0"/>
                <a:cs typeface="Calibri" panose="020F0502020204030204" pitchFamily="34" charset="0"/>
              </a:rPr>
              <a:t>IaS</a:t>
            </a:r>
            <a:endParaRPr lang="en-US" sz="1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516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057400" y="3657600"/>
            <a:ext cx="5029200" cy="1463040"/>
          </a:xfrm>
        </p:spPr>
        <p:txBody>
          <a:bodyPr anchor="ctr"/>
          <a:lstStyle/>
          <a:p>
            <a:pPr lvl="0">
              <a:spcBef>
                <a:spcPts val="600"/>
              </a:spcBef>
            </a:pPr>
            <a:r>
              <a:rPr lang="en-US" sz="3600" cap="small" dirty="0"/>
              <a:t>Virtualization &amp; Cloud Concepts</a:t>
            </a:r>
          </a:p>
        </p:txBody>
      </p:sp>
      <p:sp>
        <p:nvSpPr>
          <p:cNvPr id="4" name="Slide Number Placeholder 3"/>
          <p:cNvSpPr>
            <a:spLocks noGrp="1"/>
          </p:cNvSpPr>
          <p:nvPr>
            <p:ph type="sldNum" sz="quarter" idx="10"/>
          </p:nvPr>
        </p:nvSpPr>
        <p:spPr/>
        <p:txBody>
          <a:bodyPr anchor="ctr"/>
          <a:lstStyle/>
          <a:p>
            <a:pPr marL="0" marR="0" lvl="0" indent="0" algn="ctr" defTabSz="457200" rtl="0" eaLnBrk="0" fontAlgn="auto" latinLnBrk="0" hangingPunct="0">
              <a:lnSpc>
                <a:spcPct val="100000"/>
              </a:lnSpc>
              <a:spcBef>
                <a:spcPts val="0"/>
              </a:spcBef>
              <a:spcAft>
                <a:spcPts val="0"/>
              </a:spcAft>
              <a:buClrTx/>
              <a:buSzTx/>
              <a:buFontTx/>
              <a:buNone/>
              <a:tabLst/>
              <a:defRPr/>
            </a:pPr>
            <a:fld id="{C09EDBA3-3DB7-489E-B256-AF2FE92E8C1C}" type="slidenum">
              <a:rPr kumimoji="0" lang="en-US" altLang="en-US" sz="1000" b="1" i="0" u="none" strike="noStrike" kern="1200" cap="none" spc="0" normalizeH="0" baseline="0" noProof="0" smtClean="0">
                <a:ln>
                  <a:noFill/>
                </a:ln>
                <a:solidFill>
                  <a:srgbClr val="FFFFFF"/>
                </a:solidFill>
                <a:effectLst>
                  <a:outerShdw blurRad="38100" dist="38100" dir="2700000" algn="tl">
                    <a:srgbClr val="000000">
                      <a:alpha val="43137"/>
                    </a:srgbClr>
                  </a:outerShdw>
                </a:effectLst>
                <a:uLnTx/>
                <a:uFillTx/>
                <a:latin typeface="Arial"/>
                <a:ea typeface="+mn-ea"/>
                <a:cs typeface="Times New Roman" panose="02020603050405020304" pitchFamily="18" charset="0"/>
              </a:rPr>
              <a:pPr marL="0" marR="0" lvl="0" indent="0" algn="ctr" defTabSz="457200" rtl="0" eaLnBrk="0" fontAlgn="auto" latinLnBrk="0" hangingPunct="0">
                <a:lnSpc>
                  <a:spcPct val="100000"/>
                </a:lnSpc>
                <a:spcBef>
                  <a:spcPts val="0"/>
                </a:spcBef>
                <a:spcAft>
                  <a:spcPts val="0"/>
                </a:spcAft>
                <a:buClrTx/>
                <a:buSzTx/>
                <a:buFontTx/>
                <a:buNone/>
                <a:tabLst/>
                <a:defRPr/>
              </a:pPr>
              <a:t>2</a:t>
            </a:fld>
            <a:endParaRPr kumimoji="0" lang="en-US" altLang="en-US" sz="1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n-ea"/>
              <a:cs typeface="Times New Roman" panose="02020603050405020304" pitchFamily="18" charset="0"/>
            </a:endParaRPr>
          </a:p>
        </p:txBody>
      </p:sp>
    </p:spTree>
    <p:extLst>
      <p:ext uri="{BB962C8B-B14F-4D97-AF65-F5344CB8AC3E}">
        <p14:creationId xmlns:p14="http://schemas.microsoft.com/office/powerpoint/2010/main" val="1020818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Cloud Models</a:t>
            </a:r>
          </a:p>
          <a:p>
            <a:pPr lvl="1"/>
            <a:r>
              <a:rPr lang="en-US" b="0" dirty="0"/>
              <a:t>Security as a service (</a:t>
            </a:r>
            <a:r>
              <a:rPr lang="en-US" b="0" dirty="0" err="1"/>
              <a:t>SECaaS</a:t>
            </a:r>
            <a:r>
              <a:rPr lang="en-US" b="0" dirty="0"/>
              <a:t>) </a:t>
            </a:r>
          </a:p>
          <a:p>
            <a:pPr lvl="2"/>
            <a:r>
              <a:rPr lang="en-US" b="0" dirty="0"/>
              <a:t>Provides secure identity management.</a:t>
            </a:r>
          </a:p>
          <a:p>
            <a:pPr lvl="2"/>
            <a:r>
              <a:rPr lang="en-US" b="0" dirty="0"/>
              <a:t>Business model in which a service provider integrates their security services into a corporate infrastructure on a subscription basis </a:t>
            </a:r>
          </a:p>
          <a:p>
            <a:pPr lvl="3"/>
            <a:r>
              <a:rPr lang="en-US" b="0" dirty="0"/>
              <a:t>Most cost-effective service for individuals </a:t>
            </a:r>
          </a:p>
          <a:p>
            <a:pPr lvl="3"/>
            <a:r>
              <a:rPr lang="en-US" b="0" dirty="0"/>
              <a:t>Corporations can provide on their own, when total cost of ownership is considered</a:t>
            </a:r>
          </a:p>
        </p:txBody>
      </p:sp>
      <p:sp>
        <p:nvSpPr>
          <p:cNvPr id="7" name="Title 6"/>
          <p:cNvSpPr>
            <a:spLocks noGrp="1"/>
          </p:cNvSpPr>
          <p:nvPr>
            <p:ph type="title"/>
          </p:nvPr>
        </p:nvSpPr>
        <p:spPr/>
        <p:txBody>
          <a:bodyPr/>
          <a:lstStyle/>
          <a:p>
            <a:r>
              <a:rPr lang="en-US"/>
              <a:t>2.2 Summarize virtualization and cloud computing concepts</a:t>
            </a:r>
            <a:endParaRPr lang="en-US" dirty="0"/>
          </a:p>
        </p:txBody>
      </p:sp>
      <p:sp>
        <p:nvSpPr>
          <p:cNvPr id="6" name="Slide Number Placeholder 3"/>
          <p:cNvSpPr>
            <a:spLocks noGrp="1"/>
          </p:cNvSpPr>
          <p:nvPr>
            <p:ph type="sldNum" sz="quarter" idx="4"/>
          </p:nvPr>
        </p:nvSpPr>
        <p:spPr/>
        <p:txBody>
          <a:bodyPr/>
          <a:lstStyle/>
          <a:p>
            <a:fld id="{CF8BF5C1-0C31-4117-9346-26B34DEE768C}" type="slidenum">
              <a:rPr lang="en-US" altLang="en-US" smtClean="0"/>
              <a:pPr/>
              <a:t>20</a:t>
            </a:fld>
            <a:endParaRPr lang="en-US" altLang="en-US" dirty="0"/>
          </a:p>
        </p:txBody>
      </p:sp>
    </p:spTree>
    <p:extLst>
      <p:ext uri="{BB962C8B-B14F-4D97-AF65-F5344CB8AC3E}">
        <p14:creationId xmlns:p14="http://schemas.microsoft.com/office/powerpoint/2010/main" val="3460733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a:t>Cloud Service Providers</a:t>
            </a:r>
          </a:p>
          <a:p>
            <a:pPr lvl="1"/>
            <a:r>
              <a:rPr lang="en-US" b="0" dirty="0"/>
              <a:t>Managed Security Service Provider (MSSP)</a:t>
            </a:r>
          </a:p>
          <a:p>
            <a:pPr lvl="2"/>
            <a:r>
              <a:rPr lang="en-US" b="0" dirty="0"/>
              <a:t>Reduced team and needs to operate an on-premises network and security infrastructure efficiently</a:t>
            </a:r>
          </a:p>
          <a:p>
            <a:pPr lvl="2"/>
            <a:r>
              <a:rPr lang="en-US" b="0" dirty="0"/>
              <a:t>Maintains the security environment for companies that will include </a:t>
            </a:r>
          </a:p>
          <a:p>
            <a:pPr lvl="3"/>
            <a:r>
              <a:rPr lang="en-US" b="0" dirty="0"/>
              <a:t>Enterprise firewalls</a:t>
            </a:r>
          </a:p>
          <a:p>
            <a:pPr lvl="3"/>
            <a:r>
              <a:rPr lang="en-US" b="0" dirty="0"/>
              <a:t>Intrusion Prevention and Detection Systems (IPDS)</a:t>
            </a:r>
          </a:p>
          <a:p>
            <a:pPr lvl="3"/>
            <a:r>
              <a:rPr lang="en-US" b="0" dirty="0"/>
              <a:t>SIEM systems</a:t>
            </a:r>
          </a:p>
          <a:p>
            <a:pPr lvl="1"/>
            <a:r>
              <a:rPr lang="en-US" b="0" dirty="0"/>
              <a:t>MSP support</a:t>
            </a:r>
          </a:p>
          <a:p>
            <a:pPr lvl="2"/>
            <a:r>
              <a:rPr lang="en-US" b="0" dirty="0"/>
              <a:t>Network connectivity management</a:t>
            </a:r>
          </a:p>
          <a:p>
            <a:pPr lvl="2"/>
            <a:r>
              <a:rPr lang="en-US" b="0" dirty="0"/>
              <a:t>Backups and disaster recovery</a:t>
            </a:r>
          </a:p>
          <a:p>
            <a:pPr lvl="2"/>
            <a:r>
              <a:rPr lang="en-US" b="0" dirty="0"/>
              <a:t>Growth management and planning</a:t>
            </a:r>
          </a:p>
        </p:txBody>
      </p:sp>
      <p:sp>
        <p:nvSpPr>
          <p:cNvPr id="3" name="Title 2"/>
          <p:cNvSpPr>
            <a:spLocks noGrp="1"/>
          </p:cNvSpPr>
          <p:nvPr>
            <p:ph type="title"/>
          </p:nvPr>
        </p:nvSpPr>
        <p:spPr/>
        <p:txBody>
          <a:bodyPr/>
          <a:lstStyle/>
          <a:p>
            <a:r>
              <a:rPr lang="en-US"/>
              <a:t>2.2 Summarize virtualization and cloud computing concepts</a:t>
            </a:r>
            <a:endParaRPr lang="en-US" dirty="0"/>
          </a:p>
        </p:txBody>
      </p:sp>
      <p:sp>
        <p:nvSpPr>
          <p:cNvPr id="4" name="Slide Number Placeholder 3"/>
          <p:cNvSpPr>
            <a:spLocks noGrp="1"/>
          </p:cNvSpPr>
          <p:nvPr>
            <p:ph type="sldNum" sz="quarter" idx="4"/>
          </p:nvPr>
        </p:nvSpPr>
        <p:spPr/>
        <p:txBody>
          <a:bodyPr/>
          <a:lstStyle/>
          <a:p>
            <a:fld id="{CF8BF5C1-0C31-4117-9346-26B34DEE768C}" type="slidenum">
              <a:rPr lang="en-US" altLang="en-US" smtClean="0"/>
              <a:pPr/>
              <a:t>21</a:t>
            </a:fld>
            <a:endParaRPr lang="en-US" altLang="en-US" dirty="0"/>
          </a:p>
        </p:txBody>
      </p:sp>
    </p:spTree>
    <p:extLst>
      <p:ext uri="{BB962C8B-B14F-4D97-AF65-F5344CB8AC3E}">
        <p14:creationId xmlns:p14="http://schemas.microsoft.com/office/powerpoint/2010/main" val="1194309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Cloud Models</a:t>
            </a:r>
          </a:p>
          <a:p>
            <a:pPr lvl="1"/>
            <a:r>
              <a:rPr lang="en-US" b="0" dirty="0"/>
              <a:t>Anything as a Service (</a:t>
            </a:r>
            <a:r>
              <a:rPr lang="en-US" b="0" dirty="0" err="1"/>
              <a:t>XaaS</a:t>
            </a:r>
            <a:r>
              <a:rPr lang="en-US" b="0" dirty="0"/>
              <a:t>)</a:t>
            </a:r>
          </a:p>
          <a:p>
            <a:pPr lvl="2"/>
            <a:r>
              <a:rPr lang="en-US" b="0" dirty="0"/>
              <a:t>A broad description of all cloud models</a:t>
            </a:r>
          </a:p>
          <a:p>
            <a:pPr lvl="3"/>
            <a:r>
              <a:rPr lang="en-US" b="0" dirty="0"/>
              <a:t>Network as a Service (</a:t>
            </a:r>
            <a:r>
              <a:rPr lang="en-US" b="0" dirty="0" err="1"/>
              <a:t>NaaS</a:t>
            </a:r>
            <a:r>
              <a:rPr lang="en-US" b="0" dirty="0"/>
              <a:t>)</a:t>
            </a:r>
          </a:p>
          <a:p>
            <a:pPr lvl="3"/>
            <a:r>
              <a:rPr lang="en-US" b="0" dirty="0"/>
              <a:t>Desktop as a Service (DaaS)</a:t>
            </a:r>
          </a:p>
          <a:p>
            <a:pPr lvl="3"/>
            <a:r>
              <a:rPr lang="en-US" b="0" dirty="0"/>
              <a:t>Backup as a Service (BaaS)</a:t>
            </a:r>
          </a:p>
          <a:p>
            <a:pPr lvl="2"/>
            <a:r>
              <a:rPr lang="en-US" b="0" dirty="0"/>
              <a:t>Use any combination of the cloud</a:t>
            </a:r>
          </a:p>
          <a:p>
            <a:pPr lvl="3"/>
            <a:r>
              <a:rPr lang="en-US" b="0" dirty="0"/>
              <a:t>Services delivered over the Internet</a:t>
            </a:r>
          </a:p>
          <a:p>
            <a:pPr lvl="3"/>
            <a:r>
              <a:rPr lang="en-US" b="0" dirty="0"/>
              <a:t>Not locally hosted or managed</a:t>
            </a:r>
          </a:p>
          <a:p>
            <a:pPr lvl="3"/>
            <a:r>
              <a:rPr lang="en-US" b="0" dirty="0"/>
              <a:t>Any IT function can be changed into a service</a:t>
            </a:r>
          </a:p>
        </p:txBody>
      </p:sp>
      <p:sp>
        <p:nvSpPr>
          <p:cNvPr id="7" name="Title 6"/>
          <p:cNvSpPr>
            <a:spLocks noGrp="1"/>
          </p:cNvSpPr>
          <p:nvPr>
            <p:ph type="title"/>
          </p:nvPr>
        </p:nvSpPr>
        <p:spPr/>
        <p:txBody>
          <a:bodyPr/>
          <a:lstStyle/>
          <a:p>
            <a:r>
              <a:rPr lang="en-US"/>
              <a:t>2.2 Summarize virtualization and cloud computing concepts</a:t>
            </a:r>
            <a:endParaRPr lang="en-US" dirty="0"/>
          </a:p>
        </p:txBody>
      </p:sp>
      <p:sp>
        <p:nvSpPr>
          <p:cNvPr id="6" name="Slide Number Placeholder 3"/>
          <p:cNvSpPr>
            <a:spLocks noGrp="1"/>
          </p:cNvSpPr>
          <p:nvPr>
            <p:ph type="sldNum" sz="quarter" idx="4"/>
          </p:nvPr>
        </p:nvSpPr>
        <p:spPr/>
        <p:txBody>
          <a:bodyPr/>
          <a:lstStyle/>
          <a:p>
            <a:fld id="{CF8BF5C1-0C31-4117-9346-26B34DEE768C}" type="slidenum">
              <a:rPr lang="en-US" altLang="en-US" smtClean="0"/>
              <a:pPr/>
              <a:t>22</a:t>
            </a:fld>
            <a:endParaRPr lang="en-US" altLang="en-US" dirty="0"/>
          </a:p>
        </p:txBody>
      </p:sp>
    </p:spTree>
    <p:extLst>
      <p:ext uri="{BB962C8B-B14F-4D97-AF65-F5344CB8AC3E}">
        <p14:creationId xmlns:p14="http://schemas.microsoft.com/office/powerpoint/2010/main" val="3404825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duotone>
              <a:schemeClr val="bg2">
                <a:shade val="45000"/>
                <a:satMod val="135000"/>
              </a:schemeClr>
              <a:prstClr val="white"/>
            </a:duotone>
          </a:blip>
          <a:stretch>
            <a:fillRect/>
          </a:stretch>
        </p:blipFill>
        <p:spPr>
          <a:xfrm>
            <a:off x="6766560" y="1156107"/>
            <a:ext cx="1012024" cy="664522"/>
          </a:xfrm>
          <a:prstGeom prst="rect">
            <a:avLst/>
          </a:prstGeom>
          <a:effectLst>
            <a:outerShdw blurRad="50800" dist="76200" dir="5400000" rotWithShape="0">
              <a:prstClr val="black">
                <a:alpha val="50000"/>
              </a:prstClr>
            </a:outerShdw>
          </a:effectLst>
        </p:spPr>
      </p:pic>
      <p:sp>
        <p:nvSpPr>
          <p:cNvPr id="6" name="Content Placeholder 5"/>
          <p:cNvSpPr>
            <a:spLocks noGrp="1"/>
          </p:cNvSpPr>
          <p:nvPr>
            <p:ph sz="half" idx="1"/>
          </p:nvPr>
        </p:nvSpPr>
        <p:spPr/>
        <p:txBody>
          <a:bodyPr/>
          <a:lstStyle/>
          <a:p>
            <a:r>
              <a:rPr lang="en-US" dirty="0"/>
              <a:t>Cloud Models</a:t>
            </a:r>
          </a:p>
          <a:p>
            <a:pPr lvl="1"/>
            <a:r>
              <a:rPr lang="en-US" b="0" dirty="0"/>
              <a:t>Cloud deployment models</a:t>
            </a:r>
          </a:p>
          <a:p>
            <a:pPr lvl="2"/>
            <a:r>
              <a:rPr lang="en-US" b="0" dirty="0"/>
              <a:t>Public</a:t>
            </a:r>
          </a:p>
          <a:p>
            <a:pPr lvl="3"/>
            <a:r>
              <a:rPr lang="en-US" b="0" dirty="0"/>
              <a:t>Available to everyone over the Internet</a:t>
            </a:r>
          </a:p>
          <a:p>
            <a:pPr lvl="2"/>
            <a:r>
              <a:rPr lang="en-US" b="0" dirty="0"/>
              <a:t>Community</a:t>
            </a:r>
          </a:p>
          <a:p>
            <a:pPr lvl="3"/>
            <a:r>
              <a:rPr lang="en-US" b="0" dirty="0"/>
              <a:t>Several organizations share the same resources</a:t>
            </a:r>
          </a:p>
          <a:p>
            <a:pPr lvl="2"/>
            <a:r>
              <a:rPr lang="en-US" b="0" dirty="0"/>
              <a:t>Private</a:t>
            </a:r>
          </a:p>
          <a:p>
            <a:pPr lvl="3"/>
            <a:r>
              <a:rPr lang="en-US" b="0" dirty="0"/>
              <a:t>Your own virtualized local data center</a:t>
            </a:r>
          </a:p>
          <a:p>
            <a:pPr lvl="2"/>
            <a:r>
              <a:rPr lang="en-US" b="0" dirty="0"/>
              <a:t>Hybrid</a:t>
            </a:r>
          </a:p>
          <a:p>
            <a:pPr lvl="3"/>
            <a:r>
              <a:rPr lang="en-US" b="0" dirty="0"/>
              <a:t>A mix of public and private</a:t>
            </a:r>
          </a:p>
        </p:txBody>
      </p:sp>
      <p:sp>
        <p:nvSpPr>
          <p:cNvPr id="3" name="Title 2"/>
          <p:cNvSpPr>
            <a:spLocks noGrp="1"/>
          </p:cNvSpPr>
          <p:nvPr>
            <p:ph type="title"/>
          </p:nvPr>
        </p:nvSpPr>
        <p:spPr/>
        <p:txBody>
          <a:bodyPr/>
          <a:lstStyle/>
          <a:p>
            <a:r>
              <a:rPr lang="en-US"/>
              <a:t>2.2 Summarize virtualization and cloud computing concepts</a:t>
            </a:r>
            <a:endParaRPr lang="en-US" dirty="0"/>
          </a:p>
        </p:txBody>
      </p:sp>
      <p:sp>
        <p:nvSpPr>
          <p:cNvPr id="4" name="Slide Number Placeholder 3"/>
          <p:cNvSpPr>
            <a:spLocks noGrp="1"/>
          </p:cNvSpPr>
          <p:nvPr>
            <p:ph type="sldNum" sz="quarter" idx="4"/>
          </p:nvPr>
        </p:nvSpPr>
        <p:spPr/>
        <p:txBody>
          <a:bodyPr/>
          <a:lstStyle/>
          <a:p>
            <a:fld id="{CF8BF5C1-0C31-4117-9346-26B34DEE768C}" type="slidenum">
              <a:rPr lang="en-US" altLang="en-US" smtClean="0"/>
              <a:pPr/>
              <a:t>23</a:t>
            </a:fld>
            <a:endParaRPr lang="en-US" altLang="en-US" dirty="0"/>
          </a:p>
        </p:txBody>
      </p:sp>
      <p:pic>
        <p:nvPicPr>
          <p:cNvPr id="2" name="Picture 1"/>
          <p:cNvPicPr>
            <a:picLocks noChangeAspect="1"/>
          </p:cNvPicPr>
          <p:nvPr/>
        </p:nvPicPr>
        <p:blipFill>
          <a:blip r:embed="rId3">
            <a:duotone>
              <a:schemeClr val="bg2">
                <a:shade val="45000"/>
                <a:satMod val="135000"/>
              </a:schemeClr>
              <a:prstClr val="white"/>
            </a:duotone>
          </a:blip>
          <a:stretch>
            <a:fillRect/>
          </a:stretch>
        </p:blipFill>
        <p:spPr>
          <a:xfrm>
            <a:off x="5991860" y="2377440"/>
            <a:ext cx="731520" cy="674292"/>
          </a:xfrm>
          <a:prstGeom prst="rect">
            <a:avLst/>
          </a:prstGeom>
          <a:effectLst>
            <a:outerShdw blurRad="50800" dist="76200" dir="5400000" rotWithShape="0">
              <a:prstClr val="black">
                <a:alpha val="50000"/>
              </a:prstClr>
            </a:outerShdw>
          </a:effectLst>
        </p:spPr>
      </p:pic>
      <p:pic>
        <p:nvPicPr>
          <p:cNvPr id="10" name="Picture 9"/>
          <p:cNvPicPr>
            <a:picLocks noChangeAspect="1"/>
          </p:cNvPicPr>
          <p:nvPr/>
        </p:nvPicPr>
        <p:blipFill>
          <a:blip r:embed="rId3">
            <a:duotone>
              <a:schemeClr val="bg2">
                <a:shade val="45000"/>
                <a:satMod val="135000"/>
              </a:schemeClr>
              <a:prstClr val="white"/>
            </a:duotone>
          </a:blip>
          <a:stretch>
            <a:fillRect/>
          </a:stretch>
        </p:blipFill>
        <p:spPr>
          <a:xfrm>
            <a:off x="6904302" y="2377440"/>
            <a:ext cx="731520" cy="674292"/>
          </a:xfrm>
          <a:prstGeom prst="rect">
            <a:avLst/>
          </a:prstGeom>
          <a:effectLst>
            <a:outerShdw blurRad="50800" dist="76200" dir="5400000" rotWithShape="0">
              <a:prstClr val="black">
                <a:alpha val="50000"/>
              </a:prstClr>
            </a:outerShdw>
          </a:effectLst>
        </p:spPr>
      </p:pic>
      <p:pic>
        <p:nvPicPr>
          <p:cNvPr id="11" name="Picture 10"/>
          <p:cNvPicPr>
            <a:picLocks noChangeAspect="1"/>
          </p:cNvPicPr>
          <p:nvPr/>
        </p:nvPicPr>
        <p:blipFill>
          <a:blip r:embed="rId3">
            <a:duotone>
              <a:schemeClr val="bg2">
                <a:shade val="45000"/>
                <a:satMod val="135000"/>
              </a:schemeClr>
              <a:prstClr val="white"/>
            </a:duotone>
          </a:blip>
          <a:stretch>
            <a:fillRect/>
          </a:stretch>
        </p:blipFill>
        <p:spPr>
          <a:xfrm>
            <a:off x="7811770" y="2372528"/>
            <a:ext cx="731520" cy="674292"/>
          </a:xfrm>
          <a:prstGeom prst="rect">
            <a:avLst/>
          </a:prstGeom>
          <a:effectLst>
            <a:outerShdw blurRad="50800" dist="76200" dir="5400000" rotWithShape="0">
              <a:prstClr val="black">
                <a:alpha val="50000"/>
              </a:prstClr>
            </a:outerShdw>
          </a:effectLst>
        </p:spPr>
      </p:pic>
      <p:cxnSp>
        <p:nvCxnSpPr>
          <p:cNvPr id="16" name="Curved Connector 15"/>
          <p:cNvCxnSpPr>
            <a:stCxn id="29" idx="2"/>
            <a:endCxn id="10" idx="0"/>
          </p:cNvCxnSpPr>
          <p:nvPr/>
        </p:nvCxnSpPr>
        <p:spPr bwMode="auto">
          <a:xfrm flipH="1">
            <a:off x="7270062" y="1820629"/>
            <a:ext cx="2510" cy="556811"/>
          </a:xfrm>
          <a:prstGeom prst="straightConnector1">
            <a:avLst/>
          </a:prstGeom>
          <a:solidFill>
            <a:schemeClr val="accent1"/>
          </a:solidFill>
          <a:ln w="28575" cap="flat" cmpd="sng" algn="ctr">
            <a:solidFill>
              <a:schemeClr val="tx2">
                <a:lumMod val="75000"/>
              </a:schemeClr>
            </a:solidFill>
            <a:prstDash val="solid"/>
            <a:round/>
            <a:headEnd type="none" w="med" len="med"/>
            <a:tailEnd type="triangle" w="med" len="med"/>
          </a:ln>
          <a:effectLst>
            <a:outerShdw blurRad="50800" dist="76200" dir="5400000" rotWithShape="0">
              <a:prstClr val="black">
                <a:alpha val="50000"/>
              </a:prstClr>
            </a:outerShdw>
          </a:effectLst>
        </p:spPr>
      </p:cxnSp>
      <p:cxnSp>
        <p:nvCxnSpPr>
          <p:cNvPr id="21" name="Curved Connector 15"/>
          <p:cNvCxnSpPr>
            <a:stCxn id="29" idx="2"/>
            <a:endCxn id="2" idx="0"/>
          </p:cNvCxnSpPr>
          <p:nvPr/>
        </p:nvCxnSpPr>
        <p:spPr bwMode="auto">
          <a:xfrm rot="5400000">
            <a:off x="6536691" y="1641558"/>
            <a:ext cx="556811" cy="914952"/>
          </a:xfrm>
          <a:prstGeom prst="curvedConnector3">
            <a:avLst/>
          </a:prstGeom>
          <a:solidFill>
            <a:schemeClr val="accent1"/>
          </a:solidFill>
          <a:ln w="28575" cap="flat" cmpd="sng" algn="ctr">
            <a:solidFill>
              <a:schemeClr val="tx2">
                <a:lumMod val="75000"/>
              </a:schemeClr>
            </a:solidFill>
            <a:prstDash val="solid"/>
            <a:round/>
            <a:headEnd type="none" w="med" len="med"/>
            <a:tailEnd type="triangle" w="med" len="med"/>
          </a:ln>
          <a:effectLst>
            <a:outerShdw blurRad="50800" dist="76200" dir="5400000" rotWithShape="0">
              <a:prstClr val="black">
                <a:alpha val="50000"/>
              </a:prstClr>
            </a:outerShdw>
          </a:effectLst>
        </p:spPr>
      </p:cxnSp>
      <p:cxnSp>
        <p:nvCxnSpPr>
          <p:cNvPr id="24" name="Curved Connector 15"/>
          <p:cNvCxnSpPr>
            <a:stCxn id="29" idx="2"/>
            <a:endCxn id="11" idx="0"/>
          </p:cNvCxnSpPr>
          <p:nvPr/>
        </p:nvCxnSpPr>
        <p:spPr bwMode="auto">
          <a:xfrm rot="16200000" flipH="1">
            <a:off x="7449102" y="1644099"/>
            <a:ext cx="551899" cy="904958"/>
          </a:xfrm>
          <a:prstGeom prst="curvedConnector3">
            <a:avLst/>
          </a:prstGeom>
          <a:solidFill>
            <a:schemeClr val="accent1"/>
          </a:solidFill>
          <a:ln w="28575" cap="flat" cmpd="sng" algn="ctr">
            <a:solidFill>
              <a:schemeClr val="tx2">
                <a:lumMod val="75000"/>
              </a:schemeClr>
            </a:solidFill>
            <a:prstDash val="solid"/>
            <a:round/>
            <a:headEnd type="none" w="med" len="med"/>
            <a:tailEnd type="triangle" w="med" len="med"/>
          </a:ln>
          <a:effectLst>
            <a:outerShdw blurRad="50800" dist="76200" dir="5400000" rotWithShape="0">
              <a:prstClr val="black">
                <a:alpha val="50000"/>
              </a:prstClr>
            </a:outerShdw>
          </a:effectLst>
        </p:spPr>
      </p:cxnSp>
      <p:sp>
        <p:nvSpPr>
          <p:cNvPr id="34" name="TextBox 33"/>
          <p:cNvSpPr txBox="1"/>
          <p:nvPr/>
        </p:nvSpPr>
        <p:spPr>
          <a:xfrm>
            <a:off x="6946822" y="1384832"/>
            <a:ext cx="574195" cy="276999"/>
          </a:xfrm>
          <a:prstGeom prst="rect">
            <a:avLst/>
          </a:prstGeom>
          <a:noFill/>
        </p:spPr>
        <p:txBody>
          <a:bodyPr wrap="none" rtlCol="0">
            <a:spAutoFit/>
          </a:bodyPr>
          <a:lstStyle/>
          <a:p>
            <a:pPr algn="ctr"/>
            <a:r>
              <a:rPr lang="en-US" sz="1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Public</a:t>
            </a:r>
          </a:p>
        </p:txBody>
      </p:sp>
      <p:pic>
        <p:nvPicPr>
          <p:cNvPr id="50" name="Picture 49"/>
          <p:cNvPicPr>
            <a:picLocks noChangeAspect="1"/>
          </p:cNvPicPr>
          <p:nvPr/>
        </p:nvPicPr>
        <p:blipFill>
          <a:blip r:embed="rId3">
            <a:duotone>
              <a:schemeClr val="bg2">
                <a:shade val="45000"/>
                <a:satMod val="135000"/>
              </a:schemeClr>
              <a:prstClr val="white"/>
            </a:duotone>
          </a:blip>
          <a:stretch>
            <a:fillRect/>
          </a:stretch>
        </p:blipFill>
        <p:spPr>
          <a:xfrm>
            <a:off x="5991860" y="3988992"/>
            <a:ext cx="731520" cy="674292"/>
          </a:xfrm>
          <a:prstGeom prst="rect">
            <a:avLst/>
          </a:prstGeom>
          <a:effectLst>
            <a:outerShdw blurRad="50800" dist="76200" dir="5400000" rotWithShape="0">
              <a:prstClr val="black">
                <a:alpha val="50000"/>
              </a:prstClr>
            </a:outerShdw>
          </a:effectLst>
        </p:spPr>
      </p:pic>
      <p:pic>
        <p:nvPicPr>
          <p:cNvPr id="51" name="Picture 50"/>
          <p:cNvPicPr>
            <a:picLocks noChangeAspect="1"/>
          </p:cNvPicPr>
          <p:nvPr/>
        </p:nvPicPr>
        <p:blipFill>
          <a:blip r:embed="rId3">
            <a:duotone>
              <a:schemeClr val="bg2">
                <a:shade val="45000"/>
                <a:satMod val="135000"/>
              </a:schemeClr>
              <a:prstClr val="white"/>
            </a:duotone>
          </a:blip>
          <a:stretch>
            <a:fillRect/>
          </a:stretch>
        </p:blipFill>
        <p:spPr>
          <a:xfrm>
            <a:off x="7811573" y="3988992"/>
            <a:ext cx="731520" cy="674292"/>
          </a:xfrm>
          <a:prstGeom prst="rect">
            <a:avLst/>
          </a:prstGeom>
          <a:effectLst>
            <a:outerShdw blurRad="50800" dist="76200" dir="5400000" rotWithShape="0">
              <a:prstClr val="black">
                <a:alpha val="50000"/>
              </a:prstClr>
            </a:outerShdw>
          </a:effectLst>
        </p:spPr>
      </p:pic>
      <p:pic>
        <p:nvPicPr>
          <p:cNvPr id="53" name="Picture 52"/>
          <p:cNvPicPr>
            <a:picLocks noChangeAspect="1"/>
          </p:cNvPicPr>
          <p:nvPr/>
        </p:nvPicPr>
        <p:blipFill>
          <a:blip r:embed="rId2">
            <a:duotone>
              <a:schemeClr val="bg2">
                <a:shade val="45000"/>
                <a:satMod val="135000"/>
              </a:schemeClr>
              <a:prstClr val="white"/>
            </a:duotone>
          </a:blip>
          <a:stretch>
            <a:fillRect/>
          </a:stretch>
        </p:blipFill>
        <p:spPr>
          <a:xfrm>
            <a:off x="6766560" y="3126675"/>
            <a:ext cx="1012024" cy="664522"/>
          </a:xfrm>
          <a:prstGeom prst="rect">
            <a:avLst/>
          </a:prstGeom>
          <a:effectLst>
            <a:outerShdw blurRad="50800" dist="76200" dir="5400000" rotWithShape="0">
              <a:prstClr val="black">
                <a:alpha val="50000"/>
              </a:prstClr>
            </a:outerShdw>
          </a:effectLst>
        </p:spPr>
      </p:pic>
      <p:sp>
        <p:nvSpPr>
          <p:cNvPr id="54" name="TextBox 53"/>
          <p:cNvSpPr txBox="1"/>
          <p:nvPr/>
        </p:nvSpPr>
        <p:spPr>
          <a:xfrm>
            <a:off x="6766651" y="3379667"/>
            <a:ext cx="965329" cy="276999"/>
          </a:xfrm>
          <a:prstGeom prst="rect">
            <a:avLst/>
          </a:prstGeom>
          <a:noFill/>
        </p:spPr>
        <p:txBody>
          <a:bodyPr wrap="none" rtlCol="0">
            <a:spAutoFit/>
          </a:bodyPr>
          <a:lstStyle/>
          <a:p>
            <a:pPr algn="ctr"/>
            <a:r>
              <a:rPr lang="en-US" sz="1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Community </a:t>
            </a:r>
          </a:p>
        </p:txBody>
      </p:sp>
      <p:pic>
        <p:nvPicPr>
          <p:cNvPr id="55" name="Picture 54"/>
          <p:cNvPicPr>
            <a:picLocks noChangeAspect="1"/>
          </p:cNvPicPr>
          <p:nvPr/>
        </p:nvPicPr>
        <p:blipFill>
          <a:blip r:embed="rId2">
            <a:duotone>
              <a:schemeClr val="bg2">
                <a:shade val="45000"/>
                <a:satMod val="135000"/>
              </a:schemeClr>
              <a:prstClr val="white"/>
            </a:duotone>
          </a:blip>
          <a:stretch>
            <a:fillRect/>
          </a:stretch>
        </p:blipFill>
        <p:spPr>
          <a:xfrm>
            <a:off x="6766560" y="4698946"/>
            <a:ext cx="1012024" cy="664522"/>
          </a:xfrm>
          <a:prstGeom prst="rect">
            <a:avLst/>
          </a:prstGeom>
          <a:effectLst>
            <a:outerShdw blurRad="50800" dist="76200" dir="5400000" rotWithShape="0">
              <a:prstClr val="black">
                <a:alpha val="50000"/>
              </a:prstClr>
            </a:outerShdw>
          </a:effectLst>
        </p:spPr>
      </p:pic>
      <p:sp>
        <p:nvSpPr>
          <p:cNvPr id="56" name="TextBox 55"/>
          <p:cNvSpPr txBox="1"/>
          <p:nvPr/>
        </p:nvSpPr>
        <p:spPr>
          <a:xfrm>
            <a:off x="6939407" y="4930081"/>
            <a:ext cx="631198" cy="276999"/>
          </a:xfrm>
          <a:prstGeom prst="rect">
            <a:avLst/>
          </a:prstGeom>
          <a:noFill/>
        </p:spPr>
        <p:txBody>
          <a:bodyPr wrap="none" rtlCol="0">
            <a:spAutoFit/>
          </a:bodyPr>
          <a:lstStyle/>
          <a:p>
            <a:pPr algn="ctr"/>
            <a:r>
              <a:rPr lang="en-US" sz="1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Private</a:t>
            </a:r>
          </a:p>
        </p:txBody>
      </p:sp>
      <p:cxnSp>
        <p:nvCxnSpPr>
          <p:cNvPr id="58" name="Curved Connector 15"/>
          <p:cNvCxnSpPr>
            <a:stCxn id="53" idx="2"/>
            <a:endCxn id="50" idx="3"/>
          </p:cNvCxnSpPr>
          <p:nvPr/>
        </p:nvCxnSpPr>
        <p:spPr bwMode="auto">
          <a:xfrm rot="5400000">
            <a:off x="6730506" y="3784071"/>
            <a:ext cx="534941" cy="549192"/>
          </a:xfrm>
          <a:prstGeom prst="bentConnector2">
            <a:avLst/>
          </a:prstGeom>
          <a:solidFill>
            <a:schemeClr val="accent1"/>
          </a:solidFill>
          <a:ln w="28575" cap="flat" cmpd="sng" algn="ctr">
            <a:solidFill>
              <a:schemeClr val="tx2">
                <a:lumMod val="40000"/>
                <a:lumOff val="60000"/>
              </a:schemeClr>
            </a:solidFill>
            <a:prstDash val="solid"/>
            <a:round/>
            <a:headEnd type="none" w="med" len="med"/>
            <a:tailEnd type="triangle" w="med" len="med"/>
          </a:ln>
          <a:effectLst>
            <a:outerShdw blurRad="50800" dist="76200" dir="5400000" rotWithShape="0">
              <a:prstClr val="black">
                <a:alpha val="50000"/>
              </a:prstClr>
            </a:outerShdw>
          </a:effectLst>
        </p:spPr>
      </p:cxnSp>
      <p:pic>
        <p:nvPicPr>
          <p:cNvPr id="64" name="Picture 63"/>
          <p:cNvPicPr>
            <a:picLocks noChangeAspect="1"/>
          </p:cNvPicPr>
          <p:nvPr/>
        </p:nvPicPr>
        <p:blipFill>
          <a:blip r:embed="rId3">
            <a:duotone>
              <a:schemeClr val="bg2">
                <a:shade val="45000"/>
                <a:satMod val="135000"/>
              </a:schemeClr>
              <a:prstClr val="white"/>
            </a:duotone>
          </a:blip>
          <a:stretch>
            <a:fillRect/>
          </a:stretch>
        </p:blipFill>
        <p:spPr>
          <a:xfrm>
            <a:off x="6904302" y="5683289"/>
            <a:ext cx="731520" cy="674292"/>
          </a:xfrm>
          <a:prstGeom prst="rect">
            <a:avLst/>
          </a:prstGeom>
          <a:effectLst>
            <a:outerShdw blurRad="50800" dist="76200" dir="5400000" rotWithShape="0">
              <a:prstClr val="black">
                <a:alpha val="50000"/>
              </a:prstClr>
            </a:outerShdw>
          </a:effectLst>
        </p:spPr>
      </p:pic>
      <p:cxnSp>
        <p:nvCxnSpPr>
          <p:cNvPr id="65" name="Curved Connector 15"/>
          <p:cNvCxnSpPr>
            <a:stCxn id="55" idx="2"/>
            <a:endCxn id="64" idx="0"/>
          </p:cNvCxnSpPr>
          <p:nvPr/>
        </p:nvCxnSpPr>
        <p:spPr bwMode="auto">
          <a:xfrm flipH="1">
            <a:off x="7270062" y="5363468"/>
            <a:ext cx="2510" cy="319821"/>
          </a:xfrm>
          <a:prstGeom prst="straightConnector1">
            <a:avLst/>
          </a:prstGeom>
          <a:solidFill>
            <a:schemeClr val="accent1"/>
          </a:solidFill>
          <a:ln w="28575" cap="flat" cmpd="sng" algn="ctr">
            <a:solidFill>
              <a:schemeClr val="tx2">
                <a:lumMod val="40000"/>
                <a:lumOff val="60000"/>
              </a:schemeClr>
            </a:solidFill>
            <a:prstDash val="solid"/>
            <a:round/>
            <a:headEnd type="none" w="med" len="med"/>
            <a:tailEnd type="triangle" w="med" len="med"/>
          </a:ln>
          <a:effectLst>
            <a:outerShdw blurRad="50800" dist="76200" dir="5400000" rotWithShape="0">
              <a:prstClr val="black">
                <a:alpha val="50000"/>
              </a:prstClr>
            </a:outerShdw>
          </a:effectLst>
        </p:spPr>
      </p:cxnSp>
      <p:cxnSp>
        <p:nvCxnSpPr>
          <p:cNvPr id="69" name="Curved Connector 15"/>
          <p:cNvCxnSpPr/>
          <p:nvPr/>
        </p:nvCxnSpPr>
        <p:spPr bwMode="auto">
          <a:xfrm flipH="1">
            <a:off x="7249006" y="1820630"/>
            <a:ext cx="2510" cy="556811"/>
          </a:xfrm>
          <a:prstGeom prst="straightConnector1">
            <a:avLst/>
          </a:prstGeom>
          <a:solidFill>
            <a:schemeClr val="accent1"/>
          </a:solidFill>
          <a:ln w="28575" cap="flat" cmpd="sng" algn="ctr">
            <a:solidFill>
              <a:schemeClr val="tx2">
                <a:lumMod val="40000"/>
                <a:lumOff val="60000"/>
              </a:schemeClr>
            </a:solidFill>
            <a:prstDash val="solid"/>
            <a:round/>
            <a:headEnd type="none" w="med" len="med"/>
            <a:tailEnd type="triangle" w="med" len="med"/>
          </a:ln>
          <a:effectLst>
            <a:outerShdw blurRad="50800" dist="76200" dir="5400000" rotWithShape="0">
              <a:prstClr val="black">
                <a:alpha val="50000"/>
              </a:prstClr>
            </a:outerShdw>
          </a:effectLst>
        </p:spPr>
      </p:cxnSp>
      <p:cxnSp>
        <p:nvCxnSpPr>
          <p:cNvPr id="70" name="Curved Connector 15"/>
          <p:cNvCxnSpPr/>
          <p:nvPr/>
        </p:nvCxnSpPr>
        <p:spPr bwMode="auto">
          <a:xfrm rot="5400000">
            <a:off x="6515635" y="1641559"/>
            <a:ext cx="556811" cy="914952"/>
          </a:xfrm>
          <a:prstGeom prst="curvedConnector3">
            <a:avLst/>
          </a:prstGeom>
          <a:solidFill>
            <a:schemeClr val="accent1"/>
          </a:solidFill>
          <a:ln w="28575" cap="flat" cmpd="sng" algn="ctr">
            <a:solidFill>
              <a:schemeClr val="tx2">
                <a:lumMod val="40000"/>
                <a:lumOff val="60000"/>
              </a:schemeClr>
            </a:solidFill>
            <a:prstDash val="solid"/>
            <a:round/>
            <a:headEnd type="none" w="med" len="med"/>
            <a:tailEnd type="triangle" w="med" len="med"/>
          </a:ln>
          <a:effectLst>
            <a:outerShdw blurRad="50800" dist="76200" dir="5400000" rotWithShape="0">
              <a:prstClr val="black">
                <a:alpha val="50000"/>
              </a:prstClr>
            </a:outerShdw>
          </a:effectLst>
        </p:spPr>
      </p:cxnSp>
      <p:cxnSp>
        <p:nvCxnSpPr>
          <p:cNvPr id="71" name="Curved Connector 15"/>
          <p:cNvCxnSpPr/>
          <p:nvPr/>
        </p:nvCxnSpPr>
        <p:spPr bwMode="auto">
          <a:xfrm rot="16200000" flipH="1">
            <a:off x="7428046" y="1644100"/>
            <a:ext cx="551899" cy="904958"/>
          </a:xfrm>
          <a:prstGeom prst="curvedConnector3">
            <a:avLst/>
          </a:prstGeom>
          <a:solidFill>
            <a:schemeClr val="accent1"/>
          </a:solidFill>
          <a:ln w="28575" cap="flat" cmpd="sng" algn="ctr">
            <a:solidFill>
              <a:schemeClr val="tx2">
                <a:lumMod val="40000"/>
                <a:lumOff val="60000"/>
              </a:schemeClr>
            </a:solidFill>
            <a:prstDash val="solid"/>
            <a:round/>
            <a:headEnd type="none" w="med" len="med"/>
            <a:tailEnd type="triangle" w="med" len="med"/>
          </a:ln>
          <a:effectLst>
            <a:outerShdw blurRad="50800" dist="76200" dir="5400000" rotWithShape="0">
              <a:prstClr val="black">
                <a:alpha val="50000"/>
              </a:prstClr>
            </a:outerShdw>
          </a:effectLst>
        </p:spPr>
      </p:cxnSp>
      <p:cxnSp>
        <p:nvCxnSpPr>
          <p:cNvPr id="72" name="Curved Connector 15"/>
          <p:cNvCxnSpPr/>
          <p:nvPr/>
        </p:nvCxnSpPr>
        <p:spPr bwMode="auto">
          <a:xfrm rot="16200000" flipH="1">
            <a:off x="7253546" y="3789167"/>
            <a:ext cx="534941" cy="539001"/>
          </a:xfrm>
          <a:prstGeom prst="bentConnector2">
            <a:avLst/>
          </a:prstGeom>
          <a:solidFill>
            <a:schemeClr val="accent1"/>
          </a:solidFill>
          <a:ln w="28575" cap="flat" cmpd="sng" algn="ctr">
            <a:solidFill>
              <a:schemeClr val="tx2">
                <a:lumMod val="40000"/>
                <a:lumOff val="60000"/>
              </a:schemeClr>
            </a:solidFill>
            <a:prstDash val="solid"/>
            <a:round/>
            <a:headEnd type="none" w="med" len="med"/>
            <a:tailEnd type="triangle" w="med" len="med"/>
          </a:ln>
          <a:effectLst>
            <a:outerShdw blurRad="50800" dist="76200" dir="5400000" rotWithShape="0">
              <a:prstClr val="black">
                <a:alpha val="50000"/>
              </a:prstClr>
            </a:outerShdw>
          </a:effectLst>
        </p:spPr>
      </p:cxnSp>
    </p:spTree>
    <p:extLst>
      <p:ext uri="{BB962C8B-B14F-4D97-AF65-F5344CB8AC3E}">
        <p14:creationId xmlns:p14="http://schemas.microsoft.com/office/powerpoint/2010/main" val="3952987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Cloud Networking Security</a:t>
            </a:r>
          </a:p>
          <a:p>
            <a:pPr lvl="1"/>
            <a:r>
              <a:rPr lang="en-US" b="0" dirty="0"/>
              <a:t>Private cloud</a:t>
            </a:r>
          </a:p>
          <a:p>
            <a:pPr lvl="2"/>
            <a:r>
              <a:rPr lang="en-US" b="0" dirty="0"/>
              <a:t>All internal IP addresses</a:t>
            </a:r>
          </a:p>
          <a:p>
            <a:pPr lvl="2"/>
            <a:r>
              <a:rPr lang="en-US" b="0" dirty="0"/>
              <a:t>Connect to the private cloud over a VPN</a:t>
            </a:r>
          </a:p>
          <a:p>
            <a:pPr lvl="2"/>
            <a:r>
              <a:rPr lang="en-US" b="0" dirty="0"/>
              <a:t>No access from the Internet</a:t>
            </a:r>
          </a:p>
        </p:txBody>
      </p:sp>
      <p:sp>
        <p:nvSpPr>
          <p:cNvPr id="3" name="Title 2"/>
          <p:cNvSpPr>
            <a:spLocks noGrp="1"/>
          </p:cNvSpPr>
          <p:nvPr>
            <p:ph type="title"/>
          </p:nvPr>
        </p:nvSpPr>
        <p:spPr/>
        <p:txBody>
          <a:bodyPr/>
          <a:lstStyle/>
          <a:p>
            <a:r>
              <a:rPr lang="en-US"/>
              <a:t>3.6 Given a scenario, apply cybersecurity solutions to the cloud </a:t>
            </a:r>
            <a:endParaRPr lang="en-US" dirty="0"/>
          </a:p>
        </p:txBody>
      </p:sp>
      <p:sp>
        <p:nvSpPr>
          <p:cNvPr id="4" name="Slide Number Placeholder 3"/>
          <p:cNvSpPr>
            <a:spLocks noGrp="1"/>
          </p:cNvSpPr>
          <p:nvPr>
            <p:ph type="sldNum" sz="quarter" idx="4"/>
          </p:nvPr>
        </p:nvSpPr>
        <p:spPr/>
        <p:txBody>
          <a:bodyPr/>
          <a:lstStyle/>
          <a:p>
            <a:pPr lvl="0"/>
            <a:fld id="{CF8BF5C1-0C31-4117-9346-26B34DEE768C}" type="slidenum">
              <a:rPr lang="en-US" altLang="en-US" noProof="0" smtClean="0"/>
              <a:pPr lvl="0"/>
              <a:t>24</a:t>
            </a:fld>
            <a:endParaRPr lang="en-US" alt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3137879355"/>
              </p:ext>
            </p:extLst>
          </p:nvPr>
        </p:nvGraphicFramePr>
        <p:xfrm>
          <a:off x="1040151" y="3733800"/>
          <a:ext cx="3293555" cy="1483360"/>
        </p:xfrm>
        <a:graphic>
          <a:graphicData uri="http://schemas.openxmlformats.org/drawingml/2006/table">
            <a:tbl>
              <a:tblPr>
                <a:effectLst>
                  <a:outerShdw blurRad="50800" dist="76200" dir="5400000" rotWithShape="0">
                    <a:prstClr val="black">
                      <a:alpha val="50000"/>
                    </a:prstClr>
                  </a:outerShdw>
                </a:effectLst>
                <a:tableStyleId>{5C22544A-7EE6-4342-B048-85BDC9FD1C3A}</a:tableStyleId>
              </a:tblPr>
              <a:tblGrid>
                <a:gridCol w="3293555">
                  <a:extLst>
                    <a:ext uri="{9D8B030D-6E8A-4147-A177-3AD203B41FA5}">
                      <a16:colId xmlns:a16="http://schemas.microsoft.com/office/drawing/2014/main" val="1280816934"/>
                    </a:ext>
                  </a:extLst>
                </a:gridCol>
              </a:tblGrid>
              <a:tr h="370840">
                <a:tc>
                  <a:txBody>
                    <a:bodyPr/>
                    <a:lstStyle/>
                    <a:p>
                      <a:r>
                        <a:rPr lang="en-US" b="0" dirty="0">
                          <a:solidFill>
                            <a:schemeClr val="bg1"/>
                          </a:solidFill>
                          <a:effectLst/>
                          <a:latin typeface="Calibri" panose="020F0502020204030204" pitchFamily="34" charset="0"/>
                          <a:cs typeface="Calibri" panose="020F0502020204030204" pitchFamily="34" charset="0"/>
                        </a:rPr>
                        <a:t>Private subnet IP address ranges</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32430803"/>
                  </a:ext>
                </a:extLst>
              </a:tr>
              <a:tr h="370840">
                <a:tc>
                  <a:txBody>
                    <a:bodyPr/>
                    <a:lstStyle/>
                    <a:p>
                      <a:r>
                        <a:rPr lang="en-US" sz="1400" b="0" dirty="0">
                          <a:solidFill>
                            <a:schemeClr val="bg1"/>
                          </a:solidFill>
                          <a:effectLst/>
                          <a:latin typeface="Courier New" panose="02070309020205020404" pitchFamily="49" charset="0"/>
                          <a:cs typeface="Courier New" panose="02070309020205020404" pitchFamily="49" charset="0"/>
                        </a:rPr>
                        <a:t>10.0.0.0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478138"/>
                  </a:ext>
                </a:extLst>
              </a:tr>
              <a:tr h="370840">
                <a:tc>
                  <a:txBody>
                    <a:bodyPr/>
                    <a:lstStyle/>
                    <a:p>
                      <a:r>
                        <a:rPr lang="en-US" sz="1400" b="0" dirty="0">
                          <a:solidFill>
                            <a:schemeClr val="bg1"/>
                          </a:solidFill>
                          <a:effectLst/>
                          <a:latin typeface="Courier New" panose="02070309020205020404" pitchFamily="49" charset="0"/>
                          <a:cs typeface="Courier New" panose="02070309020205020404" pitchFamily="49" charset="0"/>
                        </a:rPr>
                        <a:t>172.16.x.x – 172.31.x.x</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17331203"/>
                  </a:ext>
                </a:extLst>
              </a:tr>
              <a:tr h="370840">
                <a:tc>
                  <a:txBody>
                    <a:bodyPr/>
                    <a:lstStyle/>
                    <a:p>
                      <a:r>
                        <a:rPr lang="en-US" sz="1400" b="0" dirty="0">
                          <a:solidFill>
                            <a:schemeClr val="bg1"/>
                          </a:solidFill>
                          <a:effectLst/>
                          <a:latin typeface="Courier New" panose="02070309020205020404" pitchFamily="49" charset="0"/>
                          <a:cs typeface="Courier New" panose="02070309020205020404" pitchFamily="49" charset="0"/>
                        </a:rPr>
                        <a:t>192.168.0.0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60467701"/>
                  </a:ext>
                </a:extLst>
              </a:tr>
            </a:tbl>
          </a:graphicData>
        </a:graphic>
      </p:graphicFrame>
      <p:sp>
        <p:nvSpPr>
          <p:cNvPr id="7" name="TextBox 6">
            <a:extLst>
              <a:ext uri="{FF2B5EF4-FFF2-40B4-BE49-F238E27FC236}">
                <a16:creationId xmlns:a16="http://schemas.microsoft.com/office/drawing/2014/main" id="{D33AC4DB-C53E-1738-2089-27DD05C84021}"/>
              </a:ext>
            </a:extLst>
          </p:cNvPr>
          <p:cNvSpPr txBox="1"/>
          <p:nvPr/>
        </p:nvSpPr>
        <p:spPr>
          <a:xfrm>
            <a:off x="5036694" y="1548230"/>
            <a:ext cx="3523105" cy="2800767"/>
          </a:xfrm>
          <a:prstGeom prst="rect">
            <a:avLst/>
          </a:prstGeom>
          <a:noFill/>
        </p:spPr>
        <p:txBody>
          <a:bodyPr wrap="square">
            <a:spAutoFit/>
          </a:bodyPr>
          <a:lstStyle/>
          <a:p>
            <a:pPr marL="285750" indent="-274320" defTabSz="914400" fontAlgn="base">
              <a:spcBef>
                <a:spcPts val="1200"/>
              </a:spcBef>
              <a:spcAft>
                <a:spcPct val="0"/>
              </a:spcAft>
              <a:buClr>
                <a:schemeClr val="tx2">
                  <a:lumMod val="40000"/>
                  <a:lumOff val="60000"/>
                </a:schemeClr>
              </a:buClr>
              <a:buSzPct val="100000"/>
              <a:buFont typeface="Arial" panose="020B0604020202020204" pitchFamily="34" charset="0"/>
              <a:buChar char="•"/>
            </a:pPr>
            <a:r>
              <a:rPr lang="en-US"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Segmentation</a:t>
            </a:r>
          </a:p>
          <a:p>
            <a:pPr marL="548640" lvl="2" indent="-274320" defTabSz="914400" fontAlgn="base">
              <a:spcBef>
                <a:spcPts val="1200"/>
              </a:spcBef>
              <a:spcAft>
                <a:spcPct val="0"/>
              </a:spcAft>
              <a:buClr>
                <a:schemeClr val="tx2">
                  <a:lumMod val="40000"/>
                  <a:lumOff val="60000"/>
                </a:schemeClr>
              </a:buClr>
              <a:buSzPct val="100000"/>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Strict set of rules controlling this traffic</a:t>
            </a:r>
          </a:p>
          <a:p>
            <a:pPr marL="548640" lvl="2" indent="-274320" defTabSz="914400" fontAlgn="base">
              <a:spcBef>
                <a:spcPts val="1200"/>
              </a:spcBef>
              <a:spcAft>
                <a:spcPct val="0"/>
              </a:spcAft>
              <a:buClr>
                <a:schemeClr val="tx2">
                  <a:lumMod val="40000"/>
                  <a:lumOff val="60000"/>
                </a:schemeClr>
              </a:buClr>
              <a:buSzPct val="100000"/>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Rules are enforced by the IP address ranges of each subnet</a:t>
            </a:r>
          </a:p>
          <a:p>
            <a:pPr marL="548640" lvl="2" indent="-274320" defTabSz="914400" fontAlgn="base">
              <a:spcBef>
                <a:spcPts val="1200"/>
              </a:spcBef>
              <a:spcAft>
                <a:spcPct val="0"/>
              </a:spcAft>
              <a:buClr>
                <a:schemeClr val="tx2">
                  <a:lumMod val="40000"/>
                  <a:lumOff val="60000"/>
                </a:schemeClr>
              </a:buClr>
              <a:buSzPct val="100000"/>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Private subnet, VLANs used in private subnet</a:t>
            </a:r>
          </a:p>
        </p:txBody>
      </p:sp>
    </p:spTree>
    <p:extLst>
      <p:ext uri="{BB962C8B-B14F-4D97-AF65-F5344CB8AC3E}">
        <p14:creationId xmlns:p14="http://schemas.microsoft.com/office/powerpoint/2010/main" val="2241600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Cloud Networking Security</a:t>
            </a:r>
          </a:p>
          <a:p>
            <a:pPr lvl="1"/>
            <a:r>
              <a:rPr lang="en-US" b="0" dirty="0"/>
              <a:t>NAT Gateway</a:t>
            </a:r>
          </a:p>
          <a:p>
            <a:pPr lvl="2"/>
            <a:r>
              <a:rPr lang="en-US" b="0" dirty="0"/>
              <a:t>Allows the private subnets to communicate with other cloud services and the internet</a:t>
            </a:r>
          </a:p>
          <a:p>
            <a:pPr lvl="2"/>
            <a:r>
              <a:rPr lang="en-US" b="0" dirty="0"/>
              <a:t>Hides the internal network from internet users</a:t>
            </a:r>
          </a:p>
          <a:p>
            <a:pPr lvl="2"/>
            <a:r>
              <a:rPr lang="en-US" b="0" dirty="0"/>
              <a:t>NAT gateway has the Network Access Control List (NACL) for the private subnets</a:t>
            </a:r>
          </a:p>
          <a:p>
            <a:pPr lvl="1"/>
            <a:r>
              <a:rPr lang="en-US" b="0" dirty="0"/>
              <a:t>VPN Connection</a:t>
            </a:r>
          </a:p>
          <a:p>
            <a:pPr lvl="2"/>
            <a:r>
              <a:rPr lang="en-US" b="0" dirty="0"/>
              <a:t>Secure connection to your VPC </a:t>
            </a:r>
          </a:p>
          <a:p>
            <a:pPr lvl="2"/>
            <a:r>
              <a:rPr lang="en-US" b="0" dirty="0"/>
              <a:t>VPN using L2TP/IPsec to the public interface of the NAT gateway</a:t>
            </a:r>
          </a:p>
        </p:txBody>
      </p:sp>
      <p:sp>
        <p:nvSpPr>
          <p:cNvPr id="7" name="Title 6"/>
          <p:cNvSpPr>
            <a:spLocks noGrp="1"/>
          </p:cNvSpPr>
          <p:nvPr>
            <p:ph type="title"/>
          </p:nvPr>
        </p:nvSpPr>
        <p:spPr/>
        <p:txBody>
          <a:bodyPr/>
          <a:lstStyle/>
          <a:p>
            <a:r>
              <a:rPr lang="en-US"/>
              <a:t>3.6 Given a scenario, apply cybersecurity solutions to the cloud </a:t>
            </a:r>
            <a:endParaRPr lang="en-US" dirty="0"/>
          </a:p>
        </p:txBody>
      </p:sp>
      <p:sp>
        <p:nvSpPr>
          <p:cNvPr id="4" name="Slide Number Placeholder 3"/>
          <p:cNvSpPr>
            <a:spLocks noGrp="1"/>
          </p:cNvSpPr>
          <p:nvPr>
            <p:ph type="sldNum" sz="quarter" idx="4"/>
          </p:nvPr>
        </p:nvSpPr>
        <p:spPr/>
        <p:txBody>
          <a:bodyPr/>
          <a:lstStyle/>
          <a:p>
            <a:pPr lvl="0"/>
            <a:fld id="{CF8BF5C1-0C31-4117-9346-26B34DEE768C}" type="slidenum">
              <a:rPr lang="en-US" altLang="en-US" noProof="0" smtClean="0"/>
              <a:pPr lvl="0"/>
              <a:t>25</a:t>
            </a:fld>
            <a:endParaRPr lang="en-US" altLang="en-US" noProof="0" dirty="0"/>
          </a:p>
        </p:txBody>
      </p:sp>
    </p:spTree>
    <p:extLst>
      <p:ext uri="{BB962C8B-B14F-4D97-AF65-F5344CB8AC3E}">
        <p14:creationId xmlns:p14="http://schemas.microsoft.com/office/powerpoint/2010/main" val="2369618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Cloud Networking Security</a:t>
            </a:r>
          </a:p>
          <a:p>
            <a:pPr lvl="1"/>
            <a:r>
              <a:rPr lang="en-US" sz="1800" b="0" dirty="0"/>
              <a:t>Virtual Private Cloud (VPC)</a:t>
            </a:r>
          </a:p>
          <a:p>
            <a:pPr lvl="2"/>
            <a:r>
              <a:rPr lang="en-US" sz="1400" b="0" dirty="0"/>
              <a:t>Consists of shared resources with a public cloud </a:t>
            </a:r>
          </a:p>
          <a:p>
            <a:pPr lvl="2"/>
            <a:r>
              <a:rPr lang="en-US" sz="1400" b="0" dirty="0"/>
              <a:t>VMs for one company are isolated from the resources of another company</a:t>
            </a:r>
          </a:p>
          <a:p>
            <a:pPr lvl="2"/>
            <a:r>
              <a:rPr lang="en-US" sz="1400" b="0" dirty="0"/>
              <a:t>Part of IaaS</a:t>
            </a:r>
          </a:p>
          <a:p>
            <a:pPr lvl="2"/>
            <a:r>
              <a:rPr lang="en-US" sz="1400" b="0" dirty="0"/>
              <a:t>Allows you to create a private connection between your VPC and another cloud service without crossing over the internet</a:t>
            </a:r>
          </a:p>
          <a:p>
            <a:pPr lvl="2"/>
            <a:endParaRPr lang="en-US" b="0" dirty="0"/>
          </a:p>
        </p:txBody>
      </p:sp>
      <p:sp>
        <p:nvSpPr>
          <p:cNvPr id="3" name="Title 2"/>
          <p:cNvSpPr>
            <a:spLocks noGrp="1"/>
          </p:cNvSpPr>
          <p:nvPr>
            <p:ph type="title"/>
          </p:nvPr>
        </p:nvSpPr>
        <p:spPr/>
        <p:txBody>
          <a:bodyPr/>
          <a:lstStyle/>
          <a:p>
            <a:r>
              <a:rPr lang="en-US"/>
              <a:t>3.6 Given a scenario, apply cybersecurity solutions to the cloud </a:t>
            </a:r>
            <a:endParaRPr lang="en-US" dirty="0"/>
          </a:p>
        </p:txBody>
      </p:sp>
      <p:sp>
        <p:nvSpPr>
          <p:cNvPr id="4" name="Slide Number Placeholder 3"/>
          <p:cNvSpPr>
            <a:spLocks noGrp="1"/>
          </p:cNvSpPr>
          <p:nvPr>
            <p:ph type="sldNum" sz="quarter" idx="4"/>
          </p:nvPr>
        </p:nvSpPr>
        <p:spPr/>
        <p:txBody>
          <a:bodyPr/>
          <a:lstStyle/>
          <a:p>
            <a:pPr lvl="0"/>
            <a:fld id="{CF8BF5C1-0C31-4117-9346-26B34DEE768C}" type="slidenum">
              <a:rPr lang="en-US" altLang="en-US" noProof="0" smtClean="0"/>
              <a:pPr lvl="0"/>
              <a:t>26</a:t>
            </a:fld>
            <a:endParaRPr lang="en-US" altLang="en-US" noProof="0" dirty="0"/>
          </a:p>
        </p:txBody>
      </p:sp>
      <p:pic>
        <p:nvPicPr>
          <p:cNvPr id="100" name="Picture 99"/>
          <p:cNvPicPr>
            <a:picLocks noChangeAspect="1"/>
          </p:cNvPicPr>
          <p:nvPr/>
        </p:nvPicPr>
        <p:blipFill>
          <a:blip r:embed="rId3"/>
          <a:stretch>
            <a:fillRect/>
          </a:stretch>
        </p:blipFill>
        <p:spPr>
          <a:xfrm>
            <a:off x="736918" y="3701919"/>
            <a:ext cx="8041321" cy="2975106"/>
          </a:xfrm>
          <a:prstGeom prst="rect">
            <a:avLst/>
          </a:prstGeom>
        </p:spPr>
      </p:pic>
    </p:spTree>
    <p:extLst>
      <p:ext uri="{BB962C8B-B14F-4D97-AF65-F5344CB8AC3E}">
        <p14:creationId xmlns:p14="http://schemas.microsoft.com/office/powerpoint/2010/main" val="984466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Cloud Service Providers</a:t>
            </a:r>
          </a:p>
          <a:p>
            <a:pPr lvl="1"/>
            <a:r>
              <a:rPr lang="en-US" b="0" dirty="0"/>
              <a:t>Fog Computing</a:t>
            </a:r>
          </a:p>
          <a:p>
            <a:pPr lvl="2"/>
            <a:r>
              <a:rPr lang="en-US" b="0" dirty="0"/>
              <a:t>Intermediary between the device and the cloud </a:t>
            </a:r>
          </a:p>
          <a:p>
            <a:pPr lvl="2"/>
            <a:r>
              <a:rPr lang="en-US" b="0" dirty="0"/>
              <a:t>Allows the data to be processed closer to the device </a:t>
            </a:r>
          </a:p>
          <a:p>
            <a:pPr lvl="2"/>
            <a:r>
              <a:rPr lang="en-US" b="0" dirty="0"/>
              <a:t>Reduces latency and cost</a:t>
            </a:r>
          </a:p>
          <a:p>
            <a:pPr lvl="2"/>
            <a:endParaRPr lang="en-US" dirty="0"/>
          </a:p>
        </p:txBody>
      </p:sp>
      <p:sp>
        <p:nvSpPr>
          <p:cNvPr id="3" name="Title 2"/>
          <p:cNvSpPr>
            <a:spLocks noGrp="1"/>
          </p:cNvSpPr>
          <p:nvPr>
            <p:ph type="title"/>
          </p:nvPr>
        </p:nvSpPr>
        <p:spPr/>
        <p:txBody>
          <a:bodyPr/>
          <a:lstStyle/>
          <a:p>
            <a:r>
              <a:rPr lang="en-US"/>
              <a:t>2.2 Summarize virtualization and cloud computing concepts</a:t>
            </a:r>
            <a:endParaRPr lang="en-US" dirty="0"/>
          </a:p>
        </p:txBody>
      </p:sp>
      <p:sp>
        <p:nvSpPr>
          <p:cNvPr id="4" name="Slide Number Placeholder 3"/>
          <p:cNvSpPr>
            <a:spLocks noGrp="1"/>
          </p:cNvSpPr>
          <p:nvPr>
            <p:ph type="sldNum" sz="quarter" idx="4"/>
          </p:nvPr>
        </p:nvSpPr>
        <p:spPr/>
        <p:txBody>
          <a:bodyPr/>
          <a:lstStyle/>
          <a:p>
            <a:fld id="{CF8BF5C1-0C31-4117-9346-26B34DEE768C}" type="slidenum">
              <a:rPr lang="en-US" altLang="en-US" smtClean="0"/>
              <a:pPr/>
              <a:t>27</a:t>
            </a:fld>
            <a:endParaRPr lang="en-US" altLang="en-US" dirty="0"/>
          </a:p>
        </p:txBody>
      </p:sp>
      <p:pic>
        <p:nvPicPr>
          <p:cNvPr id="1028" name="Picture 1027"/>
          <p:cNvPicPr>
            <a:picLocks noChangeAspect="1"/>
          </p:cNvPicPr>
          <p:nvPr/>
        </p:nvPicPr>
        <p:blipFill>
          <a:blip r:embed="rId2"/>
          <a:stretch>
            <a:fillRect/>
          </a:stretch>
        </p:blipFill>
        <p:spPr>
          <a:xfrm>
            <a:off x="3916680" y="2892960"/>
            <a:ext cx="4846320" cy="3348570"/>
          </a:xfrm>
          <a:prstGeom prst="rect">
            <a:avLst/>
          </a:prstGeom>
          <a:ln>
            <a:solidFill>
              <a:schemeClr val="bg1"/>
            </a:solidFill>
          </a:ln>
        </p:spPr>
      </p:pic>
    </p:spTree>
    <p:extLst>
      <p:ext uri="{BB962C8B-B14F-4D97-AF65-F5344CB8AC3E}">
        <p14:creationId xmlns:p14="http://schemas.microsoft.com/office/powerpoint/2010/main" val="3583289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b="0" dirty="0"/>
              <a:t>Edge Computing </a:t>
            </a:r>
          </a:p>
          <a:p>
            <a:pPr lvl="1"/>
            <a:r>
              <a:rPr lang="en-US" b="0" dirty="0"/>
              <a:t>All the processing of data storage is closer to the sensors rather than being thousands of miles away on a server at a data center</a:t>
            </a:r>
          </a:p>
          <a:p>
            <a:r>
              <a:rPr lang="en-US" b="0" dirty="0"/>
              <a:t>Microservices / API</a:t>
            </a:r>
          </a:p>
          <a:p>
            <a:pPr lvl="2"/>
            <a:r>
              <a:rPr lang="en-US" b="0" dirty="0"/>
              <a:t>This allows you to define individual services that can then be connected by using an application program interface</a:t>
            </a:r>
          </a:p>
          <a:p>
            <a:pPr marL="274320" lvl="2" indent="0">
              <a:spcBef>
                <a:spcPts val="0"/>
              </a:spcBef>
              <a:buNone/>
            </a:pPr>
            <a:endParaRPr lang="en-US" sz="1600" b="0" dirty="0"/>
          </a:p>
          <a:p>
            <a:pPr marL="274320" lvl="2" indent="0">
              <a:spcBef>
                <a:spcPts val="0"/>
              </a:spcBef>
              <a:buNone/>
            </a:pPr>
            <a:r>
              <a:rPr lang="en-US" sz="1400" b="0" i="1" dirty="0">
                <a:solidFill>
                  <a:srgbClr val="FFC000"/>
                </a:solidFill>
              </a:rPr>
              <a:t>Microservices is an architecture style that </a:t>
            </a:r>
          </a:p>
          <a:p>
            <a:pPr marL="274320" lvl="2" indent="0">
              <a:spcBef>
                <a:spcPts val="0"/>
              </a:spcBef>
              <a:buNone/>
            </a:pPr>
            <a:r>
              <a:rPr lang="en-US" sz="1400" b="0" i="1" dirty="0">
                <a:solidFill>
                  <a:srgbClr val="FFC000"/>
                </a:solidFill>
              </a:rPr>
              <a:t>Divides a system into a series of small modules</a:t>
            </a:r>
          </a:p>
          <a:p>
            <a:pPr marL="274320" lvl="2" indent="0">
              <a:spcBef>
                <a:spcPts val="0"/>
              </a:spcBef>
              <a:buNone/>
            </a:pPr>
            <a:r>
              <a:rPr lang="en-US" sz="1400" b="0" i="1" dirty="0">
                <a:solidFill>
                  <a:srgbClr val="FFC000"/>
                </a:solidFill>
              </a:rPr>
              <a:t>That can be coupled together to produce a </a:t>
            </a:r>
          </a:p>
          <a:p>
            <a:pPr marL="274320" lvl="2" indent="0">
              <a:spcBef>
                <a:spcPts val="0"/>
              </a:spcBef>
              <a:buNone/>
            </a:pPr>
            <a:r>
              <a:rPr lang="en-US" sz="1400" b="0" i="1" dirty="0">
                <a:solidFill>
                  <a:srgbClr val="FFC000"/>
                </a:solidFill>
              </a:rPr>
              <a:t>Complete system.  Each of the modules in a micro-</a:t>
            </a:r>
          </a:p>
          <a:p>
            <a:pPr marL="274320" lvl="2" indent="0">
              <a:spcBef>
                <a:spcPts val="0"/>
              </a:spcBef>
              <a:buNone/>
            </a:pPr>
            <a:r>
              <a:rPr lang="en-US" sz="1400" b="0" i="1" dirty="0">
                <a:solidFill>
                  <a:srgbClr val="FFC000"/>
                </a:solidFill>
              </a:rPr>
              <a:t>Services architecture is designed to be lightweight,</a:t>
            </a:r>
          </a:p>
          <a:p>
            <a:pPr marL="274320" lvl="2" indent="0">
              <a:spcBef>
                <a:spcPts val="0"/>
              </a:spcBef>
              <a:buNone/>
            </a:pPr>
            <a:r>
              <a:rPr lang="en-US" sz="1400" b="0" i="1" dirty="0">
                <a:solidFill>
                  <a:srgbClr val="FFC000"/>
                </a:solidFill>
              </a:rPr>
              <a:t>With simple interfaces and structurally complete.</a:t>
            </a:r>
          </a:p>
          <a:p>
            <a:pPr marL="274320" lvl="2" indent="0">
              <a:spcBef>
                <a:spcPts val="0"/>
              </a:spcBef>
              <a:buNone/>
            </a:pPr>
            <a:r>
              <a:rPr lang="en-US" sz="1400" b="0" i="1" dirty="0">
                <a:solidFill>
                  <a:srgbClr val="FFC000"/>
                </a:solidFill>
              </a:rPr>
              <a:t>This allows for more rapid development and</a:t>
            </a:r>
          </a:p>
          <a:p>
            <a:pPr marL="274320" lvl="2" indent="0">
              <a:spcBef>
                <a:spcPts val="0"/>
              </a:spcBef>
              <a:buNone/>
            </a:pPr>
            <a:r>
              <a:rPr lang="en-US" sz="1400" b="0" i="1" dirty="0">
                <a:solidFill>
                  <a:srgbClr val="FFC000"/>
                </a:solidFill>
              </a:rPr>
              <a:t>maintenance of code.</a:t>
            </a:r>
          </a:p>
        </p:txBody>
      </p:sp>
      <p:sp>
        <p:nvSpPr>
          <p:cNvPr id="3" name="Title 2"/>
          <p:cNvSpPr>
            <a:spLocks noGrp="1"/>
          </p:cNvSpPr>
          <p:nvPr>
            <p:ph type="title"/>
          </p:nvPr>
        </p:nvSpPr>
        <p:spPr/>
        <p:txBody>
          <a:bodyPr/>
          <a:lstStyle/>
          <a:p>
            <a:r>
              <a:rPr lang="en-US"/>
              <a:t>2.2 Summarize virtualization and cloud computing concepts</a:t>
            </a:r>
            <a:endParaRPr lang="en-US" dirty="0"/>
          </a:p>
        </p:txBody>
      </p:sp>
      <p:sp>
        <p:nvSpPr>
          <p:cNvPr id="4" name="Slide Number Placeholder 3"/>
          <p:cNvSpPr>
            <a:spLocks noGrp="1"/>
          </p:cNvSpPr>
          <p:nvPr>
            <p:ph type="sldNum" sz="quarter" idx="4"/>
          </p:nvPr>
        </p:nvSpPr>
        <p:spPr/>
        <p:txBody>
          <a:bodyPr/>
          <a:lstStyle/>
          <a:p>
            <a:fld id="{CF8BF5C1-0C31-4117-9346-26B34DEE768C}" type="slidenum">
              <a:rPr lang="en-US" altLang="en-US" smtClean="0"/>
              <a:pPr/>
              <a:t>28</a:t>
            </a:fld>
            <a:endParaRPr lang="en-US" altLang="en-US" dirty="0"/>
          </a:p>
        </p:txBody>
      </p:sp>
      <p:pic>
        <p:nvPicPr>
          <p:cNvPr id="53" name="Picture 52"/>
          <p:cNvPicPr>
            <a:picLocks noChangeAspect="1"/>
          </p:cNvPicPr>
          <p:nvPr/>
        </p:nvPicPr>
        <p:blipFill>
          <a:blip r:embed="rId3"/>
          <a:stretch>
            <a:fillRect/>
          </a:stretch>
        </p:blipFill>
        <p:spPr>
          <a:xfrm>
            <a:off x="5241891" y="3429000"/>
            <a:ext cx="2746409" cy="2633472"/>
          </a:xfrm>
          <a:prstGeom prst="rect">
            <a:avLst/>
          </a:prstGeom>
          <a:ln>
            <a:solidFill>
              <a:schemeClr val="bg1"/>
            </a:solidFill>
          </a:ln>
        </p:spPr>
      </p:pic>
    </p:spTree>
    <p:extLst>
      <p:ext uri="{BB962C8B-B14F-4D97-AF65-F5344CB8AC3E}">
        <p14:creationId xmlns:p14="http://schemas.microsoft.com/office/powerpoint/2010/main" val="2706349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pPr marL="365760" lvl="0" indent="-365760">
              <a:buClr>
                <a:srgbClr val="17406D">
                  <a:lumMod val="40000"/>
                  <a:lumOff val="60000"/>
                </a:srgbClr>
              </a:buClr>
              <a:buSzPct val="100000"/>
              <a:buFont typeface="+mj-lt"/>
              <a:buAutoNum type="arabicPeriod"/>
            </a:pPr>
            <a:r>
              <a:rPr lang="en-US" b="0" i="0" dirty="0">
                <a:solidFill>
                  <a:prstClr val="white"/>
                </a:solidFill>
              </a:rPr>
              <a:t>Cloud Security Controls</a:t>
            </a:r>
          </a:p>
          <a:p>
            <a:pPr marL="365760" lvl="0" indent="-365760">
              <a:buClr>
                <a:srgbClr val="17406D">
                  <a:lumMod val="40000"/>
                  <a:lumOff val="60000"/>
                </a:srgbClr>
              </a:buClr>
              <a:buSzPct val="100000"/>
              <a:buFont typeface="+mj-lt"/>
              <a:buAutoNum type="arabicPeriod"/>
            </a:pPr>
            <a:r>
              <a:rPr lang="en-US" b="0" i="0" dirty="0">
                <a:solidFill>
                  <a:prstClr val="white"/>
                </a:solidFill>
              </a:rPr>
              <a:t>Cloud Storage Security</a:t>
            </a:r>
          </a:p>
          <a:p>
            <a:pPr marL="365760" lvl="0" indent="-365760">
              <a:buClr>
                <a:srgbClr val="17406D">
                  <a:lumMod val="40000"/>
                  <a:lumOff val="60000"/>
                </a:srgbClr>
              </a:buClr>
              <a:buSzPct val="100000"/>
              <a:buFont typeface="+mj-lt"/>
              <a:buAutoNum type="arabicPeriod"/>
            </a:pPr>
            <a:r>
              <a:rPr lang="en-US" b="0" i="0" dirty="0">
                <a:solidFill>
                  <a:prstClr val="white"/>
                </a:solidFill>
              </a:rPr>
              <a:t>Cloud Networking Security </a:t>
            </a:r>
          </a:p>
          <a:p>
            <a:pPr marL="365760" lvl="0" indent="-365760">
              <a:buClr>
                <a:srgbClr val="17406D">
                  <a:lumMod val="40000"/>
                  <a:lumOff val="60000"/>
                </a:srgbClr>
              </a:buClr>
              <a:buSzPct val="100000"/>
              <a:buFont typeface="+mj-lt"/>
              <a:buAutoNum type="arabicPeriod"/>
            </a:pPr>
            <a:r>
              <a:rPr lang="en-US" b="0" i="0" dirty="0">
                <a:solidFill>
                  <a:prstClr val="white"/>
                </a:solidFill>
              </a:rPr>
              <a:t>Cloud Computing Security </a:t>
            </a:r>
          </a:p>
          <a:p>
            <a:pPr marL="365760" lvl="0" indent="-365760">
              <a:buClr>
                <a:srgbClr val="17406D">
                  <a:lumMod val="40000"/>
                  <a:lumOff val="60000"/>
                </a:srgbClr>
              </a:buClr>
              <a:buSzPct val="100000"/>
              <a:buFont typeface="+mj-lt"/>
              <a:buAutoNum type="arabicPeriod"/>
            </a:pPr>
            <a:r>
              <a:rPr lang="en-US" b="0" i="0" dirty="0">
                <a:solidFill>
                  <a:prstClr val="white"/>
                </a:solidFill>
              </a:rPr>
              <a:t>Cloud Security Solutions</a:t>
            </a:r>
          </a:p>
          <a:p>
            <a:endParaRPr lang="en-US" dirty="0"/>
          </a:p>
        </p:txBody>
      </p:sp>
      <p:sp>
        <p:nvSpPr>
          <p:cNvPr id="3" name="Title 2"/>
          <p:cNvSpPr>
            <a:spLocks noGrp="1"/>
          </p:cNvSpPr>
          <p:nvPr>
            <p:ph type="title"/>
          </p:nvPr>
        </p:nvSpPr>
        <p:spPr/>
        <p:txBody>
          <a:bodyPr/>
          <a:lstStyle/>
          <a:p>
            <a:r>
              <a:rPr lang="en-US"/>
              <a:t>3.6 Given a scenario, apply cybersecurity solutions to the cloud </a:t>
            </a:r>
            <a:endParaRPr lang="en-US" dirty="0"/>
          </a:p>
        </p:txBody>
      </p:sp>
      <p:sp>
        <p:nvSpPr>
          <p:cNvPr id="4" name="Slide Number Placeholder 3"/>
          <p:cNvSpPr>
            <a:spLocks noGrp="1"/>
          </p:cNvSpPr>
          <p:nvPr>
            <p:ph type="sldNum" sz="quarter" idx="4"/>
          </p:nvPr>
        </p:nvSpPr>
        <p:spPr/>
        <p:txBody>
          <a:bodyPr/>
          <a:lstStyle/>
          <a:p>
            <a:pPr lvl="0"/>
            <a:fld id="{CF8BF5C1-0C31-4117-9346-26B34DEE768C}" type="slidenum">
              <a:rPr lang="en-US" altLang="en-US" noProof="0" smtClean="0"/>
              <a:pPr lvl="0"/>
              <a:t>29</a:t>
            </a:fld>
            <a:endParaRPr lang="en-US" altLang="en-US" noProof="0" dirty="0"/>
          </a:p>
        </p:txBody>
      </p:sp>
    </p:spTree>
    <p:extLst>
      <p:ext uri="{BB962C8B-B14F-4D97-AF65-F5344CB8AC3E}">
        <p14:creationId xmlns:p14="http://schemas.microsoft.com/office/powerpoint/2010/main" val="19812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365760" lvl="1" indent="-365760">
              <a:buFont typeface="+mj-lt"/>
              <a:buAutoNum type="alphaLcPeriod"/>
            </a:pPr>
            <a:r>
              <a:rPr lang="en-US" sz="1600" dirty="0"/>
              <a:t>2.2 Summarize virtualization and cloud computing concepts</a:t>
            </a:r>
          </a:p>
          <a:p>
            <a:pPr marL="365760" lvl="1" indent="-365760">
              <a:buFont typeface="+mj-lt"/>
              <a:buAutoNum type="alphaLcPeriod"/>
            </a:pPr>
            <a:r>
              <a:rPr lang="en-US" sz="1600" dirty="0"/>
              <a:t>3.6 Given a scenario, apply cybersecurity solutions to the cloud </a:t>
            </a:r>
          </a:p>
        </p:txBody>
      </p:sp>
      <p:sp>
        <p:nvSpPr>
          <p:cNvPr id="3" name="Title 2"/>
          <p:cNvSpPr>
            <a:spLocks noGrp="1"/>
          </p:cNvSpPr>
          <p:nvPr>
            <p:ph type="title"/>
          </p:nvPr>
        </p:nvSpPr>
        <p:spPr/>
        <p:txBody>
          <a:bodyPr/>
          <a:lstStyle/>
          <a:p>
            <a:r>
              <a:rPr lang="en-US" dirty="0"/>
              <a:t>Virtualization &amp; Cloud Concepts</a:t>
            </a:r>
          </a:p>
        </p:txBody>
      </p:sp>
      <p:sp>
        <p:nvSpPr>
          <p:cNvPr id="4" name="Slide Number Placeholder 3"/>
          <p:cNvSpPr>
            <a:spLocks noGrp="1"/>
          </p:cNvSpPr>
          <p:nvPr>
            <p:ph type="sldNum" sz="quarter" idx="4"/>
          </p:nvPr>
        </p:nvSpPr>
        <p:spPr/>
        <p:txBody>
          <a:bodyPr/>
          <a:lstStyle/>
          <a:p>
            <a:fld id="{CF8BF5C1-0C31-4117-9346-26B34DEE768C}" type="slidenum">
              <a:rPr lang="en-US" altLang="en-US" smtClean="0"/>
              <a:pPr/>
              <a:t>3</a:t>
            </a:fld>
            <a:endParaRPr lang="en-US" altLang="en-US" dirty="0"/>
          </a:p>
        </p:txBody>
      </p:sp>
    </p:spTree>
    <p:extLst>
      <p:ext uri="{BB962C8B-B14F-4D97-AF65-F5344CB8AC3E}">
        <p14:creationId xmlns:p14="http://schemas.microsoft.com/office/powerpoint/2010/main" val="1439196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62B083-92C5-E94A-B5EE-FFC99C39D59C}"/>
              </a:ext>
            </a:extLst>
          </p:cNvPr>
          <p:cNvSpPr>
            <a:spLocks noGrp="1"/>
          </p:cNvSpPr>
          <p:nvPr>
            <p:ph sz="half" idx="1"/>
          </p:nvPr>
        </p:nvSpPr>
        <p:spPr/>
        <p:txBody>
          <a:bodyPr/>
          <a:lstStyle/>
          <a:p>
            <a:endParaRPr lang="en-US"/>
          </a:p>
        </p:txBody>
      </p:sp>
      <p:sp>
        <p:nvSpPr>
          <p:cNvPr id="3" name="Title 2">
            <a:extLst>
              <a:ext uri="{FF2B5EF4-FFF2-40B4-BE49-F238E27FC236}">
                <a16:creationId xmlns:a16="http://schemas.microsoft.com/office/drawing/2014/main" id="{FB5BF6EA-0C71-3F4D-B9F9-CD3CF4DE02F3}"/>
              </a:ext>
            </a:extLst>
          </p:cNvPr>
          <p:cNvSpPr>
            <a:spLocks noGrp="1"/>
          </p:cNvSpPr>
          <p:nvPr>
            <p:ph type="title"/>
          </p:nvPr>
        </p:nvSpPr>
        <p:spPr>
          <a:xfrm>
            <a:off x="1371600" y="333374"/>
            <a:ext cx="7406640" cy="733425"/>
          </a:xfrm>
        </p:spPr>
        <p:txBody>
          <a:bodyPr/>
          <a:lstStyle/>
          <a:p>
            <a:pPr algn="r"/>
            <a:r>
              <a:rPr lang="en-US" sz="2000" dirty="0">
                <a:effectLst/>
                <a:latin typeface="+mj-lt"/>
              </a:rPr>
              <a:t>Professor Messer: Securing Cloud Storage</a:t>
            </a:r>
            <a:br>
              <a:rPr lang="en-US" sz="2000" dirty="0">
                <a:effectLst/>
                <a:latin typeface="+mj-lt"/>
              </a:rPr>
            </a:br>
            <a:br>
              <a:rPr lang="en-US" sz="2000" dirty="0">
                <a:latin typeface="+mj-lt"/>
              </a:rPr>
            </a:br>
            <a:endParaRPr lang="en-US" sz="2000" dirty="0">
              <a:latin typeface="+mj-lt"/>
            </a:endParaRPr>
          </a:p>
        </p:txBody>
      </p:sp>
      <p:sp>
        <p:nvSpPr>
          <p:cNvPr id="4" name="Slide Number Placeholder 3">
            <a:extLst>
              <a:ext uri="{FF2B5EF4-FFF2-40B4-BE49-F238E27FC236}">
                <a16:creationId xmlns:a16="http://schemas.microsoft.com/office/drawing/2014/main" id="{28A2A9C9-1663-5547-BE86-EE4809406429}"/>
              </a:ext>
            </a:extLst>
          </p:cNvPr>
          <p:cNvSpPr>
            <a:spLocks noGrp="1"/>
          </p:cNvSpPr>
          <p:nvPr>
            <p:ph type="sldNum" sz="quarter" idx="4"/>
          </p:nvPr>
        </p:nvSpPr>
        <p:spPr/>
        <p:txBody>
          <a:bodyPr/>
          <a:lstStyle/>
          <a:p>
            <a:fld id="{CF8BF5C1-0C31-4117-9346-26B34DEE768C}" type="slidenum">
              <a:rPr lang="en-US" altLang="en-US" smtClean="0"/>
              <a:pPr/>
              <a:t>30</a:t>
            </a:fld>
            <a:endParaRPr lang="en-US" alt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Web Video Player">
                <a:extLst>
                  <a:ext uri="{FF2B5EF4-FFF2-40B4-BE49-F238E27FC236}">
                    <a16:creationId xmlns:a16="http://schemas.microsoft.com/office/drawing/2014/main" id="{679E9B2E-15CA-D140-A10D-93256164E64D}"/>
                  </a:ext>
                </a:extLst>
              </p:cNvPr>
              <p:cNvGraphicFramePr>
                <a:graphicFrameLocks noGrp="1"/>
              </p:cNvGraphicFramePr>
              <p:nvPr/>
            </p:nvGraphicFramePr>
            <p:xfrm>
              <a:off x="211015" y="704850"/>
              <a:ext cx="8750106" cy="5334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title="Web Video Player">
                <a:extLst>
                  <a:ext uri="{FF2B5EF4-FFF2-40B4-BE49-F238E27FC236}">
                    <a16:creationId xmlns:a16="http://schemas.microsoft.com/office/drawing/2014/main" id="{679E9B2E-15CA-D140-A10D-93256164E64D}"/>
                  </a:ext>
                </a:extLst>
              </p:cNvPr>
              <p:cNvPicPr>
                <a:picLocks noGrp="1" noRot="1" noChangeAspect="1" noMove="1" noResize="1" noEditPoints="1" noAdjustHandles="1" noChangeArrowheads="1" noChangeShapeType="1"/>
              </p:cNvPicPr>
              <p:nvPr/>
            </p:nvPicPr>
            <p:blipFill>
              <a:blip r:embed="rId4"/>
              <a:stretch>
                <a:fillRect/>
              </a:stretch>
            </p:blipFill>
            <p:spPr>
              <a:xfrm>
                <a:off x="211015" y="704850"/>
                <a:ext cx="8750106" cy="5334000"/>
              </a:xfrm>
              <a:prstGeom prst="rect">
                <a:avLst/>
              </a:prstGeom>
            </p:spPr>
          </p:pic>
        </mc:Fallback>
      </mc:AlternateContent>
    </p:spTree>
    <p:extLst>
      <p:ext uri="{BB962C8B-B14F-4D97-AF65-F5344CB8AC3E}">
        <p14:creationId xmlns:p14="http://schemas.microsoft.com/office/powerpoint/2010/main" val="829620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a:t>Cloud Security Controls</a:t>
            </a:r>
          </a:p>
          <a:p>
            <a:pPr lvl="1"/>
            <a:r>
              <a:rPr lang="en-US" sz="1600" b="0" dirty="0"/>
              <a:t>High Availability Across Zones</a:t>
            </a:r>
          </a:p>
          <a:p>
            <a:pPr lvl="2"/>
            <a:r>
              <a:rPr lang="en-US" sz="1400" b="0" dirty="0"/>
              <a:t>HA across zones</a:t>
            </a:r>
          </a:p>
          <a:p>
            <a:pPr lvl="2"/>
            <a:r>
              <a:rPr lang="en-US" sz="1400" b="0" dirty="0"/>
              <a:t>Availability zones (AZ)</a:t>
            </a:r>
          </a:p>
          <a:p>
            <a:pPr lvl="2"/>
            <a:r>
              <a:rPr lang="en-US" sz="1400" b="0" dirty="0"/>
              <a:t>Isolated locations within a cloud region (geographical location)</a:t>
            </a:r>
          </a:p>
          <a:p>
            <a:pPr lvl="2"/>
            <a:r>
              <a:rPr lang="en-US" sz="1400" b="0" dirty="0"/>
              <a:t>AZ commonly spans across multiple regions</a:t>
            </a:r>
          </a:p>
          <a:p>
            <a:pPr lvl="2"/>
            <a:r>
              <a:rPr lang="en-US" sz="1400" b="0" dirty="0"/>
              <a:t>Each AZ has independent power, HVAC, and networking</a:t>
            </a:r>
          </a:p>
          <a:p>
            <a:pPr lvl="1"/>
            <a:r>
              <a:rPr lang="en-US" sz="1600" b="0" dirty="0"/>
              <a:t>Build applications to be highly available (HA)</a:t>
            </a:r>
          </a:p>
          <a:p>
            <a:pPr lvl="2"/>
            <a:r>
              <a:rPr lang="en-US" sz="1400" b="0" dirty="0"/>
              <a:t>Run as active/standby or active/active</a:t>
            </a:r>
          </a:p>
          <a:p>
            <a:pPr lvl="2"/>
            <a:r>
              <a:rPr lang="en-US" sz="1400" b="0" dirty="0"/>
              <a:t>Application recognizes an outage and moves to the other AZ</a:t>
            </a:r>
          </a:p>
          <a:p>
            <a:pPr lvl="2"/>
            <a:r>
              <a:rPr lang="en-US" sz="1400" b="0" dirty="0"/>
              <a:t>Use load balancers to provide seamless HA</a:t>
            </a:r>
          </a:p>
          <a:p>
            <a:pPr lvl="2"/>
            <a:r>
              <a:rPr lang="en-US" sz="1400" b="0" dirty="0"/>
              <a:t>Users don’t experience any application issues</a:t>
            </a:r>
          </a:p>
          <a:p>
            <a:pPr lvl="2"/>
            <a:endParaRPr lang="en-US" dirty="0"/>
          </a:p>
        </p:txBody>
      </p:sp>
      <p:sp>
        <p:nvSpPr>
          <p:cNvPr id="3" name="Title 2"/>
          <p:cNvSpPr>
            <a:spLocks noGrp="1"/>
          </p:cNvSpPr>
          <p:nvPr>
            <p:ph type="title"/>
          </p:nvPr>
        </p:nvSpPr>
        <p:spPr/>
        <p:txBody>
          <a:bodyPr/>
          <a:lstStyle/>
          <a:p>
            <a:r>
              <a:rPr lang="en-US"/>
              <a:t>3.6 Given a scenario, apply cybersecurity solutions to the cloud </a:t>
            </a:r>
            <a:endParaRPr lang="en-US" dirty="0"/>
          </a:p>
        </p:txBody>
      </p:sp>
      <p:sp>
        <p:nvSpPr>
          <p:cNvPr id="4" name="Slide Number Placeholder 3"/>
          <p:cNvSpPr>
            <a:spLocks noGrp="1"/>
          </p:cNvSpPr>
          <p:nvPr>
            <p:ph type="sldNum" sz="quarter" idx="4"/>
          </p:nvPr>
        </p:nvSpPr>
        <p:spPr/>
        <p:txBody>
          <a:bodyPr/>
          <a:lstStyle/>
          <a:p>
            <a:pPr lvl="0"/>
            <a:fld id="{CF8BF5C1-0C31-4117-9346-26B34DEE768C}" type="slidenum">
              <a:rPr lang="en-US" altLang="en-US" noProof="0" smtClean="0"/>
              <a:pPr lvl="0"/>
              <a:t>31</a:t>
            </a:fld>
            <a:endParaRPr lang="en-US" altLang="en-US" noProof="0" dirty="0"/>
          </a:p>
        </p:txBody>
      </p:sp>
    </p:spTree>
    <p:extLst>
      <p:ext uri="{BB962C8B-B14F-4D97-AF65-F5344CB8AC3E}">
        <p14:creationId xmlns:p14="http://schemas.microsoft.com/office/powerpoint/2010/main" val="1187411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Cloud Security Controls</a:t>
            </a:r>
          </a:p>
          <a:p>
            <a:pPr lvl="1"/>
            <a:r>
              <a:rPr lang="en-US" b="0" dirty="0"/>
              <a:t>Secrets management</a:t>
            </a:r>
          </a:p>
          <a:p>
            <a:pPr lvl="1"/>
            <a:r>
              <a:rPr lang="en-US" b="0" dirty="0"/>
              <a:t>Cloud computing includes many secrets</a:t>
            </a:r>
          </a:p>
          <a:p>
            <a:pPr lvl="2"/>
            <a:r>
              <a:rPr lang="en-US" b="0" dirty="0"/>
              <a:t>API keys</a:t>
            </a:r>
          </a:p>
          <a:p>
            <a:pPr lvl="2"/>
            <a:r>
              <a:rPr lang="en-US" b="0" dirty="0"/>
              <a:t> Passwords</a:t>
            </a:r>
          </a:p>
          <a:p>
            <a:pPr lvl="2"/>
            <a:r>
              <a:rPr lang="en-US" b="0" dirty="0"/>
              <a:t>Certificates</a:t>
            </a:r>
          </a:p>
          <a:p>
            <a:pPr lvl="1"/>
            <a:r>
              <a:rPr lang="en-US" b="0" dirty="0"/>
              <a:t>Manage an access control policy</a:t>
            </a:r>
          </a:p>
          <a:p>
            <a:pPr lvl="2"/>
            <a:r>
              <a:rPr lang="en-US" b="0" dirty="0"/>
              <a:t>Limit users to only necessary secrets</a:t>
            </a:r>
          </a:p>
          <a:p>
            <a:pPr lvl="2"/>
            <a:r>
              <a:rPr lang="en-US" b="0" dirty="0"/>
              <a:t>Provide an audit trail</a:t>
            </a:r>
          </a:p>
          <a:p>
            <a:pPr lvl="2"/>
            <a:r>
              <a:rPr lang="en-US" b="0" dirty="0"/>
              <a:t>Know exactly who accesses secrets and when</a:t>
            </a:r>
          </a:p>
        </p:txBody>
      </p:sp>
      <p:sp>
        <p:nvSpPr>
          <p:cNvPr id="3" name="Title 2"/>
          <p:cNvSpPr>
            <a:spLocks noGrp="1"/>
          </p:cNvSpPr>
          <p:nvPr>
            <p:ph type="title"/>
          </p:nvPr>
        </p:nvSpPr>
        <p:spPr/>
        <p:txBody>
          <a:bodyPr/>
          <a:lstStyle/>
          <a:p>
            <a:r>
              <a:rPr lang="en-US"/>
              <a:t>3.6 Given a scenario, apply cybersecurity solutions to the cloud </a:t>
            </a:r>
            <a:endParaRPr lang="en-US" dirty="0"/>
          </a:p>
        </p:txBody>
      </p:sp>
      <p:sp>
        <p:nvSpPr>
          <p:cNvPr id="4" name="Slide Number Placeholder 3"/>
          <p:cNvSpPr>
            <a:spLocks noGrp="1"/>
          </p:cNvSpPr>
          <p:nvPr>
            <p:ph type="sldNum" sz="quarter" idx="4"/>
          </p:nvPr>
        </p:nvSpPr>
        <p:spPr/>
        <p:txBody>
          <a:bodyPr/>
          <a:lstStyle/>
          <a:p>
            <a:pPr lvl="0"/>
            <a:fld id="{CF8BF5C1-0C31-4117-9346-26B34DEE768C}" type="slidenum">
              <a:rPr lang="en-US" altLang="en-US" noProof="0" smtClean="0"/>
              <a:pPr lvl="0"/>
              <a:t>32</a:t>
            </a:fld>
            <a:endParaRPr lang="en-US" altLang="en-US" noProof="0" dirty="0"/>
          </a:p>
        </p:txBody>
      </p:sp>
    </p:spTree>
    <p:extLst>
      <p:ext uri="{BB962C8B-B14F-4D97-AF65-F5344CB8AC3E}">
        <p14:creationId xmlns:p14="http://schemas.microsoft.com/office/powerpoint/2010/main" val="4264251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a:t>Cloud Security Controls</a:t>
            </a:r>
          </a:p>
          <a:p>
            <a:pPr lvl="1"/>
            <a:r>
              <a:rPr lang="en-US" b="0" dirty="0"/>
              <a:t>Integration and Auditing</a:t>
            </a:r>
          </a:p>
          <a:p>
            <a:pPr lvl="2"/>
            <a:r>
              <a:rPr lang="en-US" b="0" dirty="0"/>
              <a:t>Test that these controls and the system integration are working as expected</a:t>
            </a:r>
          </a:p>
          <a:p>
            <a:pPr lvl="2"/>
            <a:r>
              <a:rPr lang="en-US" b="0" dirty="0"/>
              <a:t>Some controls may include the following:</a:t>
            </a:r>
          </a:p>
          <a:p>
            <a:pPr lvl="3"/>
            <a:r>
              <a:rPr lang="en-US" b="0" dirty="0"/>
              <a:t>Encryption Levels</a:t>
            </a:r>
          </a:p>
          <a:p>
            <a:pPr lvl="3"/>
            <a:r>
              <a:rPr lang="en-US" b="0" dirty="0"/>
              <a:t>Access Control Lists</a:t>
            </a:r>
          </a:p>
          <a:p>
            <a:pPr lvl="3"/>
            <a:r>
              <a:rPr lang="en-US" b="0" dirty="0"/>
              <a:t>Privilege Account Use</a:t>
            </a:r>
          </a:p>
          <a:p>
            <a:pPr lvl="3"/>
            <a:r>
              <a:rPr lang="en-US" b="0" dirty="0"/>
              <a:t>Password Policies</a:t>
            </a:r>
          </a:p>
          <a:p>
            <a:pPr lvl="3"/>
            <a:r>
              <a:rPr lang="en-US" b="0" dirty="0"/>
              <a:t>Anti-Phishing Protection</a:t>
            </a:r>
          </a:p>
          <a:p>
            <a:pPr lvl="3"/>
            <a:r>
              <a:rPr lang="en-US" b="0" dirty="0"/>
              <a:t>Data Loss Prevention Controls</a:t>
            </a:r>
          </a:p>
        </p:txBody>
      </p:sp>
      <p:sp>
        <p:nvSpPr>
          <p:cNvPr id="7" name="Title 6"/>
          <p:cNvSpPr>
            <a:spLocks noGrp="1"/>
          </p:cNvSpPr>
          <p:nvPr>
            <p:ph type="title"/>
          </p:nvPr>
        </p:nvSpPr>
        <p:spPr/>
        <p:txBody>
          <a:bodyPr/>
          <a:lstStyle/>
          <a:p>
            <a:r>
              <a:rPr lang="en-US"/>
              <a:t>3.6 Given a scenario, apply cybersecurity solutions to the cloud </a:t>
            </a:r>
            <a:endParaRPr lang="en-US" dirty="0"/>
          </a:p>
        </p:txBody>
      </p:sp>
      <p:sp>
        <p:nvSpPr>
          <p:cNvPr id="4" name="Slide Number Placeholder 3"/>
          <p:cNvSpPr>
            <a:spLocks noGrp="1"/>
          </p:cNvSpPr>
          <p:nvPr>
            <p:ph type="sldNum" sz="quarter" idx="4"/>
          </p:nvPr>
        </p:nvSpPr>
        <p:spPr/>
        <p:txBody>
          <a:bodyPr/>
          <a:lstStyle/>
          <a:p>
            <a:pPr lvl="0"/>
            <a:fld id="{CF8BF5C1-0C31-4117-9346-26B34DEE768C}" type="slidenum">
              <a:rPr lang="en-US" altLang="en-US" noProof="0" smtClean="0"/>
              <a:pPr lvl="0"/>
              <a:t>33</a:t>
            </a:fld>
            <a:endParaRPr lang="en-US" altLang="en-US" noProof="0" dirty="0"/>
          </a:p>
        </p:txBody>
      </p:sp>
    </p:spTree>
    <p:extLst>
      <p:ext uri="{BB962C8B-B14F-4D97-AF65-F5344CB8AC3E}">
        <p14:creationId xmlns:p14="http://schemas.microsoft.com/office/powerpoint/2010/main" val="2880271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1600" dirty="0"/>
              <a:t>Cloud Storage Security</a:t>
            </a:r>
          </a:p>
          <a:p>
            <a:pPr lvl="1"/>
            <a:r>
              <a:rPr lang="en-US" sz="1600" b="0" dirty="0"/>
              <a:t>Cloud storage</a:t>
            </a:r>
          </a:p>
          <a:p>
            <a:pPr lvl="2"/>
            <a:r>
              <a:rPr lang="en-US" sz="1400" b="0" dirty="0"/>
              <a:t>Data is on a public cloud</a:t>
            </a:r>
          </a:p>
          <a:p>
            <a:pPr lvl="2"/>
            <a:r>
              <a:rPr lang="en-US" sz="1400" b="0" dirty="0"/>
              <a:t>May not be public data</a:t>
            </a:r>
          </a:p>
          <a:p>
            <a:pPr lvl="2"/>
            <a:r>
              <a:rPr lang="en-US" sz="1400" b="0" dirty="0"/>
              <a:t>Access can be limited and protected</a:t>
            </a:r>
          </a:p>
          <a:p>
            <a:pPr lvl="2"/>
            <a:r>
              <a:rPr lang="en-US" sz="1400" b="0" dirty="0"/>
              <a:t>Data may be required in different geographical locations</a:t>
            </a:r>
          </a:p>
          <a:p>
            <a:pPr lvl="2"/>
            <a:r>
              <a:rPr lang="en-US" sz="1400" b="0" dirty="0"/>
              <a:t>A backup is always required</a:t>
            </a:r>
          </a:p>
          <a:p>
            <a:pPr lvl="2"/>
            <a:r>
              <a:rPr lang="en-US" sz="1400" b="0" dirty="0"/>
              <a:t>Availability is always important</a:t>
            </a:r>
          </a:p>
          <a:p>
            <a:pPr lvl="2"/>
            <a:r>
              <a:rPr lang="en-US" sz="1400" b="0" dirty="0"/>
              <a:t>Data is available as the cloud changes</a:t>
            </a:r>
          </a:p>
          <a:p>
            <a:pPr lvl="1"/>
            <a:r>
              <a:rPr lang="en-US" sz="1600" b="0" dirty="0"/>
              <a:t>Permissions</a:t>
            </a:r>
          </a:p>
          <a:p>
            <a:pPr lvl="2"/>
            <a:r>
              <a:rPr lang="en-US" sz="1400" b="0" dirty="0"/>
              <a:t>A significant cloud storage concern</a:t>
            </a:r>
          </a:p>
          <a:p>
            <a:pPr lvl="2"/>
            <a:r>
              <a:rPr lang="en-US" sz="1400" b="0" dirty="0"/>
              <a:t>One permission mistake can cause a data breach</a:t>
            </a:r>
          </a:p>
          <a:p>
            <a:pPr lvl="2"/>
            <a:r>
              <a:rPr lang="en-US" sz="1400" b="0" dirty="0"/>
              <a:t>Public access</a:t>
            </a:r>
          </a:p>
          <a:p>
            <a:pPr lvl="2"/>
            <a:r>
              <a:rPr lang="en-US" sz="1400" b="0" dirty="0"/>
              <a:t>Should not usually be the default</a:t>
            </a:r>
          </a:p>
          <a:p>
            <a:pPr lvl="2"/>
            <a:endParaRPr lang="en-US" sz="1400" dirty="0"/>
          </a:p>
        </p:txBody>
      </p:sp>
      <p:sp>
        <p:nvSpPr>
          <p:cNvPr id="7" name="Title 6"/>
          <p:cNvSpPr>
            <a:spLocks noGrp="1"/>
          </p:cNvSpPr>
          <p:nvPr>
            <p:ph type="title"/>
          </p:nvPr>
        </p:nvSpPr>
        <p:spPr/>
        <p:txBody>
          <a:bodyPr/>
          <a:lstStyle/>
          <a:p>
            <a:r>
              <a:rPr lang="en-US"/>
              <a:t>3.6 Given a scenario, apply cybersecurity solutions to the cloud </a:t>
            </a:r>
            <a:endParaRPr lang="en-US" dirty="0"/>
          </a:p>
        </p:txBody>
      </p:sp>
      <p:sp>
        <p:nvSpPr>
          <p:cNvPr id="4" name="Slide Number Placeholder 3"/>
          <p:cNvSpPr>
            <a:spLocks noGrp="1"/>
          </p:cNvSpPr>
          <p:nvPr>
            <p:ph type="sldNum" sz="quarter" idx="4"/>
          </p:nvPr>
        </p:nvSpPr>
        <p:spPr/>
        <p:txBody>
          <a:bodyPr/>
          <a:lstStyle/>
          <a:p>
            <a:pPr lvl="0"/>
            <a:fld id="{CF8BF5C1-0C31-4117-9346-26B34DEE768C}" type="slidenum">
              <a:rPr lang="en-US" altLang="en-US" noProof="0" smtClean="0"/>
              <a:pPr lvl="0"/>
              <a:t>34</a:t>
            </a:fld>
            <a:endParaRPr lang="en-US" altLang="en-US" noProof="0" dirty="0"/>
          </a:p>
        </p:txBody>
      </p:sp>
    </p:spTree>
    <p:extLst>
      <p:ext uri="{BB962C8B-B14F-4D97-AF65-F5344CB8AC3E}">
        <p14:creationId xmlns:p14="http://schemas.microsoft.com/office/powerpoint/2010/main" val="2000482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Cloud Storage Security</a:t>
            </a:r>
          </a:p>
          <a:p>
            <a:pPr lvl="1"/>
            <a:r>
              <a:rPr lang="en-US" b="0" dirty="0"/>
              <a:t>Encryption</a:t>
            </a:r>
          </a:p>
          <a:p>
            <a:pPr lvl="2"/>
            <a:r>
              <a:rPr lang="en-US" b="0" dirty="0"/>
              <a:t>Cloud data is more accessible than non-cloud data</a:t>
            </a:r>
          </a:p>
          <a:p>
            <a:pPr lvl="2"/>
            <a:r>
              <a:rPr lang="en-US" b="0" dirty="0"/>
              <a:t>More access by more people</a:t>
            </a:r>
          </a:p>
          <a:p>
            <a:pPr lvl="1"/>
            <a:r>
              <a:rPr lang="en-US" b="0" dirty="0"/>
              <a:t>Server-side encryption</a:t>
            </a:r>
          </a:p>
          <a:p>
            <a:pPr lvl="2"/>
            <a:r>
              <a:rPr lang="en-US" b="0" dirty="0"/>
              <a:t>Encrypt the data in the cloud</a:t>
            </a:r>
          </a:p>
          <a:p>
            <a:pPr lvl="2"/>
            <a:r>
              <a:rPr lang="en-US" b="0" dirty="0"/>
              <a:t>Data is encrypted when stored on disk</a:t>
            </a:r>
          </a:p>
          <a:p>
            <a:pPr lvl="1"/>
            <a:r>
              <a:rPr lang="en-US" b="0" dirty="0"/>
              <a:t>Client-side encryption</a:t>
            </a:r>
          </a:p>
          <a:p>
            <a:pPr lvl="2"/>
            <a:r>
              <a:rPr lang="en-US" b="0" dirty="0"/>
              <a:t>Data is already encrypted when it’s sent to the cloud</a:t>
            </a:r>
          </a:p>
          <a:p>
            <a:pPr lvl="2"/>
            <a:r>
              <a:rPr lang="en-US" b="0" dirty="0"/>
              <a:t>Performed by the application</a:t>
            </a:r>
          </a:p>
          <a:p>
            <a:pPr lvl="2"/>
            <a:r>
              <a:rPr lang="en-US" b="0" dirty="0"/>
              <a:t>Key management is critical</a:t>
            </a:r>
          </a:p>
        </p:txBody>
      </p:sp>
      <p:sp>
        <p:nvSpPr>
          <p:cNvPr id="7" name="Title 6"/>
          <p:cNvSpPr>
            <a:spLocks noGrp="1"/>
          </p:cNvSpPr>
          <p:nvPr>
            <p:ph type="title"/>
          </p:nvPr>
        </p:nvSpPr>
        <p:spPr/>
        <p:txBody>
          <a:bodyPr/>
          <a:lstStyle/>
          <a:p>
            <a:r>
              <a:rPr lang="en-US"/>
              <a:t>3.6 Given a scenario, apply cybersecurity solutions to the cloud </a:t>
            </a:r>
            <a:endParaRPr lang="en-US" dirty="0"/>
          </a:p>
        </p:txBody>
      </p:sp>
      <p:sp>
        <p:nvSpPr>
          <p:cNvPr id="4" name="Slide Number Placeholder 3"/>
          <p:cNvSpPr>
            <a:spLocks noGrp="1"/>
          </p:cNvSpPr>
          <p:nvPr>
            <p:ph type="sldNum" sz="quarter" idx="4"/>
          </p:nvPr>
        </p:nvSpPr>
        <p:spPr/>
        <p:txBody>
          <a:bodyPr/>
          <a:lstStyle/>
          <a:p>
            <a:pPr lvl="0"/>
            <a:fld id="{CF8BF5C1-0C31-4117-9346-26B34DEE768C}" type="slidenum">
              <a:rPr lang="en-US" altLang="en-US" noProof="0" smtClean="0"/>
              <a:pPr lvl="0"/>
              <a:t>35</a:t>
            </a:fld>
            <a:endParaRPr lang="en-US" altLang="en-US" noProof="0" dirty="0"/>
          </a:p>
        </p:txBody>
      </p:sp>
    </p:spTree>
    <p:extLst>
      <p:ext uri="{BB962C8B-B14F-4D97-AF65-F5344CB8AC3E}">
        <p14:creationId xmlns:p14="http://schemas.microsoft.com/office/powerpoint/2010/main" val="1461934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1600" dirty="0"/>
              <a:t>Cloud Storage Security</a:t>
            </a:r>
          </a:p>
          <a:p>
            <a:pPr lvl="1"/>
            <a:r>
              <a:rPr lang="en-US" sz="1600" b="0" dirty="0"/>
              <a:t>Replication</a:t>
            </a:r>
          </a:p>
          <a:p>
            <a:pPr lvl="2"/>
            <a:r>
              <a:rPr lang="en-US" sz="1600" b="0" dirty="0"/>
              <a:t>Copy data from one place to another</a:t>
            </a:r>
          </a:p>
          <a:p>
            <a:pPr lvl="2"/>
            <a:r>
              <a:rPr lang="en-US" sz="1600" b="0" dirty="0"/>
              <a:t>Real-time data duplication in multiple locations</a:t>
            </a:r>
          </a:p>
          <a:p>
            <a:pPr lvl="3"/>
            <a:r>
              <a:rPr lang="en-US" sz="1600" b="0" dirty="0"/>
              <a:t>Disaster recovery</a:t>
            </a:r>
          </a:p>
          <a:p>
            <a:pPr lvl="3"/>
            <a:r>
              <a:rPr lang="en-US" sz="1600" b="0" dirty="0"/>
              <a:t>High availability- Ensures that copies of your data are held in different locations</a:t>
            </a:r>
          </a:p>
          <a:p>
            <a:pPr lvl="1"/>
            <a:r>
              <a:rPr lang="en-US" sz="1600" b="0" dirty="0"/>
              <a:t>Scalability</a:t>
            </a:r>
          </a:p>
          <a:p>
            <a:pPr lvl="2"/>
            <a:r>
              <a:rPr lang="en-US" sz="1600" b="0" dirty="0"/>
              <a:t>Strategies a systems architect should use to minimize availability risks due to insufficient storage capacity</a:t>
            </a:r>
          </a:p>
          <a:p>
            <a:pPr lvl="2"/>
            <a:r>
              <a:rPr lang="en-US" sz="1600" b="0" dirty="0"/>
              <a:t>More storage than originally planned with little or no increase in cost</a:t>
            </a:r>
          </a:p>
          <a:p>
            <a:pPr lvl="2"/>
            <a:r>
              <a:rPr lang="en-US" sz="1600" b="0" dirty="0"/>
              <a:t>Maintain uptime if an outage occurs</a:t>
            </a:r>
          </a:p>
          <a:p>
            <a:pPr lvl="3"/>
            <a:r>
              <a:rPr lang="en-US" sz="1600" b="0" dirty="0"/>
              <a:t>Hot site for disaster recovery</a:t>
            </a:r>
          </a:p>
          <a:p>
            <a:pPr lvl="2"/>
            <a:r>
              <a:rPr lang="en-US" sz="1600" b="0" dirty="0"/>
              <a:t>Backups</a:t>
            </a:r>
          </a:p>
          <a:p>
            <a:pPr lvl="3"/>
            <a:r>
              <a:rPr lang="en-US" sz="1600" b="0" dirty="0"/>
              <a:t>Constant duplication of data</a:t>
            </a:r>
          </a:p>
        </p:txBody>
      </p:sp>
      <p:sp>
        <p:nvSpPr>
          <p:cNvPr id="3" name="Title 2"/>
          <p:cNvSpPr>
            <a:spLocks noGrp="1"/>
          </p:cNvSpPr>
          <p:nvPr>
            <p:ph type="title"/>
          </p:nvPr>
        </p:nvSpPr>
        <p:spPr/>
        <p:txBody>
          <a:bodyPr/>
          <a:lstStyle/>
          <a:p>
            <a:r>
              <a:rPr lang="en-US"/>
              <a:t>3.6 Given a scenario, apply cybersecurity solutions to the cloud </a:t>
            </a:r>
            <a:endParaRPr lang="en-US" dirty="0"/>
          </a:p>
        </p:txBody>
      </p:sp>
      <p:sp>
        <p:nvSpPr>
          <p:cNvPr id="4" name="Slide Number Placeholder 3"/>
          <p:cNvSpPr>
            <a:spLocks noGrp="1"/>
          </p:cNvSpPr>
          <p:nvPr>
            <p:ph type="sldNum" sz="quarter" idx="4"/>
          </p:nvPr>
        </p:nvSpPr>
        <p:spPr/>
        <p:txBody>
          <a:bodyPr/>
          <a:lstStyle/>
          <a:p>
            <a:pPr lvl="0"/>
            <a:fld id="{CF8BF5C1-0C31-4117-9346-26B34DEE768C}" type="slidenum">
              <a:rPr lang="en-US" altLang="en-US" noProof="0" smtClean="0"/>
              <a:pPr lvl="0"/>
              <a:t>36</a:t>
            </a:fld>
            <a:endParaRPr lang="en-US" altLang="en-US" noProof="0" dirty="0"/>
          </a:p>
        </p:txBody>
      </p:sp>
    </p:spTree>
    <p:extLst>
      <p:ext uri="{BB962C8B-B14F-4D97-AF65-F5344CB8AC3E}">
        <p14:creationId xmlns:p14="http://schemas.microsoft.com/office/powerpoint/2010/main" val="2848405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514C9F-BEF8-914B-A9E2-6A4B3A7BD2DD}"/>
              </a:ext>
            </a:extLst>
          </p:cNvPr>
          <p:cNvSpPr>
            <a:spLocks noGrp="1"/>
          </p:cNvSpPr>
          <p:nvPr>
            <p:ph sz="half" idx="1"/>
          </p:nvPr>
        </p:nvSpPr>
        <p:spPr/>
        <p:txBody>
          <a:bodyPr/>
          <a:lstStyle/>
          <a:p>
            <a:endParaRPr lang="en-US"/>
          </a:p>
        </p:txBody>
      </p:sp>
      <p:sp>
        <p:nvSpPr>
          <p:cNvPr id="4" name="Slide Number Placeholder 3">
            <a:extLst>
              <a:ext uri="{FF2B5EF4-FFF2-40B4-BE49-F238E27FC236}">
                <a16:creationId xmlns:a16="http://schemas.microsoft.com/office/drawing/2014/main" id="{99C3954B-423F-6447-97F4-52E6220AEEE7}"/>
              </a:ext>
            </a:extLst>
          </p:cNvPr>
          <p:cNvSpPr>
            <a:spLocks noGrp="1"/>
          </p:cNvSpPr>
          <p:nvPr>
            <p:ph type="sldNum" sz="quarter" idx="4"/>
          </p:nvPr>
        </p:nvSpPr>
        <p:spPr/>
        <p:txBody>
          <a:bodyPr/>
          <a:lstStyle/>
          <a:p>
            <a:fld id="{CF8BF5C1-0C31-4117-9346-26B34DEE768C}" type="slidenum">
              <a:rPr lang="en-US" altLang="en-US" smtClean="0"/>
              <a:pPr/>
              <a:t>37</a:t>
            </a:fld>
            <a:endParaRPr lang="en-US" alt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Web Video Player">
                <a:extLst>
                  <a:ext uri="{FF2B5EF4-FFF2-40B4-BE49-F238E27FC236}">
                    <a16:creationId xmlns:a16="http://schemas.microsoft.com/office/drawing/2014/main" id="{751C5839-B549-6D4A-B8A7-0896918C82C4}"/>
                  </a:ext>
                </a:extLst>
              </p:cNvPr>
              <p:cNvGraphicFramePr>
                <a:graphicFrameLocks noGrp="1"/>
              </p:cNvGraphicFramePr>
              <p:nvPr/>
            </p:nvGraphicFramePr>
            <p:xfrm>
              <a:off x="-63500" y="819150"/>
              <a:ext cx="9271000" cy="52197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title="Web Video Player">
                <a:extLst>
                  <a:ext uri="{FF2B5EF4-FFF2-40B4-BE49-F238E27FC236}">
                    <a16:creationId xmlns:a16="http://schemas.microsoft.com/office/drawing/2014/main" id="{751C5839-B549-6D4A-B8A7-0896918C82C4}"/>
                  </a:ext>
                </a:extLst>
              </p:cNvPr>
              <p:cNvPicPr>
                <a:picLocks noGrp="1" noRot="1" noChangeAspect="1" noMove="1" noResize="1" noEditPoints="1" noAdjustHandles="1" noChangeArrowheads="1" noChangeShapeType="1"/>
              </p:cNvPicPr>
              <p:nvPr/>
            </p:nvPicPr>
            <p:blipFill>
              <a:blip r:embed="rId4"/>
              <a:stretch>
                <a:fillRect/>
              </a:stretch>
            </p:blipFill>
            <p:spPr>
              <a:xfrm>
                <a:off x="-63500" y="819150"/>
                <a:ext cx="9271000" cy="5219700"/>
              </a:xfrm>
              <a:prstGeom prst="rect">
                <a:avLst/>
              </a:prstGeom>
            </p:spPr>
          </p:pic>
        </mc:Fallback>
      </mc:AlternateContent>
      <p:sp>
        <p:nvSpPr>
          <p:cNvPr id="6" name="Title 2">
            <a:extLst>
              <a:ext uri="{FF2B5EF4-FFF2-40B4-BE49-F238E27FC236}">
                <a16:creationId xmlns:a16="http://schemas.microsoft.com/office/drawing/2014/main" id="{B5953052-348F-3343-8877-817954FAB76E}"/>
              </a:ext>
            </a:extLst>
          </p:cNvPr>
          <p:cNvSpPr>
            <a:spLocks noGrp="1"/>
          </p:cNvSpPr>
          <p:nvPr>
            <p:ph type="title"/>
          </p:nvPr>
        </p:nvSpPr>
        <p:spPr>
          <a:xfrm>
            <a:off x="1371600" y="333374"/>
            <a:ext cx="7406640" cy="733425"/>
          </a:xfrm>
        </p:spPr>
        <p:txBody>
          <a:bodyPr/>
          <a:lstStyle/>
          <a:p>
            <a:pPr algn="r"/>
            <a:r>
              <a:rPr lang="en-US" sz="2800" dirty="0">
                <a:effectLst/>
                <a:latin typeface="+mj-lt"/>
              </a:rPr>
              <a:t>Professor Messer</a:t>
            </a:r>
            <a:br>
              <a:rPr lang="en-US" sz="2000" dirty="0">
                <a:latin typeface="+mj-lt"/>
              </a:rPr>
            </a:br>
            <a:endParaRPr lang="en-US" sz="2000" dirty="0">
              <a:latin typeface="+mj-lt"/>
            </a:endParaRPr>
          </a:p>
        </p:txBody>
      </p:sp>
    </p:spTree>
    <p:extLst>
      <p:ext uri="{BB962C8B-B14F-4D97-AF65-F5344CB8AC3E}">
        <p14:creationId xmlns:p14="http://schemas.microsoft.com/office/powerpoint/2010/main" val="1093968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Cloud Compute Security</a:t>
            </a:r>
          </a:p>
          <a:p>
            <a:pPr lvl="1"/>
            <a:r>
              <a:rPr lang="en-US" b="0" dirty="0"/>
              <a:t>Dynamic Resource Allocation</a:t>
            </a:r>
          </a:p>
          <a:p>
            <a:pPr lvl="2"/>
            <a:r>
              <a:rPr lang="en-US" b="0" dirty="0"/>
              <a:t>Virtualization technology to upgrade and down scale the cloud resources as the demand grows or falls</a:t>
            </a:r>
          </a:p>
          <a:p>
            <a:pPr lvl="1"/>
            <a:r>
              <a:rPr lang="en-US" b="0" dirty="0"/>
              <a:t>Elasticity</a:t>
            </a:r>
          </a:p>
          <a:p>
            <a:pPr lvl="2"/>
            <a:r>
              <a:rPr lang="en-US" b="0" dirty="0"/>
              <a:t>Dynamically allocating resources as needed (demand goes up service provided goes up)</a:t>
            </a:r>
          </a:p>
          <a:p>
            <a:pPr lvl="2"/>
            <a:r>
              <a:rPr lang="en-US" b="0" dirty="0"/>
              <a:t>Mitigates denial of service caused  by a virtual machines environment's rapid elasticity</a:t>
            </a:r>
          </a:p>
          <a:p>
            <a:pPr lvl="2"/>
            <a:r>
              <a:rPr lang="en-US" b="0" dirty="0"/>
              <a:t>Cost-effective architecture to handle the variable capacity demand</a:t>
            </a:r>
          </a:p>
          <a:p>
            <a:endParaRPr lang="en-US" dirty="0"/>
          </a:p>
        </p:txBody>
      </p:sp>
      <p:sp>
        <p:nvSpPr>
          <p:cNvPr id="3" name="Title 2"/>
          <p:cNvSpPr>
            <a:spLocks noGrp="1"/>
          </p:cNvSpPr>
          <p:nvPr>
            <p:ph type="title"/>
          </p:nvPr>
        </p:nvSpPr>
        <p:spPr/>
        <p:txBody>
          <a:bodyPr/>
          <a:lstStyle/>
          <a:p>
            <a:r>
              <a:rPr lang="en-US"/>
              <a:t>3.6 Given a scenario, apply cybersecurity solutions to the cloud </a:t>
            </a:r>
            <a:endParaRPr lang="en-US" dirty="0"/>
          </a:p>
        </p:txBody>
      </p:sp>
      <p:sp>
        <p:nvSpPr>
          <p:cNvPr id="4" name="Slide Number Placeholder 3"/>
          <p:cNvSpPr>
            <a:spLocks noGrp="1"/>
          </p:cNvSpPr>
          <p:nvPr>
            <p:ph type="sldNum" sz="quarter" idx="4"/>
          </p:nvPr>
        </p:nvSpPr>
        <p:spPr/>
        <p:txBody>
          <a:bodyPr/>
          <a:lstStyle/>
          <a:p>
            <a:pPr lvl="0"/>
            <a:fld id="{CF8BF5C1-0C31-4117-9346-26B34DEE768C}" type="slidenum">
              <a:rPr lang="en-US" altLang="en-US" noProof="0" smtClean="0"/>
              <a:pPr lvl="0"/>
              <a:t>38</a:t>
            </a:fld>
            <a:endParaRPr lang="en-US" altLang="en-US" noProof="0" dirty="0"/>
          </a:p>
        </p:txBody>
      </p:sp>
    </p:spTree>
    <p:extLst>
      <p:ext uri="{BB962C8B-B14F-4D97-AF65-F5344CB8AC3E}">
        <p14:creationId xmlns:p14="http://schemas.microsoft.com/office/powerpoint/2010/main" val="2409076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Cloud Access Security Broker (CASB)</a:t>
            </a:r>
          </a:p>
          <a:p>
            <a:pPr lvl="1"/>
            <a:r>
              <a:rPr lang="en-US" b="0" dirty="0"/>
              <a:t>Enforces the company's policies between the on-premises situation and the cloud</a:t>
            </a:r>
          </a:p>
          <a:p>
            <a:pPr lvl="1"/>
            <a:r>
              <a:rPr lang="en-US" b="0" dirty="0"/>
              <a:t>Managed services of the back-end environment as part of its subscription</a:t>
            </a:r>
          </a:p>
          <a:p>
            <a:pPr lvl="1"/>
            <a:r>
              <a:rPr lang="en-US" b="0" dirty="0"/>
              <a:t>Extend local security policies to corporate resources hosted in a CSP’s infrastructure</a:t>
            </a:r>
          </a:p>
          <a:p>
            <a:pPr lvl="1"/>
            <a:r>
              <a:rPr lang="en-US" b="0" dirty="0"/>
              <a:t>Provides security, manageability, and visibility into the CSP platforms</a:t>
            </a:r>
          </a:p>
          <a:p>
            <a:pPr lvl="2"/>
            <a:r>
              <a:rPr lang="en-US" b="0" dirty="0"/>
              <a:t>SaaS</a:t>
            </a:r>
          </a:p>
          <a:p>
            <a:pPr lvl="2"/>
            <a:r>
              <a:rPr lang="en-US" b="0" dirty="0"/>
              <a:t>PaaS</a:t>
            </a:r>
          </a:p>
          <a:p>
            <a:pPr lvl="2"/>
            <a:r>
              <a:rPr lang="en-US" b="0" dirty="0"/>
              <a:t>IaaS</a:t>
            </a:r>
          </a:p>
        </p:txBody>
      </p:sp>
      <p:sp>
        <p:nvSpPr>
          <p:cNvPr id="3" name="Title 2"/>
          <p:cNvSpPr>
            <a:spLocks noGrp="1"/>
          </p:cNvSpPr>
          <p:nvPr>
            <p:ph type="title"/>
          </p:nvPr>
        </p:nvSpPr>
        <p:spPr/>
        <p:txBody>
          <a:bodyPr/>
          <a:lstStyle/>
          <a:p>
            <a:r>
              <a:rPr lang="en-US"/>
              <a:t>3.6 Given a scenario, apply cybersecurity solutions to the cloud </a:t>
            </a:r>
            <a:endParaRPr lang="en-US" dirty="0"/>
          </a:p>
        </p:txBody>
      </p:sp>
      <p:sp>
        <p:nvSpPr>
          <p:cNvPr id="4" name="Slide Number Placeholder 3"/>
          <p:cNvSpPr>
            <a:spLocks noGrp="1"/>
          </p:cNvSpPr>
          <p:nvPr>
            <p:ph type="sldNum" sz="quarter" idx="4"/>
          </p:nvPr>
        </p:nvSpPr>
        <p:spPr/>
        <p:txBody>
          <a:bodyPr/>
          <a:lstStyle/>
          <a:p>
            <a:pPr lvl="0"/>
            <a:fld id="{CF8BF5C1-0C31-4117-9346-26B34DEE768C}" type="slidenum">
              <a:rPr lang="en-US" altLang="en-US" noProof="0" smtClean="0"/>
              <a:pPr lvl="0"/>
              <a:t>39</a:t>
            </a:fld>
            <a:endParaRPr lang="en-US" altLang="en-US" noProof="0" dirty="0"/>
          </a:p>
        </p:txBody>
      </p:sp>
    </p:spTree>
    <p:extLst>
      <p:ext uri="{BB962C8B-B14F-4D97-AF65-F5344CB8AC3E}">
        <p14:creationId xmlns:p14="http://schemas.microsoft.com/office/powerpoint/2010/main" val="120839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half" idx="1"/>
          </p:nvPr>
        </p:nvSpPr>
        <p:spPr>
          <a:xfrm>
            <a:off x="381000" y="1066800"/>
            <a:ext cx="4640085" cy="5334000"/>
          </a:xfrm>
        </p:spPr>
        <p:txBody>
          <a:bodyPr/>
          <a:lstStyle/>
          <a:p>
            <a:r>
              <a:rPr lang="en-US" dirty="0"/>
              <a:t>Virtualization</a:t>
            </a:r>
          </a:p>
          <a:p>
            <a:pPr lvl="1"/>
            <a:r>
              <a:rPr lang="en-US" sz="1600" b="0" dirty="0"/>
              <a:t>The main server in a virtualized sever is called the host </a:t>
            </a:r>
          </a:p>
          <a:p>
            <a:pPr lvl="1"/>
            <a:r>
              <a:rPr lang="en-US" sz="1600" b="0" dirty="0"/>
              <a:t>Virtual machines are called guests</a:t>
            </a:r>
          </a:p>
          <a:p>
            <a:pPr lvl="1"/>
            <a:r>
              <a:rPr lang="en-US" sz="1600" b="0" dirty="0"/>
              <a:t>Sandboxing is where an application is placed in its own VM</a:t>
            </a:r>
          </a:p>
          <a:p>
            <a:pPr lvl="2"/>
            <a:r>
              <a:rPr lang="en-US" sz="1600" b="0" dirty="0"/>
              <a:t>No access to run at the system level</a:t>
            </a:r>
          </a:p>
          <a:p>
            <a:pPr lvl="2"/>
            <a:r>
              <a:rPr lang="en-US" sz="1600" b="0" dirty="0"/>
              <a:t>Reduces risk from vulnerabilities</a:t>
            </a:r>
          </a:p>
          <a:p>
            <a:pPr lvl="2"/>
            <a:r>
              <a:rPr lang="en-US" sz="1600" b="0" dirty="0"/>
              <a:t>Chroot jail in a Linux environment</a:t>
            </a:r>
          </a:p>
          <a:p>
            <a:pPr lvl="1"/>
            <a:r>
              <a:rPr lang="en-US" sz="1600" b="0" dirty="0"/>
              <a:t>Isolated guest machine is known as a container</a:t>
            </a:r>
          </a:p>
          <a:p>
            <a:pPr lvl="1"/>
            <a:r>
              <a:rPr lang="en-US" sz="1600" b="0" dirty="0"/>
              <a:t>Snapshot is like taking a picture with a camera of the virtual machine's setting is at that time</a:t>
            </a:r>
          </a:p>
          <a:p>
            <a:pPr lvl="2"/>
            <a:r>
              <a:rPr lang="en-US" sz="1600" b="0" dirty="0"/>
              <a:t>First collected digital evidence from a compromised virtual host</a:t>
            </a:r>
          </a:p>
          <a:p>
            <a:pPr lvl="1"/>
            <a:endParaRPr lang="en-US" sz="1800" dirty="0"/>
          </a:p>
          <a:p>
            <a:endParaRPr lang="en-US" dirty="0"/>
          </a:p>
        </p:txBody>
      </p:sp>
      <p:sp>
        <p:nvSpPr>
          <p:cNvPr id="5" name="Title 4"/>
          <p:cNvSpPr>
            <a:spLocks noGrp="1"/>
          </p:cNvSpPr>
          <p:nvPr>
            <p:ph type="title"/>
          </p:nvPr>
        </p:nvSpPr>
        <p:spPr/>
        <p:txBody>
          <a:bodyPr/>
          <a:lstStyle/>
          <a:p>
            <a:r>
              <a:rPr lang="en-US"/>
              <a:t>2.2 Summarize virtualization and cloud computing concepts</a:t>
            </a:r>
            <a:endParaRPr lang="en-US" dirty="0"/>
          </a:p>
        </p:txBody>
      </p:sp>
      <p:sp>
        <p:nvSpPr>
          <p:cNvPr id="44" name="Slide Number Placeholder 3"/>
          <p:cNvSpPr>
            <a:spLocks noGrp="1"/>
          </p:cNvSpPr>
          <p:nvPr>
            <p:ph type="sldNum" sz="quarter" idx="4"/>
          </p:nvPr>
        </p:nvSpPr>
        <p:spPr/>
        <p:txBody>
          <a:bodyPr/>
          <a:lstStyle/>
          <a:p>
            <a:fld id="{CF8BF5C1-0C31-4117-9346-26B34DEE768C}" type="slidenum">
              <a:rPr lang="en-US" altLang="en-US" smtClean="0"/>
              <a:pPr/>
              <a:t>4</a:t>
            </a:fld>
            <a:endParaRPr lang="en-US" altLang="en-US" dirty="0"/>
          </a:p>
        </p:txBody>
      </p:sp>
      <p:sp>
        <p:nvSpPr>
          <p:cNvPr id="45" name="Rectangle 44"/>
          <p:cNvSpPr/>
          <p:nvPr/>
        </p:nvSpPr>
        <p:spPr bwMode="auto">
          <a:xfrm>
            <a:off x="5089115" y="1693184"/>
            <a:ext cx="3265311" cy="4081231"/>
          </a:xfrm>
          <a:prstGeom prst="rect">
            <a:avLst/>
          </a:prstGeom>
          <a:noFill/>
          <a:ln w="38100">
            <a:solidFill>
              <a:schemeClr val="tx2">
                <a:lumMod val="40000"/>
                <a:lumOff val="60000"/>
              </a:schemeClr>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a:bevelT w="88900" h="88900" prst="angle"/>
          </a:sp3d>
        </p:spPr>
        <p:txBody>
          <a:bodyPr wrap="none" rtlCol="0" anchor="ctr"/>
          <a:lstStyle/>
          <a:p>
            <a:pPr algn="ctr"/>
            <a:endParaRPr lang="en-US"/>
          </a:p>
        </p:txBody>
      </p:sp>
      <p:sp>
        <p:nvSpPr>
          <p:cNvPr id="46" name="TextBox 45"/>
          <p:cNvSpPr txBox="1"/>
          <p:nvPr/>
        </p:nvSpPr>
        <p:spPr>
          <a:xfrm>
            <a:off x="7081562" y="1402657"/>
            <a:ext cx="1369670" cy="323165"/>
          </a:xfrm>
          <a:prstGeom prst="rect">
            <a:avLst/>
          </a:prstGeom>
          <a:noFill/>
          <a:ln>
            <a:noFill/>
          </a:ln>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1" u="none" strike="noStrike" kern="1200" cap="none" spc="0" normalizeH="0" baseline="0" noProof="0" dirty="0">
                <a:ln>
                  <a:noFill/>
                </a:ln>
                <a:solidFill>
                  <a:schemeClr val="accent2"/>
                </a:solidFill>
                <a:uLnTx/>
                <a:uFillTx/>
                <a:latin typeface="Calibri" panose="020F0502020204030204" pitchFamily="34" charset="0"/>
                <a:cs typeface="Calibri" panose="020F0502020204030204" pitchFamily="34" charset="0"/>
              </a:rPr>
              <a:t>Physical Server</a:t>
            </a:r>
          </a:p>
        </p:txBody>
      </p:sp>
      <p:sp>
        <p:nvSpPr>
          <p:cNvPr id="66" name="Rectangle 65"/>
          <p:cNvSpPr/>
          <p:nvPr/>
        </p:nvSpPr>
        <p:spPr>
          <a:xfrm>
            <a:off x="5303001" y="1865912"/>
            <a:ext cx="2909507" cy="3744826"/>
          </a:xfrm>
          <a:prstGeom prst="rect">
            <a:avLst/>
          </a:prstGeom>
          <a:noFill/>
          <a:ln w="38100">
            <a:solidFill>
              <a:schemeClr val="bg1"/>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67" name="TextBox 66"/>
          <p:cNvSpPr txBox="1"/>
          <p:nvPr/>
        </p:nvSpPr>
        <p:spPr>
          <a:xfrm>
            <a:off x="5572436" y="2097174"/>
            <a:ext cx="837089" cy="261610"/>
          </a:xfrm>
          <a:prstGeom prst="rect">
            <a:avLst/>
          </a:prstGeom>
          <a:noFill/>
          <a:ln w="38100">
            <a:noFill/>
          </a:ln>
          <a:scene3d>
            <a:camera prst="orthographicFront"/>
            <a:lightRig rig="threePt" dir="t"/>
          </a:scene3d>
          <a:sp3d>
            <a:bevelT prst="angle"/>
          </a:sp3d>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rPr>
              <a:t>VM1 Guest</a:t>
            </a:r>
          </a:p>
        </p:txBody>
      </p:sp>
      <p:sp>
        <p:nvSpPr>
          <p:cNvPr id="68" name="TextBox 67"/>
          <p:cNvSpPr txBox="1"/>
          <p:nvPr/>
        </p:nvSpPr>
        <p:spPr>
          <a:xfrm>
            <a:off x="5269424" y="1842326"/>
            <a:ext cx="1134605" cy="323165"/>
          </a:xfrm>
          <a:prstGeom prst="rect">
            <a:avLst/>
          </a:prstGeom>
          <a:noFill/>
          <a:ln>
            <a:solidFill>
              <a:schemeClr val="bg1"/>
            </a:solidFill>
          </a:ln>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500" b="1" i="1"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rPr>
              <a:t>Virtual Host</a:t>
            </a:r>
          </a:p>
        </p:txBody>
      </p:sp>
      <p:sp>
        <p:nvSpPr>
          <p:cNvPr id="69" name="TextBox 68"/>
          <p:cNvSpPr txBox="1"/>
          <p:nvPr/>
        </p:nvSpPr>
        <p:spPr>
          <a:xfrm>
            <a:off x="5281220" y="5114694"/>
            <a:ext cx="1005840" cy="430887"/>
          </a:xfrm>
          <a:prstGeom prst="rect">
            <a:avLst/>
          </a:prstGeom>
          <a:noFill/>
          <a:ln w="38100">
            <a:noFill/>
          </a:ln>
          <a:scene3d>
            <a:camera prst="orthographicFront"/>
            <a:lightRig rig="threePt" dir="t"/>
          </a:scene3d>
          <a:sp3d>
            <a:bevelT prst="angle"/>
          </a:sp3d>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rPr>
              <a:t>Snapshot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rPr>
              <a:t>(Copy of VM)</a:t>
            </a:r>
          </a:p>
        </p:txBody>
      </p:sp>
      <p:sp>
        <p:nvSpPr>
          <p:cNvPr id="70" name="TextBox 69"/>
          <p:cNvSpPr txBox="1"/>
          <p:nvPr/>
        </p:nvSpPr>
        <p:spPr>
          <a:xfrm>
            <a:off x="7098108" y="2097174"/>
            <a:ext cx="837089" cy="261610"/>
          </a:xfrm>
          <a:prstGeom prst="rect">
            <a:avLst/>
          </a:prstGeom>
          <a:noFill/>
          <a:ln w="38100">
            <a:noFill/>
          </a:ln>
          <a:scene3d>
            <a:camera prst="orthographicFront"/>
            <a:lightRig rig="threePt" dir="t"/>
          </a:scene3d>
          <a:sp3d>
            <a:bevelT prst="angle"/>
          </a:sp3d>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rPr>
              <a:t>VM3 Guest</a:t>
            </a:r>
          </a:p>
        </p:txBody>
      </p:sp>
      <p:cxnSp>
        <p:nvCxnSpPr>
          <p:cNvPr id="71" name="Straight Connector 70"/>
          <p:cNvCxnSpPr>
            <a:stCxn id="79" idx="2"/>
            <a:endCxn id="83" idx="0"/>
          </p:cNvCxnSpPr>
          <p:nvPr/>
        </p:nvCxnSpPr>
        <p:spPr>
          <a:xfrm flipH="1">
            <a:off x="6749411" y="4246014"/>
            <a:ext cx="2462" cy="320040"/>
          </a:xfrm>
          <a:prstGeom prst="line">
            <a:avLst/>
          </a:prstGeom>
          <a:ln w="38100">
            <a:solidFill>
              <a:schemeClr val="tx2">
                <a:lumMod val="40000"/>
                <a:lumOff val="60000"/>
              </a:schemeClr>
            </a:solidFill>
            <a:headEnd type="none" w="med" len="med"/>
            <a:tailEnd type="none" w="med" len="med"/>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208189" y="5114694"/>
            <a:ext cx="1112805" cy="430887"/>
          </a:xfrm>
          <a:prstGeom prst="rect">
            <a:avLst/>
          </a:prstGeom>
          <a:noFill/>
          <a:ln w="38100">
            <a:noFill/>
          </a:ln>
          <a:scene3d>
            <a:camera prst="orthographicFront"/>
            <a:lightRig rig="threePt" dir="t"/>
          </a:scene3d>
          <a:sp3d>
            <a:bevelT prst="angle"/>
          </a:sp3d>
        </p:spPr>
        <p:txBody>
          <a:bodyPr wrap="none" rtlCol="0">
            <a:spAutoFit/>
          </a:bodyPr>
          <a:lstStyle/>
          <a:p>
            <a:pPr lvl="0" algn="ctr">
              <a:defRPr/>
            </a:pPr>
            <a:r>
              <a:rPr lang="en-US" sz="11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Containers</a:t>
            </a:r>
            <a:endParaRPr kumimoji="0" lang="en-US" sz="11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rPr>
              <a:t>(Isolated Guest)</a:t>
            </a:r>
          </a:p>
        </p:txBody>
      </p:sp>
      <p:sp>
        <p:nvSpPr>
          <p:cNvPr id="73" name="TextBox 72"/>
          <p:cNvSpPr txBox="1"/>
          <p:nvPr/>
        </p:nvSpPr>
        <p:spPr>
          <a:xfrm>
            <a:off x="6968383" y="3788814"/>
            <a:ext cx="995786" cy="261610"/>
          </a:xfrm>
          <a:prstGeom prst="rect">
            <a:avLst/>
          </a:prstGeom>
          <a:noFill/>
          <a:ln w="38100">
            <a:noFill/>
          </a:ln>
          <a:scene3d>
            <a:camera prst="orthographicFront"/>
            <a:lightRig rig="threePt" dir="t"/>
          </a:scene3d>
          <a:sp3d>
            <a:bevelT prst="angle"/>
          </a:sp3d>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rPr>
              <a:t>Virtual switch</a:t>
            </a:r>
          </a:p>
        </p:txBody>
      </p:sp>
      <p:cxnSp>
        <p:nvCxnSpPr>
          <p:cNvPr id="74" name="Straight Arrow Connector 13"/>
          <p:cNvCxnSpPr>
            <a:stCxn id="80" idx="2"/>
            <a:endCxn id="82" idx="2"/>
          </p:cNvCxnSpPr>
          <p:nvPr/>
        </p:nvCxnSpPr>
        <p:spPr>
          <a:xfrm rot="5400000" flipH="1" flipV="1">
            <a:off x="6742694" y="2235617"/>
            <a:ext cx="18157" cy="1368903"/>
          </a:xfrm>
          <a:prstGeom prst="bentConnector3">
            <a:avLst>
              <a:gd name="adj1" fmla="val -1259019"/>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5" name="Straight Connector 196"/>
          <p:cNvCxnSpPr>
            <a:endCxn id="79" idx="0"/>
          </p:cNvCxnSpPr>
          <p:nvPr/>
        </p:nvCxnSpPr>
        <p:spPr>
          <a:xfrm>
            <a:off x="6747642" y="2912402"/>
            <a:ext cx="4231" cy="693532"/>
          </a:xfrm>
          <a:prstGeom prst="straightConnector1">
            <a:avLst/>
          </a:prstGeom>
          <a:ln w="38100">
            <a:solidFill>
              <a:schemeClr val="tx2">
                <a:lumMod val="40000"/>
                <a:lumOff val="60000"/>
              </a:schemeClr>
            </a:solidFill>
            <a:headEnd type="none" w="med" len="med"/>
            <a:tailEnd type="none" w="med" len="med"/>
          </a:ln>
          <a:effectLst>
            <a:outerShdw blurRad="50800" dist="76200" dir="5400000" rotWithShape="0">
              <a:prstClr val="black">
                <a:alpha val="50000"/>
              </a:prstClr>
            </a:outerShd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320848" y="2097174"/>
            <a:ext cx="837089" cy="261610"/>
          </a:xfrm>
          <a:prstGeom prst="rect">
            <a:avLst/>
          </a:prstGeom>
          <a:noFill/>
          <a:ln w="38100">
            <a:noFill/>
          </a:ln>
          <a:scene3d>
            <a:camera prst="orthographicFront"/>
            <a:lightRig rig="threePt" dir="t"/>
          </a:scene3d>
          <a:sp3d>
            <a:bevelT prst="angle"/>
          </a:sp3d>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rPr>
              <a:t>VM2 Guest</a:t>
            </a:r>
          </a:p>
        </p:txBody>
      </p:sp>
      <p:sp>
        <p:nvSpPr>
          <p:cNvPr id="77" name="TextBox 76"/>
          <p:cNvSpPr txBox="1"/>
          <p:nvPr/>
        </p:nvSpPr>
        <p:spPr>
          <a:xfrm>
            <a:off x="7223123" y="5114694"/>
            <a:ext cx="1007006" cy="430887"/>
          </a:xfrm>
          <a:prstGeom prst="rect">
            <a:avLst/>
          </a:prstGeom>
          <a:noFill/>
          <a:ln w="38100">
            <a:noFill/>
          </a:ln>
          <a:scene3d>
            <a:camera prst="orthographicFront"/>
            <a:lightRig rig="threePt" dir="t"/>
          </a:scene3d>
          <a:sp3d>
            <a:bevelT prst="angle"/>
          </a:sp3d>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rPr>
              <a:t>Sandboxing</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rPr>
              <a:t>(Isolated App)</a:t>
            </a:r>
          </a:p>
        </p:txBody>
      </p:sp>
      <p:pic>
        <p:nvPicPr>
          <p:cNvPr id="78" name="Picture 77"/>
          <p:cNvPicPr preferRelativeResize="0">
            <a:picLocks/>
          </p:cNvPicPr>
          <p:nvPr/>
        </p:nvPicPr>
        <p:blipFill>
          <a:blip r:embed="rId3"/>
          <a:stretch>
            <a:fillRect/>
          </a:stretch>
        </p:blipFill>
        <p:spPr>
          <a:xfrm>
            <a:off x="5552559" y="4566054"/>
            <a:ext cx="457200" cy="585216"/>
          </a:xfrm>
          <a:prstGeom prst="rect">
            <a:avLst/>
          </a:prstGeom>
          <a:effectLst>
            <a:outerShdw blurRad="50800" dist="76200" dir="5400000" rotWithShape="0">
              <a:prstClr val="black">
                <a:alpha val="50000"/>
              </a:prstClr>
            </a:outerShdw>
          </a:effectLst>
        </p:spPr>
      </p:pic>
      <p:pic>
        <p:nvPicPr>
          <p:cNvPr id="79" name="Picture 26" descr="C:\Users\ecoffey\AppData\Local\Temp\Rar$DRa0.794\30096_Device_virtual_nexus7000_unreachable_256.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1148" r="13465"/>
          <a:stretch/>
        </p:blipFill>
        <p:spPr bwMode="auto">
          <a:xfrm>
            <a:off x="6523273" y="3605934"/>
            <a:ext cx="457200" cy="640080"/>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pic>
        <p:nvPicPr>
          <p:cNvPr id="80" name="Picture 26" descr="C:\Users\ecoffey\AppData\Local\Temp\Rar$DRa0.323\30097_Device_virtual_server_unreachable_256.png"/>
          <p:cNvPicPr preferRelativeResize="0">
            <a:picLocks noChangeArrowheads="1"/>
          </p:cNvPicPr>
          <p:nvPr/>
        </p:nvPicPr>
        <p:blipFill rotWithShape="1">
          <a:blip r:embed="rId5" cstate="print">
            <a:extLst>
              <a:ext uri="{28A0092B-C50C-407E-A947-70E740481C1C}">
                <a14:useLocalDpi xmlns:a14="http://schemas.microsoft.com/office/drawing/2010/main" val="0"/>
              </a:ext>
            </a:extLst>
          </a:blip>
          <a:srcRect l="10609" r="9742"/>
          <a:stretch/>
        </p:blipFill>
        <p:spPr bwMode="auto">
          <a:xfrm>
            <a:off x="5838722" y="2325774"/>
            <a:ext cx="457200" cy="603373"/>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pic>
        <p:nvPicPr>
          <p:cNvPr id="81" name="Picture 26" descr="C:\Users\ecoffey\AppData\Local\Temp\Rar$DRa0.323\30097_Device_virtual_server_unreachable_256.png"/>
          <p:cNvPicPr preferRelativeResize="0">
            <a:picLocks noChangeArrowheads="1"/>
          </p:cNvPicPr>
          <p:nvPr/>
        </p:nvPicPr>
        <p:blipFill rotWithShape="1">
          <a:blip r:embed="rId6" cstate="print">
            <a:extLst>
              <a:ext uri="{28A0092B-C50C-407E-A947-70E740481C1C}">
                <a14:useLocalDpi xmlns:a14="http://schemas.microsoft.com/office/drawing/2010/main" val="0"/>
              </a:ext>
            </a:extLst>
          </a:blip>
          <a:srcRect l="10609" r="9742"/>
          <a:stretch/>
        </p:blipFill>
        <p:spPr bwMode="auto">
          <a:xfrm>
            <a:off x="6524557" y="2325774"/>
            <a:ext cx="457200" cy="585216"/>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pic>
        <p:nvPicPr>
          <p:cNvPr id="82" name="Picture 26" descr="C:\Users\ecoffey\AppData\Local\Temp\Rar$DRa0.323\30097_Device_virtual_server_unreachable_256.png"/>
          <p:cNvPicPr preferRelativeResize="0">
            <a:picLocks noChangeArrowheads="1"/>
          </p:cNvPicPr>
          <p:nvPr/>
        </p:nvPicPr>
        <p:blipFill rotWithShape="1">
          <a:blip r:embed="rId6" cstate="print">
            <a:extLst>
              <a:ext uri="{28A0092B-C50C-407E-A947-70E740481C1C}">
                <a14:useLocalDpi xmlns:a14="http://schemas.microsoft.com/office/drawing/2010/main" val="0"/>
              </a:ext>
            </a:extLst>
          </a:blip>
          <a:srcRect l="10609" r="9742"/>
          <a:stretch/>
        </p:blipFill>
        <p:spPr bwMode="auto">
          <a:xfrm>
            <a:off x="7207625" y="2325774"/>
            <a:ext cx="457200" cy="585216"/>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pic>
        <p:nvPicPr>
          <p:cNvPr id="83" name="Picture 26" descr="C:\Users\ecoffey\AppData\Local\Temp\Rar$DRa0.323\30097_Device_virtual_server_unreachable_256.png"/>
          <p:cNvPicPr preferRelativeResize="0">
            <a:picLocks noChangeArrowheads="1"/>
          </p:cNvPicPr>
          <p:nvPr/>
        </p:nvPicPr>
        <p:blipFill rotWithShape="1">
          <a:blip r:embed="rId6" cstate="print">
            <a:extLst>
              <a:ext uri="{28A0092B-C50C-407E-A947-70E740481C1C}">
                <a14:useLocalDpi xmlns:a14="http://schemas.microsoft.com/office/drawing/2010/main" val="0"/>
              </a:ext>
            </a:extLst>
          </a:blip>
          <a:srcRect l="10609" r="9742"/>
          <a:stretch/>
        </p:blipFill>
        <p:spPr bwMode="auto">
          <a:xfrm>
            <a:off x="6520811" y="4566054"/>
            <a:ext cx="457200" cy="585216"/>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pic>
        <p:nvPicPr>
          <p:cNvPr id="84" name="Picture 26" descr="C:\Users\ecoffey\AppData\Local\Temp\Rar$DRa0.323\30097_Device_virtual_server_unreachable_256.png"/>
          <p:cNvPicPr preferRelativeResize="0">
            <a:picLocks noChangeArrowheads="1"/>
          </p:cNvPicPr>
          <p:nvPr/>
        </p:nvPicPr>
        <p:blipFill rotWithShape="1">
          <a:blip r:embed="rId6" cstate="print">
            <a:extLst>
              <a:ext uri="{28A0092B-C50C-407E-A947-70E740481C1C}">
                <a14:useLocalDpi xmlns:a14="http://schemas.microsoft.com/office/drawing/2010/main" val="0"/>
              </a:ext>
            </a:extLst>
          </a:blip>
          <a:srcRect l="10609" r="9742"/>
          <a:stretch/>
        </p:blipFill>
        <p:spPr bwMode="auto">
          <a:xfrm>
            <a:off x="7528234" y="4566054"/>
            <a:ext cx="457200" cy="585216"/>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71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Curved Connector 15"/>
          <p:cNvCxnSpPr>
            <a:stCxn id="11" idx="2"/>
            <a:endCxn id="16" idx="3"/>
          </p:cNvCxnSpPr>
          <p:nvPr/>
        </p:nvCxnSpPr>
        <p:spPr bwMode="auto">
          <a:xfrm rot="5400000">
            <a:off x="4236219" y="3701472"/>
            <a:ext cx="3252569" cy="663573"/>
          </a:xfrm>
          <a:prstGeom prst="bentConnector2">
            <a:avLst/>
          </a:prstGeom>
          <a:solidFill>
            <a:schemeClr val="accent1"/>
          </a:solidFill>
          <a:ln w="28575" cap="flat" cmpd="sng" algn="ctr">
            <a:solidFill>
              <a:schemeClr val="tx2">
                <a:lumMod val="40000"/>
                <a:lumOff val="60000"/>
              </a:schemeClr>
            </a:solidFill>
            <a:prstDash val="solid"/>
            <a:round/>
            <a:headEnd type="none" w="med" len="med"/>
            <a:tailEnd type="triangle" w="med" len="med"/>
          </a:ln>
          <a:effectLst>
            <a:outerShdw blurRad="50800" dist="76200" dir="5400000" rotWithShape="0">
              <a:prstClr val="black">
                <a:alpha val="50000"/>
              </a:prstClr>
            </a:outerShdw>
          </a:effectLst>
        </p:spPr>
      </p:cxnSp>
      <p:sp>
        <p:nvSpPr>
          <p:cNvPr id="45" name="Content Placeholder 44"/>
          <p:cNvSpPr>
            <a:spLocks noGrp="1"/>
          </p:cNvSpPr>
          <p:nvPr>
            <p:ph sz="half" idx="1"/>
          </p:nvPr>
        </p:nvSpPr>
        <p:spPr/>
        <p:txBody>
          <a:bodyPr/>
          <a:lstStyle/>
          <a:p>
            <a:r>
              <a:rPr lang="en-US" dirty="0"/>
              <a:t>Cloud Security Solutions</a:t>
            </a:r>
          </a:p>
          <a:p>
            <a:pPr lvl="1"/>
            <a:r>
              <a:rPr lang="en-US" dirty="0"/>
              <a:t>Cloud Services</a:t>
            </a:r>
          </a:p>
          <a:p>
            <a:pPr lvl="2"/>
            <a:r>
              <a:rPr lang="en-US" dirty="0"/>
              <a:t>Located within the cloud</a:t>
            </a:r>
          </a:p>
          <a:p>
            <a:pPr lvl="2"/>
            <a:endParaRPr lang="en-US" dirty="0"/>
          </a:p>
          <a:p>
            <a:pPr lvl="2"/>
            <a:endParaRPr lang="en-US" dirty="0"/>
          </a:p>
          <a:p>
            <a:pPr lvl="1"/>
            <a:r>
              <a:rPr lang="en-US" dirty="0"/>
              <a:t>CASB (Cloud  Access Security Broker)</a:t>
            </a:r>
          </a:p>
          <a:p>
            <a:pPr lvl="2"/>
            <a:r>
              <a:rPr lang="en-US" dirty="0"/>
              <a:t>Located before cloud access</a:t>
            </a:r>
          </a:p>
          <a:p>
            <a:endParaRPr lang="en-US" dirty="0"/>
          </a:p>
        </p:txBody>
      </p:sp>
      <p:sp>
        <p:nvSpPr>
          <p:cNvPr id="7" name="Title 6"/>
          <p:cNvSpPr>
            <a:spLocks noGrp="1"/>
          </p:cNvSpPr>
          <p:nvPr>
            <p:ph type="title"/>
          </p:nvPr>
        </p:nvSpPr>
        <p:spPr/>
        <p:txBody>
          <a:bodyPr/>
          <a:lstStyle/>
          <a:p>
            <a:r>
              <a:rPr lang="en-US"/>
              <a:t>3.6 Given a scenario, apply cybersecurity solutions to the cloud </a:t>
            </a:r>
            <a:endParaRPr lang="en-US" dirty="0"/>
          </a:p>
        </p:txBody>
      </p:sp>
      <p:sp>
        <p:nvSpPr>
          <p:cNvPr id="18" name="Slide Number Placeholder 3"/>
          <p:cNvSpPr>
            <a:spLocks noGrp="1"/>
          </p:cNvSpPr>
          <p:nvPr>
            <p:ph type="sldNum" sz="quarter" idx="4"/>
          </p:nvPr>
        </p:nvSpPr>
        <p:spPr/>
        <p:txBody>
          <a:bodyPr/>
          <a:lstStyle/>
          <a:p>
            <a:pPr lvl="0"/>
            <a:fld id="{CF8BF5C1-0C31-4117-9346-26B34DEE768C}" type="slidenum">
              <a:rPr lang="en-US" altLang="en-US" noProof="0" smtClean="0"/>
              <a:pPr lvl="0"/>
              <a:t>40</a:t>
            </a:fld>
            <a:endParaRPr lang="en-US" altLang="en-US" noProof="0" dirty="0"/>
          </a:p>
        </p:txBody>
      </p:sp>
      <p:pic>
        <p:nvPicPr>
          <p:cNvPr id="13" name="Picture 2" descr="What the iPhone 5 icon looks like extrapolated into full size - 9to5Mac"/>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98603" l="56904" r="99582">
                        <a14:foregroundMark x1="87238" y1="2793" x2="87238" y2="2793"/>
                        <a14:foregroundMark x1="61297" y1="4469" x2="61297" y2="4469"/>
                        <a14:foregroundMark x1="63598" y1="3073" x2="63598" y2="3073"/>
                        <a14:foregroundMark x1="59623" y1="28212" x2="59623" y2="28212"/>
                        <a14:foregroundMark x1="63808" y1="96089" x2="63808" y2="96089"/>
                      </a14:backgroundRemoval>
                    </a14:imgEffect>
                  </a14:imgLayer>
                </a14:imgProps>
              </a:ext>
              <a:ext uri="{28A0092B-C50C-407E-A947-70E740481C1C}">
                <a14:useLocalDpi xmlns:a14="http://schemas.microsoft.com/office/drawing/2010/main" val="0"/>
              </a:ext>
            </a:extLst>
          </a:blip>
          <a:srcRect l="57891" t="885" r="4056" b="2790"/>
          <a:stretch/>
        </p:blipFill>
        <p:spPr bwMode="auto">
          <a:xfrm>
            <a:off x="8146811" y="5659543"/>
            <a:ext cx="182880" cy="346709"/>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stretch>
            <a:fillRect/>
          </a:stretch>
        </p:blipFill>
        <p:spPr>
          <a:xfrm>
            <a:off x="7580067" y="5745786"/>
            <a:ext cx="457200" cy="260466"/>
          </a:xfrm>
          <a:prstGeom prst="rect">
            <a:avLst/>
          </a:prstGeom>
          <a:effectLst>
            <a:outerShdw blurRad="50800" dist="76200" dir="5400000" rotWithShape="0">
              <a:prstClr val="black">
                <a:alpha val="50000"/>
              </a:prstClr>
            </a:outerShdw>
          </a:effectLst>
        </p:spPr>
      </p:pic>
      <p:pic>
        <p:nvPicPr>
          <p:cNvPr id="15" name="Picture 2" descr="XE500C21Series 5 Chromebook | Samsung Support UK"/>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0" b="97268" l="9455" r="89455">
                        <a14:backgroundMark x1="26909" y1="546" x2="26909" y2="546"/>
                      </a14:backgroundRemoval>
                    </a14:imgEffect>
                  </a14:imgLayer>
                </a14:imgProps>
              </a:ext>
              <a:ext uri="{28A0092B-C50C-407E-A947-70E740481C1C}">
                <a14:useLocalDpi xmlns:a14="http://schemas.microsoft.com/office/drawing/2010/main" val="0"/>
              </a:ext>
            </a:extLst>
          </a:blip>
          <a:srcRect l="10348" r="10627" b="8695"/>
          <a:stretch/>
        </p:blipFill>
        <p:spPr bwMode="auto">
          <a:xfrm>
            <a:off x="7098607" y="5745786"/>
            <a:ext cx="365760" cy="281218"/>
          </a:xfrm>
          <a:prstGeom prst="rect">
            <a:avLst/>
          </a:prstGeom>
          <a:noFill/>
          <a:effectLst>
            <a:outerShdw blurRad="50800" dist="76200" dir="5400000" rotWithShape="0">
              <a:prstClr val="black">
                <a:alpha val="50000"/>
              </a:prstClr>
            </a:outerShdw>
          </a:effectLst>
          <a:extLst>
            <a:ext uri="{909E8E84-426E-40DD-AFC4-6F175D3DCCD1}">
              <a14:hiddenFill xmlns:a14="http://schemas.microsoft.com/office/drawing/2010/main">
                <a:solidFill>
                  <a:srgbClr val="FFFFFF"/>
                </a:solidFill>
              </a14:hiddenFill>
            </a:ext>
          </a:extLst>
        </p:spPr>
      </p:pic>
      <p:cxnSp>
        <p:nvCxnSpPr>
          <p:cNvPr id="25" name="Curved Connector 15"/>
          <p:cNvCxnSpPr>
            <a:stCxn id="11" idx="2"/>
            <a:endCxn id="4" idx="1"/>
          </p:cNvCxnSpPr>
          <p:nvPr/>
        </p:nvCxnSpPr>
        <p:spPr bwMode="auto">
          <a:xfrm rot="16200000" flipH="1">
            <a:off x="4917880" y="3683383"/>
            <a:ext cx="3252569" cy="699750"/>
          </a:xfrm>
          <a:prstGeom prst="bentConnector2">
            <a:avLst/>
          </a:prstGeom>
          <a:solidFill>
            <a:schemeClr val="accent1"/>
          </a:solidFill>
          <a:ln w="28575" cap="flat" cmpd="sng" algn="ctr">
            <a:solidFill>
              <a:schemeClr val="tx2">
                <a:lumMod val="40000"/>
                <a:lumOff val="60000"/>
              </a:schemeClr>
            </a:solidFill>
            <a:prstDash val="solid"/>
            <a:round/>
            <a:headEnd type="none" w="med" len="med"/>
            <a:tailEnd type="triangle" w="med" len="med"/>
          </a:ln>
          <a:effectLst>
            <a:outerShdw blurRad="50800" dist="76200" dir="5400000" rotWithShape="0">
              <a:prstClr val="black">
                <a:alpha val="50000"/>
              </a:prstClr>
            </a:outerShdw>
          </a:effectLst>
        </p:spPr>
      </p:cxnSp>
      <p:sp>
        <p:nvSpPr>
          <p:cNvPr id="2" name="Rounded Rectangle 1"/>
          <p:cNvSpPr/>
          <p:nvPr/>
        </p:nvSpPr>
        <p:spPr bwMode="auto">
          <a:xfrm>
            <a:off x="4694268" y="2950219"/>
            <a:ext cx="3040655" cy="1189822"/>
          </a:xfrm>
          <a:prstGeom prst="roundRect">
            <a:avLst/>
          </a:prstGeom>
          <a:blipFill>
            <a:blip r:embed="rId7"/>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CASB</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Control and Monitoring</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Compliance Management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Data Security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Threat Protection</a:t>
            </a:r>
          </a:p>
        </p:txBody>
      </p:sp>
      <p:pic>
        <p:nvPicPr>
          <p:cNvPr id="11" name="Picture 10"/>
          <p:cNvPicPr>
            <a:picLocks noChangeAspect="1"/>
          </p:cNvPicPr>
          <p:nvPr/>
        </p:nvPicPr>
        <p:blipFill>
          <a:blip r:embed="rId8">
            <a:duotone>
              <a:prstClr val="black"/>
              <a:schemeClr val="accent1">
                <a:tint val="45000"/>
                <a:satMod val="400000"/>
              </a:schemeClr>
            </a:duotone>
          </a:blip>
          <a:stretch>
            <a:fillRect/>
          </a:stretch>
        </p:blipFill>
        <p:spPr>
          <a:xfrm>
            <a:off x="5149860" y="1035374"/>
            <a:ext cx="2088857" cy="1371600"/>
          </a:xfrm>
          <a:prstGeom prst="rect">
            <a:avLst/>
          </a:prstGeom>
          <a:effectLst>
            <a:outerShdw blurRad="50800" dist="76200" dir="5400000" rotWithShape="0">
              <a:prstClr val="black">
                <a:alpha val="50000"/>
              </a:prstClr>
            </a:outerShdw>
          </a:effectLst>
        </p:spPr>
      </p:pic>
      <p:sp>
        <p:nvSpPr>
          <p:cNvPr id="3" name="Rounded Rectangle 2"/>
          <p:cNvSpPr/>
          <p:nvPr/>
        </p:nvSpPr>
        <p:spPr bwMode="auto">
          <a:xfrm>
            <a:off x="4694269" y="4310738"/>
            <a:ext cx="3040654" cy="540165"/>
          </a:xfrm>
          <a:prstGeom prst="roundRect">
            <a:avLst/>
          </a:prstGeom>
          <a:blipFill>
            <a:blip r:embed="rId9">
              <a:duotone>
                <a:prstClr val="black"/>
                <a:schemeClr val="accent2">
                  <a:tint val="45000"/>
                  <a:satMod val="400000"/>
                </a:schemeClr>
              </a:duotone>
            </a:blip>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Reverse Proxy - Forward Proxy - API Mode</a:t>
            </a:r>
          </a:p>
        </p:txBody>
      </p:sp>
      <p:sp>
        <p:nvSpPr>
          <p:cNvPr id="4" name="Rounded Rectangle 3"/>
          <p:cNvSpPr/>
          <p:nvPr/>
        </p:nvSpPr>
        <p:spPr bwMode="auto">
          <a:xfrm>
            <a:off x="6894039" y="5118749"/>
            <a:ext cx="1684284" cy="1081588"/>
          </a:xfrm>
          <a:prstGeom prst="roundRect">
            <a:avLst/>
          </a:prstGeom>
          <a:blipFill>
            <a:blip r:embed="rId10"/>
            <a:stretch>
              <a:fillRect/>
            </a:stretch>
          </a:blipFill>
          <a:ln w="9525">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Off-Premises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Mobile - Regional - Home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Offices</a:t>
            </a:r>
          </a:p>
        </p:txBody>
      </p:sp>
      <p:sp>
        <p:nvSpPr>
          <p:cNvPr id="16" name="Rounded Rectangle 15"/>
          <p:cNvSpPr/>
          <p:nvPr/>
        </p:nvSpPr>
        <p:spPr bwMode="auto">
          <a:xfrm>
            <a:off x="3846432" y="5118749"/>
            <a:ext cx="1684284" cy="1081588"/>
          </a:xfrm>
          <a:prstGeom prst="roundRect">
            <a:avLst/>
          </a:prstGeom>
          <a:blipFill>
            <a:blip r:embed="rId10"/>
            <a:stretch>
              <a:fillRect/>
            </a:stretch>
          </a:blipFill>
          <a:ln w="9525">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On-Premises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Corporate Offices</a:t>
            </a:r>
          </a:p>
        </p:txBody>
      </p:sp>
      <p:pic>
        <p:nvPicPr>
          <p:cNvPr id="5" name="Picture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54973" y="5594311"/>
            <a:ext cx="457200" cy="440943"/>
          </a:xfrm>
          <a:prstGeom prst="rect">
            <a:avLst/>
          </a:prstGeom>
          <a:effectLst>
            <a:outerShdw blurRad="50800" dist="76200" dir="5400000" rotWithShape="0">
              <a:prstClr val="black">
                <a:alpha val="50000"/>
              </a:prstClr>
            </a:outerShdw>
          </a:effectLst>
        </p:spPr>
      </p:pic>
      <p:pic>
        <p:nvPicPr>
          <p:cNvPr id="20" name="Picture 19"/>
          <p:cNvPicPr>
            <a:picLocks noChangeAspect="1"/>
          </p:cNvPicPr>
          <p:nvPr/>
        </p:nvPicPr>
        <p:blipFill>
          <a:blip r:embed="rId12"/>
          <a:stretch>
            <a:fillRect/>
          </a:stretch>
        </p:blipFill>
        <p:spPr>
          <a:xfrm>
            <a:off x="4003051" y="5532165"/>
            <a:ext cx="274320" cy="511325"/>
          </a:xfrm>
          <a:prstGeom prst="rect">
            <a:avLst/>
          </a:prstGeom>
          <a:effectLst>
            <a:outerShdw blurRad="50800" dist="76200" dir="5400000" rotWithShape="0">
              <a:prstClr val="black">
                <a:alpha val="50000"/>
              </a:prstClr>
            </a:outerShdw>
          </a:effectLst>
        </p:spPr>
      </p:pic>
      <p:pic>
        <p:nvPicPr>
          <p:cNvPr id="6" name="Picture 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88229" y="5623560"/>
            <a:ext cx="457200" cy="457200"/>
          </a:xfrm>
          <a:prstGeom prst="rect">
            <a:avLst/>
          </a:prstGeom>
          <a:effectLst>
            <a:outerShdw blurRad="50800" dist="76200" dir="5400000" rotWithShape="0">
              <a:prstClr val="black">
                <a:alpha val="50000"/>
              </a:prstClr>
            </a:outerShdw>
          </a:effectLst>
        </p:spPr>
      </p:pic>
      <p:sp>
        <p:nvSpPr>
          <p:cNvPr id="12" name="TextBox 11"/>
          <p:cNvSpPr txBox="1"/>
          <p:nvPr/>
        </p:nvSpPr>
        <p:spPr>
          <a:xfrm>
            <a:off x="5876484" y="1317847"/>
            <a:ext cx="634469" cy="1015663"/>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SaaS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IaaS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PaaS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SECaaS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XaaS</a:t>
            </a:r>
          </a:p>
        </p:txBody>
      </p:sp>
    </p:spTree>
    <p:extLst>
      <p:ext uri="{BB962C8B-B14F-4D97-AF65-F5344CB8AC3E}">
        <p14:creationId xmlns:p14="http://schemas.microsoft.com/office/powerpoint/2010/main" val="849667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066799"/>
            <a:ext cx="8382000" cy="5457825"/>
          </a:xfrm>
        </p:spPr>
        <p:txBody>
          <a:bodyPr anchor="t">
            <a:normAutofit/>
          </a:bodyPr>
          <a:lstStyle/>
          <a:p>
            <a:pPr marL="342900" lvl="0" indent="-342900">
              <a:spcAft>
                <a:spcPts val="300"/>
              </a:spcAft>
              <a:buFont typeface="+mj-lt"/>
              <a:buAutoNum type="arabicPeriod"/>
            </a:pPr>
            <a:r>
              <a:rPr lang="en-US" sz="1400" dirty="0">
                <a:effectLst/>
              </a:rPr>
              <a:t>You have deployed a network of Internet-connected sensors across a wide geographic area. These sensors are small, low-power IoT devices, and you need to perform temperature conversions and collect the data into a database. The calculations would be best managed by which architecture?</a:t>
            </a:r>
          </a:p>
          <a:p>
            <a:pPr marL="617220" lvl="1" indent="-342900">
              <a:spcBef>
                <a:spcPts val="300"/>
              </a:spcBef>
              <a:buFont typeface="+mj-lt"/>
              <a:buAutoNum type="alphaLcPeriod"/>
            </a:pPr>
            <a:r>
              <a:rPr lang="en-US" sz="1500" b="0" dirty="0">
                <a:effectLst/>
              </a:rPr>
              <a:t>Fog computing</a:t>
            </a:r>
          </a:p>
          <a:p>
            <a:pPr marL="617220" lvl="1" indent="-342900">
              <a:spcBef>
                <a:spcPts val="300"/>
              </a:spcBef>
              <a:buFont typeface="+mj-lt"/>
              <a:buAutoNum type="alphaLcPeriod"/>
            </a:pPr>
            <a:r>
              <a:rPr lang="en-US" sz="1500" b="0" dirty="0">
                <a:effectLst/>
              </a:rPr>
              <a:t>Edge computing </a:t>
            </a:r>
          </a:p>
          <a:p>
            <a:pPr marL="617220" lvl="1" indent="-342900">
              <a:spcBef>
                <a:spcPts val="300"/>
              </a:spcBef>
              <a:buFont typeface="+mj-lt"/>
              <a:buAutoNum type="alphaLcPeriod"/>
            </a:pPr>
            <a:r>
              <a:rPr lang="en-US" sz="1500" b="0" dirty="0">
                <a:effectLst/>
              </a:rPr>
              <a:t>Thin client</a:t>
            </a:r>
          </a:p>
          <a:p>
            <a:pPr marL="617220" lvl="1" indent="-342900">
              <a:spcBef>
                <a:spcPts val="300"/>
              </a:spcBef>
              <a:spcAft>
                <a:spcPts val="300"/>
              </a:spcAft>
              <a:buFont typeface="+mj-lt"/>
              <a:buAutoNum type="alphaLcPeriod"/>
            </a:pPr>
            <a:r>
              <a:rPr lang="en-US" sz="1500" b="0" dirty="0">
                <a:effectLst/>
              </a:rPr>
              <a:t>Decentralized database in the cloud</a:t>
            </a:r>
          </a:p>
          <a:p>
            <a:pPr marL="342900" indent="-342900">
              <a:spcBef>
                <a:spcPts val="300"/>
              </a:spcBef>
              <a:spcAft>
                <a:spcPts val="300"/>
              </a:spcAft>
              <a:buFont typeface="+mj-lt"/>
              <a:buAutoNum type="arabicPeriod"/>
            </a:pPr>
            <a:r>
              <a:rPr lang="en-US" sz="1400" dirty="0">
                <a:effectLst/>
              </a:rPr>
              <a:t>You are planning to move some applications to the cloud, including your organization’s accounting application, which is highly customized and does not scale well. Which cloud deployment model is best for this application?</a:t>
            </a:r>
            <a:endParaRPr lang="en-US" sz="1500" b="0" dirty="0">
              <a:effectLst/>
            </a:endParaRPr>
          </a:p>
          <a:p>
            <a:pPr marL="617220" lvl="1" indent="-342900">
              <a:spcBef>
                <a:spcPts val="300"/>
              </a:spcBef>
              <a:buFont typeface="+mj-lt"/>
              <a:buAutoNum type="alphaLcPeriod"/>
            </a:pPr>
            <a:r>
              <a:rPr lang="en-US" sz="1500" b="0" i="0" dirty="0">
                <a:effectLst/>
              </a:rPr>
              <a:t>SaaS</a:t>
            </a:r>
          </a:p>
          <a:p>
            <a:pPr marL="617220" lvl="1" indent="-342900">
              <a:spcBef>
                <a:spcPts val="300"/>
              </a:spcBef>
              <a:buFont typeface="+mj-lt"/>
              <a:buAutoNum type="alphaLcPeriod"/>
            </a:pPr>
            <a:r>
              <a:rPr lang="en-US" sz="1500" b="0" i="0" dirty="0">
                <a:effectLst/>
              </a:rPr>
              <a:t>PaaS</a:t>
            </a:r>
          </a:p>
          <a:p>
            <a:pPr marL="617220" lvl="1" indent="-342900">
              <a:spcBef>
                <a:spcPts val="300"/>
              </a:spcBef>
              <a:buFont typeface="+mj-lt"/>
              <a:buAutoNum type="alphaLcPeriod"/>
            </a:pPr>
            <a:r>
              <a:rPr lang="en-US" sz="1500" b="0" i="0" dirty="0">
                <a:effectLst/>
              </a:rPr>
              <a:t>IaaS </a:t>
            </a:r>
          </a:p>
          <a:p>
            <a:pPr marL="617220" lvl="1" indent="-342900">
              <a:spcBef>
                <a:spcPts val="300"/>
              </a:spcBef>
              <a:buFont typeface="+mj-lt"/>
              <a:buAutoNum type="alphaLcPeriod"/>
            </a:pPr>
            <a:r>
              <a:rPr lang="en-US" sz="1500" b="0" i="0" dirty="0" err="1">
                <a:effectLst/>
              </a:rPr>
              <a:t>XaaS</a:t>
            </a:r>
            <a:endParaRPr lang="en-US" sz="1500" b="0" i="0" dirty="0">
              <a:effectLst/>
            </a:endParaRPr>
          </a:p>
          <a:p>
            <a:pPr marL="342900" indent="-342900">
              <a:spcBef>
                <a:spcPts val="300"/>
              </a:spcBef>
              <a:spcAft>
                <a:spcPts val="300"/>
              </a:spcAft>
              <a:buFont typeface="+mj-lt"/>
              <a:buAutoNum type="arabicPeriod"/>
            </a:pPr>
            <a:r>
              <a:rPr lang="en-US" sz="1400" dirty="0">
                <a:effectLst/>
              </a:rPr>
              <a:t>A manufacturing company has moved an inventory application from their internal systems to a PaaS service. Which of the following would be the BEST way to manage security policies on this new service?</a:t>
            </a:r>
          </a:p>
          <a:p>
            <a:pPr marL="617220" lvl="1" indent="-342900">
              <a:spcBef>
                <a:spcPts val="300"/>
              </a:spcBef>
              <a:buFont typeface="+mj-lt"/>
              <a:buAutoNum type="alphaLcPeriod"/>
            </a:pPr>
            <a:r>
              <a:rPr lang="en-US" sz="1500" b="0" dirty="0">
                <a:effectLst/>
              </a:rPr>
              <a:t>DLP</a:t>
            </a:r>
          </a:p>
          <a:p>
            <a:pPr marL="617220" lvl="1" indent="-342900">
              <a:spcBef>
                <a:spcPts val="300"/>
              </a:spcBef>
              <a:buFont typeface="+mj-lt"/>
              <a:buAutoNum type="alphaLcPeriod"/>
            </a:pPr>
            <a:r>
              <a:rPr lang="en-US" sz="1500" b="0" dirty="0">
                <a:effectLst/>
              </a:rPr>
              <a:t>SIEM</a:t>
            </a:r>
          </a:p>
          <a:p>
            <a:pPr marL="617220" lvl="1" indent="-342900">
              <a:spcBef>
                <a:spcPts val="300"/>
              </a:spcBef>
              <a:buFont typeface="+mj-lt"/>
              <a:buAutoNum type="alphaLcPeriod"/>
            </a:pPr>
            <a:r>
              <a:rPr lang="en-US" sz="1500" b="0" dirty="0">
                <a:effectLst/>
              </a:rPr>
              <a:t>IPS</a:t>
            </a:r>
          </a:p>
          <a:p>
            <a:pPr marL="617220" lvl="1" indent="-342900">
              <a:spcBef>
                <a:spcPts val="300"/>
              </a:spcBef>
              <a:buFont typeface="+mj-lt"/>
              <a:buAutoNum type="alphaLcPeriod"/>
            </a:pPr>
            <a:r>
              <a:rPr lang="en-US" sz="1500" b="0" dirty="0">
                <a:effectLst/>
              </a:rPr>
              <a:t>CASB</a:t>
            </a:r>
          </a:p>
        </p:txBody>
      </p:sp>
      <p:sp>
        <p:nvSpPr>
          <p:cNvPr id="4" name="Title 3">
            <a:extLst>
              <a:ext uri="{FF2B5EF4-FFF2-40B4-BE49-F238E27FC236}">
                <a16:creationId xmlns:a16="http://schemas.microsoft.com/office/drawing/2014/main" id="{F659A137-F74A-1941-AC77-BFAE56752196}"/>
              </a:ext>
            </a:extLst>
          </p:cNvPr>
          <p:cNvSpPr>
            <a:spLocks noGrp="1"/>
          </p:cNvSpPr>
          <p:nvPr>
            <p:ph type="title"/>
          </p:nvPr>
        </p:nvSpPr>
        <p:spPr/>
        <p:txBody>
          <a:bodyPr/>
          <a:lstStyle/>
          <a:p>
            <a:pPr algn="r"/>
            <a:r>
              <a:rPr lang="en-US" sz="2000" dirty="0"/>
              <a:t>Answer the questions…</a:t>
            </a:r>
          </a:p>
        </p:txBody>
      </p:sp>
      <p:sp>
        <p:nvSpPr>
          <p:cNvPr id="5" name="Slide Number Placeholder 3">
            <a:extLst>
              <a:ext uri="{FF2B5EF4-FFF2-40B4-BE49-F238E27FC236}">
                <a16:creationId xmlns:a16="http://schemas.microsoft.com/office/drawing/2014/main" id="{8E10D337-0B3B-A44D-BF15-EA2BC050FFCB}"/>
              </a:ext>
            </a:extLst>
          </p:cNvPr>
          <p:cNvSpPr txBox="1">
            <a:spLocks/>
          </p:cNvSpPr>
          <p:nvPr/>
        </p:nvSpPr>
        <p:spPr>
          <a:xfrm>
            <a:off x="7988300" y="6524625"/>
            <a:ext cx="1143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CF8BF5C1-0C31-4117-9346-26B34DEE768C}" type="slidenum">
              <a:rPr kumimoji="0" lang="en-US" altLang="en-US" sz="1050" b="0" i="0" u="none" strike="noStrike" kern="1200" cap="none" spc="0" normalizeH="0" baseline="0" noProof="0" smtClean="0">
                <a:ln>
                  <a:noFill/>
                </a:ln>
                <a:solidFill>
                  <a:schemeClr val="bg1"/>
                </a:solidFill>
                <a:effectLst/>
                <a:uLnTx/>
                <a:uFillTx/>
                <a:latin typeface="Arial"/>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41</a:t>
            </a:fld>
            <a:endParaRPr kumimoji="0" lang="en-US" altLang="en-US" sz="1050" b="0" i="0" u="none" strike="noStrike" kern="1200" cap="none" spc="0" normalizeH="0" baseline="0" noProof="0" dirty="0">
              <a:ln>
                <a:noFill/>
              </a:ln>
              <a:solidFill>
                <a:schemeClr val="bg1"/>
              </a:solidFill>
              <a:effectLst/>
              <a:uLnTx/>
              <a:uFillTx/>
              <a:latin typeface="Arial"/>
              <a:ea typeface="+mn-ea"/>
              <a:cs typeface="+mn-cs"/>
            </a:endParaRPr>
          </a:p>
        </p:txBody>
      </p:sp>
    </p:spTree>
    <p:extLst>
      <p:ext uri="{BB962C8B-B14F-4D97-AF65-F5344CB8AC3E}">
        <p14:creationId xmlns:p14="http://schemas.microsoft.com/office/powerpoint/2010/main" val="215627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dissolve">
                                      <p:cBhvr>
                                        <p:cTn id="33" dur="500"/>
                                        <p:tgtEl>
                                          <p:spTgt spid="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dissolv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dissolve">
                                      <p:cBhvr>
                                        <p:cTn id="41" dur="500"/>
                                        <p:tgtEl>
                                          <p:spTgt spid="3">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dissolve">
                                      <p:cBhvr>
                                        <p:cTn id="44" dur="500"/>
                                        <p:tgtEl>
                                          <p:spTgt spid="3">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dissolve">
                                      <p:cBhvr>
                                        <p:cTn id="47" dur="500"/>
                                        <p:tgtEl>
                                          <p:spTgt spid="3">
                                            <p:txEl>
                                              <p:pRg st="12" end="12"/>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dissolve">
                                      <p:cBhvr>
                                        <p:cTn id="50" dur="500"/>
                                        <p:tgtEl>
                                          <p:spTgt spid="3">
                                            <p:txEl>
                                              <p:pRg st="13" end="13"/>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dissolve">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344C89-7C79-736A-7541-11507AB3405D}"/>
              </a:ext>
            </a:extLst>
          </p:cNvPr>
          <p:cNvSpPr>
            <a:spLocks noGrp="1"/>
          </p:cNvSpPr>
          <p:nvPr>
            <p:ph sz="half" idx="1"/>
          </p:nvPr>
        </p:nvSpPr>
        <p:spPr/>
        <p:txBody>
          <a:bodyPr/>
          <a:lstStyle/>
          <a:p>
            <a:pPr marL="342900" indent="-342900">
              <a:spcBef>
                <a:spcPts val="0"/>
              </a:spcBef>
              <a:buFont typeface="+mj-lt"/>
              <a:buAutoNum type="arabicPeriod"/>
            </a:pPr>
            <a:r>
              <a:rPr lang="en-US" sz="1400" dirty="0">
                <a:effectLst/>
              </a:rPr>
              <a:t>Which of the following would be commonly provided by a CASB? (Select TWO)</a:t>
            </a:r>
          </a:p>
          <a:p>
            <a:pPr marL="754380" lvl="2" indent="-342900">
              <a:spcBef>
                <a:spcPts val="0"/>
              </a:spcBef>
              <a:buFont typeface="+mj-lt"/>
              <a:buAutoNum type="alphaLcPeriod"/>
            </a:pPr>
            <a:r>
              <a:rPr lang="en-US" sz="1250" b="0" dirty="0">
                <a:effectLst/>
              </a:rPr>
              <a:t>A list of all internal devices that have not installed the latest security patches</a:t>
            </a:r>
          </a:p>
          <a:p>
            <a:pPr marL="754380" lvl="2" indent="-342900">
              <a:spcBef>
                <a:spcPts val="0"/>
              </a:spcBef>
              <a:buFont typeface="+mj-lt"/>
              <a:buAutoNum type="alphaLcPeriod"/>
            </a:pPr>
            <a:r>
              <a:rPr lang="en-US" sz="1250" b="0" dirty="0">
                <a:effectLst/>
              </a:rPr>
              <a:t>A list of applications in use</a:t>
            </a:r>
          </a:p>
          <a:p>
            <a:pPr marL="754380" lvl="2" indent="-342900">
              <a:spcBef>
                <a:spcPts val="0"/>
              </a:spcBef>
              <a:buFont typeface="+mj-lt"/>
              <a:buAutoNum type="alphaLcPeriod"/>
            </a:pPr>
            <a:r>
              <a:rPr lang="en-US" sz="1250" b="0" dirty="0">
                <a:effectLst/>
              </a:rPr>
              <a:t>Centralized log storage facility</a:t>
            </a:r>
          </a:p>
          <a:p>
            <a:pPr marL="754380" lvl="2" indent="-342900">
              <a:spcBef>
                <a:spcPts val="0"/>
              </a:spcBef>
              <a:buFont typeface="+mj-lt"/>
              <a:buAutoNum type="alphaLcPeriod"/>
            </a:pPr>
            <a:r>
              <a:rPr lang="en-US" sz="1250" b="0" dirty="0">
                <a:effectLst/>
              </a:rPr>
              <a:t>List of network outages for the previous month</a:t>
            </a:r>
          </a:p>
          <a:p>
            <a:pPr marL="754380" lvl="2" indent="-342900">
              <a:spcBef>
                <a:spcPts val="0"/>
              </a:spcBef>
              <a:buFont typeface="+mj-lt"/>
              <a:buAutoNum type="alphaLcPeriod"/>
            </a:pPr>
            <a:r>
              <a:rPr lang="en-US" sz="1250" b="0" dirty="0">
                <a:effectLst/>
              </a:rPr>
              <a:t>Verification of encrypted data transfers</a:t>
            </a:r>
          </a:p>
          <a:p>
            <a:pPr marL="754380" lvl="2" indent="-342900">
              <a:spcBef>
                <a:spcPts val="0"/>
              </a:spcBef>
              <a:buFont typeface="+mj-lt"/>
              <a:buAutoNum type="alphaLcPeriod"/>
            </a:pPr>
            <a:r>
              <a:rPr lang="en-US" sz="1250" b="0" dirty="0">
                <a:effectLst/>
              </a:rPr>
              <a:t>VPN connectivity for remote users</a:t>
            </a:r>
          </a:p>
          <a:p>
            <a:pPr marL="754380" lvl="2" indent="-342900">
              <a:spcBef>
                <a:spcPts val="0"/>
              </a:spcBef>
              <a:buFont typeface="+mj-lt"/>
              <a:buAutoNum type="alphaLcPeriod"/>
            </a:pPr>
            <a:endParaRPr lang="en-US" sz="1250" b="0" dirty="0">
              <a:effectLst/>
            </a:endParaRPr>
          </a:p>
          <a:p>
            <a:pPr marL="342900" indent="-342900">
              <a:spcBef>
                <a:spcPts val="0"/>
              </a:spcBef>
              <a:buFont typeface="+mj-lt"/>
              <a:buAutoNum type="arabicPeriod"/>
            </a:pPr>
            <a:r>
              <a:rPr lang="en-US" sz="1400" dirty="0">
                <a:effectLst/>
              </a:rPr>
              <a:t>Which of these cloud deployment models would share resources between a private virtualized data center and externally available cloud services?</a:t>
            </a:r>
          </a:p>
          <a:p>
            <a:pPr marL="754380" lvl="2" indent="-342900">
              <a:spcBef>
                <a:spcPts val="0"/>
              </a:spcBef>
              <a:buFont typeface="+mj-lt"/>
              <a:buAutoNum type="alphaLcPeriod"/>
            </a:pPr>
            <a:r>
              <a:rPr lang="en-US" sz="1250" b="0" dirty="0">
                <a:effectLst/>
              </a:rPr>
              <a:t>SaaS</a:t>
            </a:r>
          </a:p>
          <a:p>
            <a:pPr marL="754380" lvl="2" indent="-342900">
              <a:spcBef>
                <a:spcPts val="0"/>
              </a:spcBef>
              <a:buFont typeface="+mj-lt"/>
              <a:buAutoNum type="alphaLcPeriod"/>
            </a:pPr>
            <a:r>
              <a:rPr lang="en-US" sz="1250" b="0" dirty="0">
                <a:effectLst/>
              </a:rPr>
              <a:t>Community</a:t>
            </a:r>
          </a:p>
          <a:p>
            <a:pPr marL="754380" lvl="2" indent="-342900">
              <a:spcBef>
                <a:spcPts val="0"/>
              </a:spcBef>
              <a:buFont typeface="+mj-lt"/>
              <a:buAutoNum type="alphaLcPeriod"/>
            </a:pPr>
            <a:r>
              <a:rPr lang="en-US" sz="1250" b="0" dirty="0">
                <a:effectLst/>
              </a:rPr>
              <a:t>Hybrid</a:t>
            </a:r>
          </a:p>
          <a:p>
            <a:pPr marL="754380" lvl="2" indent="-342900">
              <a:spcBef>
                <a:spcPts val="0"/>
              </a:spcBef>
              <a:buFont typeface="+mj-lt"/>
              <a:buAutoNum type="alphaLcPeriod"/>
            </a:pPr>
            <a:r>
              <a:rPr lang="en-US" sz="1250" b="0" dirty="0">
                <a:effectLst/>
              </a:rPr>
              <a:t>Containerization</a:t>
            </a:r>
          </a:p>
          <a:p>
            <a:endParaRPr lang="en-US" dirty="0"/>
          </a:p>
        </p:txBody>
      </p:sp>
      <p:sp>
        <p:nvSpPr>
          <p:cNvPr id="3" name="Title 2">
            <a:extLst>
              <a:ext uri="{FF2B5EF4-FFF2-40B4-BE49-F238E27FC236}">
                <a16:creationId xmlns:a16="http://schemas.microsoft.com/office/drawing/2014/main" id="{663EA8B9-7236-18FB-456D-F0F8D6CD61CD}"/>
              </a:ext>
            </a:extLst>
          </p:cNvPr>
          <p:cNvSpPr>
            <a:spLocks noGrp="1"/>
          </p:cNvSpPr>
          <p:nvPr>
            <p:ph type="title"/>
          </p:nvPr>
        </p:nvSpPr>
        <p:spPr/>
        <p:txBody>
          <a:bodyPr/>
          <a:lstStyle/>
          <a:p>
            <a:pPr algn="r"/>
            <a:r>
              <a:rPr lang="en-US" dirty="0"/>
              <a:t>Answer the questions…</a:t>
            </a:r>
          </a:p>
        </p:txBody>
      </p:sp>
      <p:sp>
        <p:nvSpPr>
          <p:cNvPr id="4" name="Slide Number Placeholder 3">
            <a:extLst>
              <a:ext uri="{FF2B5EF4-FFF2-40B4-BE49-F238E27FC236}">
                <a16:creationId xmlns:a16="http://schemas.microsoft.com/office/drawing/2014/main" id="{5A220D27-62CB-F6DD-FD77-B6D6844D42F1}"/>
              </a:ext>
            </a:extLst>
          </p:cNvPr>
          <p:cNvSpPr>
            <a:spLocks noGrp="1"/>
          </p:cNvSpPr>
          <p:nvPr>
            <p:ph type="sldNum" sz="quarter" idx="4"/>
          </p:nvPr>
        </p:nvSpPr>
        <p:spPr/>
        <p:txBody>
          <a:bodyPr/>
          <a:lstStyle/>
          <a:p>
            <a:fld id="{CF8BF5C1-0C31-4117-9346-26B34DEE768C}" type="slidenum">
              <a:rPr lang="en-US" altLang="en-US" smtClean="0"/>
              <a:pPr/>
              <a:t>42</a:t>
            </a:fld>
            <a:endParaRPr lang="en-US" altLang="en-US" dirty="0"/>
          </a:p>
        </p:txBody>
      </p:sp>
    </p:spTree>
    <p:extLst>
      <p:ext uri="{BB962C8B-B14F-4D97-AF65-F5344CB8AC3E}">
        <p14:creationId xmlns:p14="http://schemas.microsoft.com/office/powerpoint/2010/main" val="128593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linds(horizontal)">
                                      <p:cBhvr>
                                        <p:cTn id="19" dur="500"/>
                                        <p:tgtEl>
                                          <p:spTgt spid="2">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linds(horizontal)">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blinds(horizontal)">
                                      <p:cBhvr>
                                        <p:cTn id="30" dur="500"/>
                                        <p:tgtEl>
                                          <p:spTgt spid="2">
                                            <p:txEl>
                                              <p:pRg st="8" end="8"/>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blinds(horizontal)">
                                      <p:cBhvr>
                                        <p:cTn id="33" dur="500"/>
                                        <p:tgtEl>
                                          <p:spTgt spid="2">
                                            <p:txEl>
                                              <p:pRg st="9" end="9"/>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
                                            <p:txEl>
                                              <p:pRg st="10" end="10"/>
                                            </p:txEl>
                                          </p:spTgt>
                                        </p:tgtEl>
                                        <p:attrNameLst>
                                          <p:attrName>style.visibility</p:attrName>
                                        </p:attrNameLst>
                                      </p:cBhvr>
                                      <p:to>
                                        <p:strVal val="visible"/>
                                      </p:to>
                                    </p:set>
                                    <p:animEffect transition="in" filter="blinds(horizontal)">
                                      <p:cBhvr>
                                        <p:cTn id="36" dur="500"/>
                                        <p:tgtEl>
                                          <p:spTgt spid="2">
                                            <p:txEl>
                                              <p:pRg st="10" end="10"/>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animEffect transition="in" filter="blinds(horizontal)">
                                      <p:cBhvr>
                                        <p:cTn id="39" dur="500"/>
                                        <p:tgtEl>
                                          <p:spTgt spid="2">
                                            <p:txEl>
                                              <p:pRg st="11" end="11"/>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
                                            <p:txEl>
                                              <p:pRg st="12" end="12"/>
                                            </p:txEl>
                                          </p:spTgt>
                                        </p:tgtEl>
                                        <p:attrNameLst>
                                          <p:attrName>style.visibility</p:attrName>
                                        </p:attrNameLst>
                                      </p:cBhvr>
                                      <p:to>
                                        <p:strVal val="visible"/>
                                      </p:to>
                                    </p:set>
                                    <p:animEffect transition="in" filter="blinds(horizontal)">
                                      <p:cBhvr>
                                        <p:cTn id="4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Question mark on green pastel background">
            <a:extLst>
              <a:ext uri="{FF2B5EF4-FFF2-40B4-BE49-F238E27FC236}">
                <a16:creationId xmlns:a16="http://schemas.microsoft.com/office/drawing/2014/main" id="{D5CD95DD-1C7E-4639-829F-3AB8EA4169D7}"/>
              </a:ext>
            </a:extLst>
          </p:cNvPr>
          <p:cNvPicPr>
            <a:picLocks noChangeAspect="1"/>
          </p:cNvPicPr>
          <p:nvPr/>
        </p:nvPicPr>
        <p:blipFill rotWithShape="1">
          <a:blip r:embed="rId2"/>
          <a:srcRect b="15152"/>
          <a:stretch/>
        </p:blipFill>
        <p:spPr>
          <a:xfrm>
            <a:off x="381000" y="1066800"/>
            <a:ext cx="8382000" cy="5334000"/>
          </a:xfrm>
          <a:prstGeom prst="rect">
            <a:avLst/>
          </a:prstGeom>
          <a:noFill/>
        </p:spPr>
      </p:pic>
      <p:sp>
        <p:nvSpPr>
          <p:cNvPr id="3" name="Content Placeholder 2"/>
          <p:cNvSpPr>
            <a:spLocks noGrp="1"/>
          </p:cNvSpPr>
          <p:nvPr>
            <p:ph type="title"/>
          </p:nvPr>
        </p:nvSpPr>
        <p:spPr>
          <a:xfrm>
            <a:off x="1388124" y="76200"/>
            <a:ext cx="7390115" cy="990600"/>
          </a:xfrm>
        </p:spPr>
        <p:txBody>
          <a:bodyPr wrap="square" anchor="ctr">
            <a:normAutofit/>
          </a:bodyPr>
          <a:lstStyle/>
          <a:p>
            <a:pPr algn="r"/>
            <a:r>
              <a:rPr lang="en-US" sz="4000" b="1" i="0" dirty="0"/>
              <a:t>QUESTIONS</a:t>
            </a:r>
            <a:r>
              <a:rPr lang="en-US" sz="4400" b="1" i="0" dirty="0"/>
              <a:t>?</a:t>
            </a:r>
            <a:endParaRPr lang="en-US" b="1" i="0" dirty="0"/>
          </a:p>
        </p:txBody>
      </p:sp>
      <p:sp>
        <p:nvSpPr>
          <p:cNvPr id="10" name="Slide Number Placeholder 3"/>
          <p:cNvSpPr>
            <a:spLocks noGrp="1"/>
          </p:cNvSpPr>
          <p:nvPr>
            <p:ph type="sldNum" sz="quarter" idx="4"/>
          </p:nvPr>
        </p:nvSpPr>
        <p:spPr>
          <a:xfrm>
            <a:off x="7988300" y="6524625"/>
            <a:ext cx="1143000" cy="304800"/>
          </a:xfrm>
        </p:spPr>
        <p:txBody>
          <a:bodyPr wrap="square" anchor="ctr">
            <a:normAutofit/>
          </a:bodyPr>
          <a:lstStyle/>
          <a:p>
            <a:pPr lvl="0">
              <a:spcAft>
                <a:spcPts val="600"/>
              </a:spcAft>
            </a:pPr>
            <a:fld id="{CF8BF5C1-0C31-4117-9346-26B34DEE768C}" type="slidenum">
              <a:rPr lang="en-US" altLang="en-US" noProof="0" smtClean="0"/>
              <a:pPr lvl="0">
                <a:spcAft>
                  <a:spcPts val="600"/>
                </a:spcAft>
              </a:pPr>
              <a:t>43</a:t>
            </a:fld>
            <a:endParaRPr lang="en-US" altLang="en-US" noProof="0"/>
          </a:p>
        </p:txBody>
      </p:sp>
    </p:spTree>
    <p:extLst>
      <p:ext uri="{BB962C8B-B14F-4D97-AF65-F5344CB8AC3E}">
        <p14:creationId xmlns:p14="http://schemas.microsoft.com/office/powerpoint/2010/main" val="1066256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365760" lvl="1" indent="-365760">
              <a:buFont typeface="+mj-lt"/>
              <a:buAutoNum type="alphaLcPeriod"/>
            </a:pPr>
            <a:r>
              <a:rPr lang="en-US" sz="1600" dirty="0"/>
              <a:t>2.2 Summarize virtualization and cloud computing concepts</a:t>
            </a:r>
          </a:p>
          <a:p>
            <a:pPr marL="365760" lvl="1" indent="-365760">
              <a:buFont typeface="+mj-lt"/>
              <a:buAutoNum type="alphaLcPeriod"/>
            </a:pPr>
            <a:r>
              <a:rPr lang="en-US" sz="1600" dirty="0"/>
              <a:t>3.6 Given a scenario, apply cybersecurity solutions to the cloud </a:t>
            </a:r>
          </a:p>
        </p:txBody>
      </p:sp>
      <p:sp>
        <p:nvSpPr>
          <p:cNvPr id="3" name="Title 2"/>
          <p:cNvSpPr>
            <a:spLocks noGrp="1"/>
          </p:cNvSpPr>
          <p:nvPr>
            <p:ph type="title"/>
          </p:nvPr>
        </p:nvSpPr>
        <p:spPr/>
        <p:txBody>
          <a:bodyPr/>
          <a:lstStyle/>
          <a:p>
            <a:r>
              <a:rPr lang="en-US"/>
              <a:t>4. Virtualization &amp; Cloud Concepts</a:t>
            </a:r>
            <a:endParaRPr lang="en-US" dirty="0"/>
          </a:p>
        </p:txBody>
      </p:sp>
      <p:sp>
        <p:nvSpPr>
          <p:cNvPr id="4" name="Slide Number Placeholder 3"/>
          <p:cNvSpPr>
            <a:spLocks noGrp="1"/>
          </p:cNvSpPr>
          <p:nvPr>
            <p:ph type="sldNum" sz="quarter" idx="4"/>
          </p:nvPr>
        </p:nvSpPr>
        <p:spPr/>
        <p:txBody>
          <a:bodyPr/>
          <a:lstStyle/>
          <a:p>
            <a:pPr marL="0" marR="0" lvl="0" indent="0" algn="ctr" defTabSz="457200" rtl="0" eaLnBrk="0" fontAlgn="auto" latinLnBrk="0" hangingPunct="0">
              <a:lnSpc>
                <a:spcPct val="100000"/>
              </a:lnSpc>
              <a:spcBef>
                <a:spcPts val="0"/>
              </a:spcBef>
              <a:spcAft>
                <a:spcPts val="0"/>
              </a:spcAft>
              <a:buClrTx/>
              <a:buSzTx/>
              <a:buFontTx/>
              <a:buNone/>
              <a:tabLst/>
              <a:defRPr/>
            </a:pPr>
            <a:fld id="{CF8BF5C1-0C31-4117-9346-26B34DEE768C}" type="slidenum">
              <a:rPr kumimoji="0" lang="en-US" altLang="en-US" sz="1000" b="0" i="0" u="none" strike="noStrike" kern="1200" cap="none" spc="0" normalizeH="0" baseline="0" noProof="0" smtClean="0">
                <a:ln>
                  <a:noFill/>
                </a:ln>
                <a:effectLst/>
                <a:uLnTx/>
                <a:uFillTx/>
              </a:rPr>
              <a:pPr marL="0" marR="0" lvl="0" indent="0" algn="ctr" defTabSz="457200" rtl="0" eaLnBrk="0" fontAlgn="auto" latinLnBrk="0" hangingPunct="0">
                <a:lnSpc>
                  <a:spcPct val="100000"/>
                </a:lnSpc>
                <a:spcBef>
                  <a:spcPts val="0"/>
                </a:spcBef>
                <a:spcAft>
                  <a:spcPts val="0"/>
                </a:spcAft>
                <a:buClrTx/>
                <a:buSzTx/>
                <a:buFontTx/>
                <a:buNone/>
                <a:tabLst/>
                <a:defRPr/>
              </a:pPr>
              <a:t>44</a:t>
            </a:fld>
            <a:endParaRPr kumimoji="0" lang="en-US" altLang="en-US" sz="1000" b="0"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1907416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9174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pPr lvl="0"/>
            <a:r>
              <a:rPr lang="en-US" dirty="0"/>
              <a:t>Virtualization</a:t>
            </a:r>
          </a:p>
          <a:p>
            <a:pPr lvl="1"/>
            <a:r>
              <a:rPr lang="en-US" b="0" dirty="0"/>
              <a:t>Hypervisor 1 – Bare-Metal Architecture</a:t>
            </a:r>
          </a:p>
          <a:p>
            <a:pPr lvl="2"/>
            <a:r>
              <a:rPr lang="en-US" b="0" dirty="0"/>
              <a:t>Is a enterprise version that can be installed on a computer without an operating system, called bare metal. </a:t>
            </a:r>
          </a:p>
          <a:p>
            <a:endParaRPr lang="en-US" dirty="0"/>
          </a:p>
        </p:txBody>
      </p:sp>
      <p:sp>
        <p:nvSpPr>
          <p:cNvPr id="2" name="Title 1"/>
          <p:cNvSpPr>
            <a:spLocks noGrp="1"/>
          </p:cNvSpPr>
          <p:nvPr>
            <p:ph type="title"/>
          </p:nvPr>
        </p:nvSpPr>
        <p:spPr/>
        <p:txBody>
          <a:bodyPr/>
          <a:lstStyle/>
          <a:p>
            <a:r>
              <a:rPr lang="en-US"/>
              <a:t>2.2 Summarize virtualization and cloud computing concepts</a:t>
            </a:r>
            <a:endParaRPr lang="en-US" dirty="0"/>
          </a:p>
        </p:txBody>
      </p:sp>
      <p:sp>
        <p:nvSpPr>
          <p:cNvPr id="5" name="Slide Number Placeholder 3"/>
          <p:cNvSpPr>
            <a:spLocks noGrp="1"/>
          </p:cNvSpPr>
          <p:nvPr>
            <p:ph type="sldNum" sz="quarter" idx="4"/>
          </p:nvPr>
        </p:nvSpPr>
        <p:spPr/>
        <p:txBody>
          <a:bodyPr/>
          <a:lstStyle/>
          <a:p>
            <a:fld id="{CF8BF5C1-0C31-4117-9346-26B34DEE768C}" type="slidenum">
              <a:rPr lang="en-US" altLang="en-US" smtClean="0"/>
              <a:pPr/>
              <a:t>5</a:t>
            </a:fld>
            <a:endParaRPr lang="en-US" altLang="en-US" dirty="0"/>
          </a:p>
        </p:txBody>
      </p:sp>
      <p:sp>
        <p:nvSpPr>
          <p:cNvPr id="3" name="Rectangle 2"/>
          <p:cNvSpPr/>
          <p:nvPr/>
        </p:nvSpPr>
        <p:spPr bwMode="auto">
          <a:xfrm>
            <a:off x="702987" y="3314700"/>
            <a:ext cx="2028783" cy="64008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OS 1</a:t>
            </a:r>
          </a:p>
        </p:txBody>
      </p:sp>
      <p:sp>
        <p:nvSpPr>
          <p:cNvPr id="7" name="Rectangle 6"/>
          <p:cNvSpPr/>
          <p:nvPr/>
        </p:nvSpPr>
        <p:spPr bwMode="auto">
          <a:xfrm>
            <a:off x="2905083" y="3314700"/>
            <a:ext cx="1977389" cy="64008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OS 2</a:t>
            </a:r>
          </a:p>
        </p:txBody>
      </p:sp>
      <p:sp>
        <p:nvSpPr>
          <p:cNvPr id="10" name="Rectangle 9"/>
          <p:cNvSpPr/>
          <p:nvPr/>
        </p:nvSpPr>
        <p:spPr bwMode="auto">
          <a:xfrm>
            <a:off x="702987" y="5234287"/>
            <a:ext cx="4179485" cy="64008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Hardware</a:t>
            </a:r>
          </a:p>
        </p:txBody>
      </p:sp>
      <p:sp>
        <p:nvSpPr>
          <p:cNvPr id="11" name="Rectangle 10"/>
          <p:cNvSpPr/>
          <p:nvPr/>
        </p:nvSpPr>
        <p:spPr bwMode="auto">
          <a:xfrm>
            <a:off x="702988" y="4274861"/>
            <a:ext cx="4179485" cy="640080"/>
          </a:xfrm>
          <a:prstGeom prst="rect">
            <a:avLst/>
          </a:prstGeom>
          <a:blipFill>
            <a:blip r:embed="rId2">
              <a:duotone>
                <a:schemeClr val="accent2">
                  <a:shade val="45000"/>
                  <a:satMod val="135000"/>
                </a:schemeClr>
                <a:prstClr val="white"/>
              </a:duotone>
            </a:blip>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Hypervisor Software</a:t>
            </a:r>
          </a:p>
        </p:txBody>
      </p:sp>
      <p:graphicFrame>
        <p:nvGraphicFramePr>
          <p:cNvPr id="4" name="Table 3"/>
          <p:cNvGraphicFramePr>
            <a:graphicFrameLocks noGrp="1"/>
          </p:cNvGraphicFramePr>
          <p:nvPr>
            <p:extLst>
              <p:ext uri="{D42A27DB-BD31-4B8C-83A1-F6EECF244321}">
                <p14:modId xmlns:p14="http://schemas.microsoft.com/office/powerpoint/2010/main" val="2318016314"/>
              </p:ext>
            </p:extLst>
          </p:nvPr>
        </p:nvGraphicFramePr>
        <p:xfrm>
          <a:off x="5083181" y="3335061"/>
          <a:ext cx="3594693" cy="2387600"/>
        </p:xfrm>
        <a:graphic>
          <a:graphicData uri="http://schemas.openxmlformats.org/drawingml/2006/table">
            <a:tbl>
              <a:tblPr>
                <a:effectLst>
                  <a:outerShdw blurRad="50800" dist="76200" dir="5400000" rotWithShape="0">
                    <a:prstClr val="black">
                      <a:alpha val="50000"/>
                    </a:prstClr>
                  </a:outerShdw>
                </a:effectLst>
                <a:tableStyleId>{5C22544A-7EE6-4342-B048-85BDC9FD1C3A}</a:tableStyleId>
              </a:tblPr>
              <a:tblGrid>
                <a:gridCol w="3594693">
                  <a:extLst>
                    <a:ext uri="{9D8B030D-6E8A-4147-A177-3AD203B41FA5}">
                      <a16:colId xmlns:a16="http://schemas.microsoft.com/office/drawing/2014/main" val="2113675319"/>
                    </a:ext>
                  </a:extLst>
                </a:gridCol>
              </a:tblGrid>
              <a:tr h="370840">
                <a:tc>
                  <a:txBody>
                    <a:bodyPr/>
                    <a:lstStyle/>
                    <a:p>
                      <a:r>
                        <a:rPr lang="en-US" sz="1400" b="0" u="sng" dirty="0">
                          <a:solidFill>
                            <a:schemeClr val="bg1"/>
                          </a:solidFill>
                          <a:effectLst/>
                          <a:latin typeface="Calibri" panose="020F0502020204030204" pitchFamily="34" charset="0"/>
                          <a:cs typeface="Calibri" panose="020F0502020204030204" pitchFamily="34" charset="0"/>
                        </a:rPr>
                        <a:t>Examples: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51089764"/>
                  </a:ext>
                </a:extLst>
              </a:tr>
              <a:tr h="370840">
                <a:tc>
                  <a:txBody>
                    <a:bodyPr/>
                    <a:lstStyle/>
                    <a:p>
                      <a:r>
                        <a:rPr lang="en-US" sz="1400" b="0" u="none" dirty="0">
                          <a:solidFill>
                            <a:schemeClr val="bg1"/>
                          </a:solidFill>
                          <a:effectLst/>
                          <a:latin typeface="Calibri" panose="020F0502020204030204" pitchFamily="34" charset="0"/>
                          <a:cs typeface="Calibri" panose="020F0502020204030204" pitchFamily="34" charset="0"/>
                        </a:rPr>
                        <a:t>Operating system on the guest VM</a:t>
                      </a:r>
                      <a:r>
                        <a:rPr lang="en-US" sz="1400" b="0" u="none" baseline="0" dirty="0">
                          <a:solidFill>
                            <a:schemeClr val="bg1"/>
                          </a:solidFill>
                          <a:effectLst/>
                          <a:latin typeface="Calibri" panose="020F0502020204030204" pitchFamily="34" charset="0"/>
                          <a:cs typeface="Calibri" panose="020F0502020204030204" pitchFamily="34" charset="0"/>
                        </a:rPr>
                        <a:t> located within the virtual host</a:t>
                      </a:r>
                      <a:endParaRPr lang="en-US" sz="1400" b="0" u="none" dirty="0">
                        <a:solidFill>
                          <a:schemeClr val="bg1"/>
                        </a:solidFill>
                        <a:effectLst/>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07146431"/>
                  </a:ext>
                </a:extLst>
              </a:tr>
              <a:tr h="370840">
                <a:tc>
                  <a:txBody>
                    <a:bodyPr/>
                    <a:lstStyle/>
                    <a:p>
                      <a:endParaRPr lang="en-US" sz="1400" b="0" u="none" dirty="0">
                        <a:solidFill>
                          <a:schemeClr val="bg1"/>
                        </a:solidFill>
                        <a:effectLst/>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67105904"/>
                  </a:ext>
                </a:extLst>
              </a:tr>
              <a:tr h="370840">
                <a:tc>
                  <a:txBody>
                    <a:bodyPr/>
                    <a:lstStyle/>
                    <a:p>
                      <a:r>
                        <a:rPr lang="en-US" sz="1400" b="0" u="none" dirty="0">
                          <a:solidFill>
                            <a:schemeClr val="bg1"/>
                          </a:solidFill>
                          <a:effectLst/>
                          <a:latin typeface="Calibri" panose="020F0502020204030204" pitchFamily="34" charset="0"/>
                          <a:cs typeface="Calibri" panose="020F0502020204030204" pitchFamily="34" charset="0"/>
                        </a:rPr>
                        <a:t>Software that provides direct access to virtual desktop on the  guest VM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97939943"/>
                  </a:ext>
                </a:extLst>
              </a:tr>
              <a:tr h="176115">
                <a:tc>
                  <a:txBody>
                    <a:bodyPr/>
                    <a:lstStyle/>
                    <a:p>
                      <a:endParaRPr lang="en-US" sz="1400" b="0" u="none" dirty="0">
                        <a:solidFill>
                          <a:schemeClr val="bg1"/>
                        </a:solidFill>
                        <a:effectLst/>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07036304"/>
                  </a:ext>
                </a:extLst>
              </a:tr>
              <a:tr h="158186">
                <a:tc>
                  <a:txBody>
                    <a:bodyPr/>
                    <a:lstStyle/>
                    <a:p>
                      <a:r>
                        <a:rPr lang="en-US" sz="1400" b="0" u="none" dirty="0">
                          <a:solidFill>
                            <a:schemeClr val="bg1"/>
                          </a:solidFill>
                          <a:effectLst/>
                          <a:latin typeface="Calibri" panose="020F0502020204030204" pitchFamily="34" charset="0"/>
                          <a:cs typeface="Calibri" panose="020F0502020204030204" pitchFamily="34" charset="0"/>
                        </a:rPr>
                        <a:t>HP Laptop (client)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13959731"/>
                  </a:ext>
                </a:extLst>
              </a:tr>
            </a:tbl>
          </a:graphicData>
        </a:graphic>
      </p:graphicFrame>
    </p:spTree>
    <p:extLst>
      <p:ext uri="{BB962C8B-B14F-4D97-AF65-F5344CB8AC3E}">
        <p14:creationId xmlns:p14="http://schemas.microsoft.com/office/powerpoint/2010/main" val="276365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a:t>Virtualization</a:t>
            </a:r>
          </a:p>
          <a:p>
            <a:pPr lvl="1"/>
            <a:r>
              <a:rPr lang="en-US" b="0" dirty="0"/>
              <a:t>Hypervisor 2 – Hosted Architecture</a:t>
            </a:r>
          </a:p>
          <a:p>
            <a:pPr lvl="2"/>
            <a:r>
              <a:rPr lang="en-US" b="0" dirty="0"/>
              <a:t>Needs an operating system, such as Server 2016 or Windows 10, and then the hypervisor is installed like an application. </a:t>
            </a:r>
          </a:p>
          <a:p>
            <a:pPr lvl="0"/>
            <a:endParaRPr lang="en-US" dirty="0"/>
          </a:p>
          <a:p>
            <a:endParaRPr lang="en-US" dirty="0"/>
          </a:p>
        </p:txBody>
      </p:sp>
      <p:sp>
        <p:nvSpPr>
          <p:cNvPr id="5" name="Title 4"/>
          <p:cNvSpPr>
            <a:spLocks noGrp="1"/>
          </p:cNvSpPr>
          <p:nvPr>
            <p:ph type="title"/>
          </p:nvPr>
        </p:nvSpPr>
        <p:spPr/>
        <p:txBody>
          <a:bodyPr/>
          <a:lstStyle/>
          <a:p>
            <a:r>
              <a:rPr lang="en-US"/>
              <a:t>2.2 Summarize virtualization and cloud computing concepts</a:t>
            </a:r>
            <a:endParaRPr lang="en-US" dirty="0"/>
          </a:p>
        </p:txBody>
      </p:sp>
      <p:sp>
        <p:nvSpPr>
          <p:cNvPr id="6" name="Slide Number Placeholder 3"/>
          <p:cNvSpPr>
            <a:spLocks noGrp="1"/>
          </p:cNvSpPr>
          <p:nvPr>
            <p:ph type="sldNum" sz="quarter" idx="4"/>
          </p:nvPr>
        </p:nvSpPr>
        <p:spPr/>
        <p:txBody>
          <a:bodyPr/>
          <a:lstStyle/>
          <a:p>
            <a:fld id="{CF8BF5C1-0C31-4117-9346-26B34DEE768C}" type="slidenum">
              <a:rPr lang="en-US" altLang="en-US" smtClean="0"/>
              <a:pPr/>
              <a:t>6</a:t>
            </a:fld>
            <a:endParaRPr lang="en-US" altLang="en-US" dirty="0"/>
          </a:p>
        </p:txBody>
      </p:sp>
      <p:sp>
        <p:nvSpPr>
          <p:cNvPr id="7" name="Rectangle 6"/>
          <p:cNvSpPr/>
          <p:nvPr/>
        </p:nvSpPr>
        <p:spPr bwMode="auto">
          <a:xfrm>
            <a:off x="617220" y="2733675"/>
            <a:ext cx="2028783" cy="64008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OS 1</a:t>
            </a:r>
          </a:p>
        </p:txBody>
      </p:sp>
      <p:sp>
        <p:nvSpPr>
          <p:cNvPr id="10" name="Rectangle 9"/>
          <p:cNvSpPr/>
          <p:nvPr/>
        </p:nvSpPr>
        <p:spPr bwMode="auto">
          <a:xfrm>
            <a:off x="2819316" y="2733675"/>
            <a:ext cx="1977389" cy="640080"/>
          </a:xfrm>
          <a:prstGeom prst="rect">
            <a:avLst/>
          </a:prstGeom>
          <a:blipFill>
            <a:blip r:embed="rId2"/>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OS 2</a:t>
            </a:r>
          </a:p>
        </p:txBody>
      </p:sp>
      <p:sp>
        <p:nvSpPr>
          <p:cNvPr id="11" name="Rectangle 10"/>
          <p:cNvSpPr/>
          <p:nvPr/>
        </p:nvSpPr>
        <p:spPr bwMode="auto">
          <a:xfrm>
            <a:off x="617220" y="4653262"/>
            <a:ext cx="4179485" cy="640080"/>
          </a:xfrm>
          <a:prstGeom prst="rect">
            <a:avLst/>
          </a:prstGeom>
          <a:blipFill>
            <a:blip r:embed="rId3"/>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Host OS</a:t>
            </a:r>
          </a:p>
        </p:txBody>
      </p:sp>
      <p:sp>
        <p:nvSpPr>
          <p:cNvPr id="12" name="Rectangle 11"/>
          <p:cNvSpPr/>
          <p:nvPr/>
        </p:nvSpPr>
        <p:spPr bwMode="auto">
          <a:xfrm>
            <a:off x="617221" y="3693836"/>
            <a:ext cx="4179485" cy="640080"/>
          </a:xfrm>
          <a:prstGeom prst="rect">
            <a:avLst/>
          </a:prstGeom>
          <a:blipFill>
            <a:blip r:embed="rId2">
              <a:duotone>
                <a:schemeClr val="accent2">
                  <a:shade val="45000"/>
                  <a:satMod val="135000"/>
                </a:schemeClr>
                <a:prstClr val="white"/>
              </a:duotone>
            </a:blip>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Hypervisor Software</a:t>
            </a:r>
          </a:p>
        </p:txBody>
      </p:sp>
      <p:graphicFrame>
        <p:nvGraphicFramePr>
          <p:cNvPr id="13" name="Table 12"/>
          <p:cNvGraphicFramePr>
            <a:graphicFrameLocks noGrp="1"/>
          </p:cNvGraphicFramePr>
          <p:nvPr>
            <p:extLst>
              <p:ext uri="{D42A27DB-BD31-4B8C-83A1-F6EECF244321}">
                <p14:modId xmlns:p14="http://schemas.microsoft.com/office/powerpoint/2010/main" val="1934781572"/>
              </p:ext>
            </p:extLst>
          </p:nvPr>
        </p:nvGraphicFramePr>
        <p:xfrm>
          <a:off x="4997414" y="2754036"/>
          <a:ext cx="3594693" cy="3474720"/>
        </p:xfrm>
        <a:graphic>
          <a:graphicData uri="http://schemas.openxmlformats.org/drawingml/2006/table">
            <a:tbl>
              <a:tblPr>
                <a:effectLst>
                  <a:outerShdw blurRad="50800" dist="76200" dir="5400000" rotWithShape="0">
                    <a:prstClr val="black">
                      <a:alpha val="50000"/>
                    </a:prstClr>
                  </a:outerShdw>
                </a:effectLst>
                <a:tableStyleId>{5C22544A-7EE6-4342-B048-85BDC9FD1C3A}</a:tableStyleId>
              </a:tblPr>
              <a:tblGrid>
                <a:gridCol w="3594693">
                  <a:extLst>
                    <a:ext uri="{9D8B030D-6E8A-4147-A177-3AD203B41FA5}">
                      <a16:colId xmlns:a16="http://schemas.microsoft.com/office/drawing/2014/main" val="2113675319"/>
                    </a:ext>
                  </a:extLst>
                </a:gridCol>
              </a:tblGrid>
              <a:tr h="370840">
                <a:tc>
                  <a:txBody>
                    <a:bodyPr/>
                    <a:lstStyle/>
                    <a:p>
                      <a:r>
                        <a:rPr lang="en-US" sz="1400" b="0" u="sng" dirty="0">
                          <a:solidFill>
                            <a:schemeClr val="bg1"/>
                          </a:solidFill>
                          <a:effectLst/>
                          <a:latin typeface="Calibri" panose="020F0502020204030204" pitchFamily="34" charset="0"/>
                          <a:cs typeface="Calibri" panose="020F0502020204030204" pitchFamily="34" charset="0"/>
                        </a:rPr>
                        <a:t>Examples: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51089764"/>
                  </a:ext>
                </a:extLst>
              </a:tr>
              <a:tr h="370840">
                <a:tc>
                  <a:txBody>
                    <a:bodyPr/>
                    <a:lstStyle/>
                    <a:p>
                      <a:r>
                        <a:rPr lang="en-US" sz="1400" b="0" u="none" dirty="0">
                          <a:solidFill>
                            <a:schemeClr val="bg1"/>
                          </a:solidFill>
                          <a:effectLst/>
                          <a:latin typeface="Calibri" panose="020F0502020204030204" pitchFamily="34" charset="0"/>
                          <a:cs typeface="Calibri" panose="020F0502020204030204" pitchFamily="34" charset="0"/>
                        </a:rPr>
                        <a:t>Operating system on the guest VM</a:t>
                      </a:r>
                      <a:r>
                        <a:rPr lang="en-US" sz="1400" b="0" u="none" baseline="0" dirty="0">
                          <a:solidFill>
                            <a:schemeClr val="bg1"/>
                          </a:solidFill>
                          <a:effectLst/>
                          <a:latin typeface="Calibri" panose="020F0502020204030204" pitchFamily="34" charset="0"/>
                          <a:cs typeface="Calibri" panose="020F0502020204030204" pitchFamily="34" charset="0"/>
                        </a:rPr>
                        <a:t> located within the virtual host</a:t>
                      </a:r>
                      <a:endParaRPr lang="en-US" sz="1400" b="0" u="none" dirty="0">
                        <a:solidFill>
                          <a:schemeClr val="bg1"/>
                        </a:solidFill>
                        <a:effectLst/>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07146431"/>
                  </a:ext>
                </a:extLst>
              </a:tr>
              <a:tr h="370840">
                <a:tc>
                  <a:txBody>
                    <a:bodyPr/>
                    <a:lstStyle/>
                    <a:p>
                      <a:endParaRPr lang="en-US" sz="1400" b="0" u="none" dirty="0">
                        <a:solidFill>
                          <a:schemeClr val="bg1"/>
                        </a:solidFill>
                        <a:effectLst/>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67105904"/>
                  </a:ext>
                </a:extLst>
              </a:tr>
              <a:tr h="370840">
                <a:tc>
                  <a:txBody>
                    <a:bodyPr/>
                    <a:lstStyle/>
                    <a:p>
                      <a:r>
                        <a:rPr lang="en-US" sz="1400" b="0" u="none" dirty="0">
                          <a:solidFill>
                            <a:schemeClr val="bg1"/>
                          </a:solidFill>
                          <a:effectLst/>
                          <a:latin typeface="Calibri" panose="020F0502020204030204" pitchFamily="34" charset="0"/>
                          <a:cs typeface="Calibri" panose="020F0502020204030204" pitchFamily="34" charset="0"/>
                        </a:rPr>
                        <a:t>Application that is launched from the windows 10 desktop that provides access to the virtual desktop on the guest machine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97939943"/>
                  </a:ext>
                </a:extLst>
              </a:tr>
              <a:tr h="370840">
                <a:tc>
                  <a:txBody>
                    <a:bodyPr/>
                    <a:lstStyle/>
                    <a:p>
                      <a:endParaRPr lang="en-US" sz="1400" b="0" u="none" dirty="0">
                        <a:solidFill>
                          <a:schemeClr val="bg1"/>
                        </a:solidFill>
                        <a:effectLst/>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07036304"/>
                  </a:ext>
                </a:extLst>
              </a:tr>
              <a:tr h="370840">
                <a:tc>
                  <a:txBody>
                    <a:bodyPr/>
                    <a:lstStyle/>
                    <a:p>
                      <a:r>
                        <a:rPr lang="en-US" sz="1400" b="0" u="none" dirty="0">
                          <a:solidFill>
                            <a:schemeClr val="bg1"/>
                          </a:solidFill>
                          <a:effectLst/>
                          <a:latin typeface="Calibri" panose="020F0502020204030204" pitchFamily="34" charset="0"/>
                          <a:cs typeface="Calibri" panose="020F0502020204030204" pitchFamily="34" charset="0"/>
                        </a:rPr>
                        <a:t>Windows 10</a:t>
                      </a:r>
                      <a:r>
                        <a:rPr lang="en-US" sz="1400" b="0" u="none" baseline="0" dirty="0">
                          <a:solidFill>
                            <a:schemeClr val="bg1"/>
                          </a:solidFill>
                          <a:effectLst/>
                          <a:latin typeface="Calibri" panose="020F0502020204030204" pitchFamily="34" charset="0"/>
                          <a:cs typeface="Calibri" panose="020F0502020204030204" pitchFamily="34" charset="0"/>
                        </a:rPr>
                        <a:t> OS running on the HP Laptop</a:t>
                      </a:r>
                      <a:endParaRPr lang="en-US" sz="1400" b="0" u="none" dirty="0">
                        <a:solidFill>
                          <a:schemeClr val="bg1"/>
                        </a:solidFill>
                        <a:effectLst/>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36683583"/>
                  </a:ext>
                </a:extLst>
              </a:tr>
              <a:tr h="370840">
                <a:tc>
                  <a:txBody>
                    <a:bodyPr/>
                    <a:lstStyle/>
                    <a:p>
                      <a:endParaRPr lang="en-US" sz="1400" b="0" u="none" dirty="0">
                        <a:solidFill>
                          <a:schemeClr val="bg1"/>
                        </a:solidFill>
                        <a:effectLst/>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11020293"/>
                  </a:ext>
                </a:extLst>
              </a:tr>
              <a:tr h="370840">
                <a:tc>
                  <a:txBody>
                    <a:bodyPr/>
                    <a:lstStyle/>
                    <a:p>
                      <a:r>
                        <a:rPr lang="en-US" sz="1400" b="0" u="none" dirty="0">
                          <a:solidFill>
                            <a:schemeClr val="bg1"/>
                          </a:solidFill>
                          <a:effectLst/>
                          <a:latin typeface="Calibri" panose="020F0502020204030204" pitchFamily="34" charset="0"/>
                          <a:cs typeface="Calibri" panose="020F0502020204030204" pitchFamily="34" charset="0"/>
                        </a:rPr>
                        <a:t>HP Laptop (client)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13959731"/>
                  </a:ext>
                </a:extLst>
              </a:tr>
            </a:tbl>
          </a:graphicData>
        </a:graphic>
      </p:graphicFrame>
      <p:sp>
        <p:nvSpPr>
          <p:cNvPr id="14" name="Rectangle 13"/>
          <p:cNvSpPr/>
          <p:nvPr/>
        </p:nvSpPr>
        <p:spPr bwMode="auto">
          <a:xfrm>
            <a:off x="617220" y="5612688"/>
            <a:ext cx="4179485" cy="640080"/>
          </a:xfrm>
          <a:prstGeom prst="rect">
            <a:avLst/>
          </a:prstGeom>
          <a:blipFill>
            <a:blip r:embed="rId4"/>
            <a:stretch>
              <a:fillRect/>
            </a:stretch>
          </a:blipFill>
          <a:ln w="12700">
            <a:solidFill>
              <a:schemeClr val="bg1"/>
            </a:solidFill>
            <a:miter lim="800000"/>
            <a:headEnd/>
            <a:tailEnd/>
          </a:ln>
          <a:effectLst>
            <a:outerShdw blurRad="50800" dist="76200" dir="5400000" rotWithShape="0">
              <a:prstClr val="black">
                <a:alpha val="50000"/>
              </a:prstClr>
            </a:outerShdw>
          </a:effectLst>
          <a:scene3d>
            <a:camera prst="orthographicFront">
              <a:rot lat="0" lon="0" rev="0"/>
            </a:camera>
            <a:lightRig rig="contrasting" dir="t">
              <a:rot lat="0" lon="0" rev="1500000"/>
            </a:lightRig>
          </a:scene3d>
          <a:sp3d prstMaterial="metal"/>
        </p:spPr>
        <p:txBody>
          <a:bodyPr wrap="none" rtlCol="0" anchor="ctr"/>
          <a:lstStyle/>
          <a:p>
            <a:pPr algn="ctr"/>
            <a:r>
              <a:rPr lang="en-US"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Hardware</a:t>
            </a:r>
          </a:p>
        </p:txBody>
      </p:sp>
    </p:spTree>
    <p:extLst>
      <p:ext uri="{BB962C8B-B14F-4D97-AF65-F5344CB8AC3E}">
        <p14:creationId xmlns:p14="http://schemas.microsoft.com/office/powerpoint/2010/main" val="166694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Virtualization</a:t>
            </a:r>
          </a:p>
          <a:p>
            <a:pPr lvl="1"/>
            <a:r>
              <a:rPr lang="en-US" b="0" dirty="0"/>
              <a:t>Containers</a:t>
            </a:r>
          </a:p>
          <a:p>
            <a:pPr lvl="2"/>
            <a:r>
              <a:rPr lang="en-US" b="0" dirty="0"/>
              <a:t>A container allows the isolation of an application and its files and libraries</a:t>
            </a:r>
          </a:p>
          <a:p>
            <a:pPr lvl="2"/>
            <a:r>
              <a:rPr lang="en-US" b="0" dirty="0"/>
              <a:t>An isolated guest machine is known as a container</a:t>
            </a:r>
          </a:p>
          <a:p>
            <a:pPr lvl="3"/>
            <a:r>
              <a:rPr lang="en-US" b="0" dirty="0"/>
              <a:t>Allows software developers to deploy applications seamlessly across various environments.</a:t>
            </a:r>
          </a:p>
          <a:p>
            <a:pPr lvl="3"/>
            <a:r>
              <a:rPr lang="en-US" b="0" dirty="0"/>
              <a:t>Solution to securely store data</a:t>
            </a:r>
          </a:p>
          <a:p>
            <a:pPr lvl="3"/>
            <a:r>
              <a:rPr lang="en-US" b="0" dirty="0"/>
              <a:t>Solution for users that have a specific set of tools installed, which they must use to perform their duties </a:t>
            </a:r>
          </a:p>
          <a:p>
            <a:pPr lvl="4"/>
            <a:r>
              <a:rPr lang="en-US" b="0" dirty="0"/>
              <a:t>Can prevent installing/using other tools that are not permitted</a:t>
            </a:r>
          </a:p>
          <a:p>
            <a:pPr lvl="1"/>
            <a:r>
              <a:rPr lang="en-US" b="0" dirty="0"/>
              <a:t>Container Security</a:t>
            </a:r>
          </a:p>
          <a:p>
            <a:pPr lvl="2"/>
            <a:r>
              <a:rPr lang="en-US" b="0" dirty="0"/>
              <a:t>Implementation of security tools and policies </a:t>
            </a:r>
          </a:p>
          <a:p>
            <a:pPr lvl="2"/>
            <a:r>
              <a:rPr lang="en-US" b="0" dirty="0"/>
              <a:t>Ensures that your container is working as it was intended</a:t>
            </a:r>
          </a:p>
          <a:p>
            <a:endParaRPr lang="en-US" dirty="0"/>
          </a:p>
        </p:txBody>
      </p:sp>
      <p:sp>
        <p:nvSpPr>
          <p:cNvPr id="5" name="Title 4"/>
          <p:cNvSpPr>
            <a:spLocks noGrp="1"/>
          </p:cNvSpPr>
          <p:nvPr>
            <p:ph type="title"/>
          </p:nvPr>
        </p:nvSpPr>
        <p:spPr/>
        <p:txBody>
          <a:bodyPr/>
          <a:lstStyle/>
          <a:p>
            <a:r>
              <a:rPr lang="en-US"/>
              <a:t>2.2 Summarize virtualization and cloud computing concepts</a:t>
            </a:r>
            <a:endParaRPr lang="en-US" dirty="0"/>
          </a:p>
        </p:txBody>
      </p:sp>
      <p:sp>
        <p:nvSpPr>
          <p:cNvPr id="4" name="Slide Number Placeholder 3"/>
          <p:cNvSpPr>
            <a:spLocks noGrp="1"/>
          </p:cNvSpPr>
          <p:nvPr>
            <p:ph type="sldNum" sz="quarter" idx="4"/>
          </p:nvPr>
        </p:nvSpPr>
        <p:spPr/>
        <p:txBody>
          <a:bodyPr/>
          <a:lstStyle/>
          <a:p>
            <a:fld id="{CF8BF5C1-0C31-4117-9346-26B34DEE768C}" type="slidenum">
              <a:rPr lang="en-US" altLang="en-US" smtClean="0"/>
              <a:pPr/>
              <a:t>7</a:t>
            </a:fld>
            <a:endParaRPr lang="en-US" altLang="en-US" dirty="0"/>
          </a:p>
        </p:txBody>
      </p:sp>
    </p:spTree>
    <p:extLst>
      <p:ext uri="{BB962C8B-B14F-4D97-AF65-F5344CB8AC3E}">
        <p14:creationId xmlns:p14="http://schemas.microsoft.com/office/powerpoint/2010/main" val="228192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2000" dirty="0"/>
              <a:t>Virtualization Concepts</a:t>
            </a:r>
          </a:p>
        </p:txBody>
      </p:sp>
      <p:sp>
        <p:nvSpPr>
          <p:cNvPr id="3" name="Slide Number Placeholder 2">
            <a:extLst>
              <a:ext uri="{FF2B5EF4-FFF2-40B4-BE49-F238E27FC236}">
                <a16:creationId xmlns:a16="http://schemas.microsoft.com/office/drawing/2014/main" id="{12510BD5-B123-4833-A3AC-792F4CEC0299}"/>
              </a:ext>
            </a:extLst>
          </p:cNvPr>
          <p:cNvSpPr>
            <a:spLocks noGrp="1"/>
          </p:cNvSpPr>
          <p:nvPr>
            <p:ph type="sldNum" sz="quarter" idx="4"/>
          </p:nvPr>
        </p:nvSpPr>
        <p:spPr/>
        <p:txBody>
          <a:bodyPr/>
          <a:lstStyle/>
          <a:p>
            <a:pPr algn="ctr" defTabSz="457200"/>
            <a:fld id="{B7CF8A19-3A9E-4ABC-B336-2FDDE321C72D}" type="slidenum">
              <a:rPr lang="en-US">
                <a:latin typeface="Open Sans"/>
              </a:rPr>
              <a:pPr algn="ctr" defTabSz="457200"/>
              <a:t>8</a:t>
            </a:fld>
            <a:endParaRPr lang="en-US">
              <a:latin typeface="Open Sans"/>
            </a:endParaRPr>
          </a:p>
        </p:txBody>
      </p:sp>
      <p:sp>
        <p:nvSpPr>
          <p:cNvPr id="2" name="Footer Placeholder 1">
            <a:extLst>
              <a:ext uri="{FF2B5EF4-FFF2-40B4-BE49-F238E27FC236}">
                <a16:creationId xmlns:a16="http://schemas.microsoft.com/office/drawing/2014/main" id="{9D5401C6-FED1-46F4-B1B6-8B3AFB96E22B}"/>
              </a:ext>
            </a:extLst>
          </p:cNvPr>
          <p:cNvSpPr>
            <a:spLocks noGrp="1"/>
          </p:cNvSpPr>
          <p:nvPr>
            <p:ph type="ftr" sz="quarter" idx="4294967295"/>
          </p:nvPr>
        </p:nvSpPr>
        <p:spPr>
          <a:xfrm>
            <a:off x="0" y="0"/>
            <a:ext cx="0" cy="0"/>
          </a:xfrm>
        </p:spPr>
        <p:txBody>
          <a:bodyPr/>
          <a:lstStyle/>
          <a:p>
            <a:pPr defTabSz="457200"/>
            <a:endParaRPr lang="en-US" sz="100" dirty="0">
              <a:latin typeface="Open Sans"/>
            </a:endParaRPr>
          </a:p>
        </p:txBody>
      </p:sp>
      <p:pic>
        <p:nvPicPr>
          <p:cNvPr id="6" name="Content Placeholder 3">
            <a:extLst>
              <a:ext uri="{FF2B5EF4-FFF2-40B4-BE49-F238E27FC236}">
                <a16:creationId xmlns:a16="http://schemas.microsoft.com/office/drawing/2014/main" id="{DF409CDC-054B-4738-ABD5-C8D3BE8C0347}"/>
              </a:ext>
            </a:extLst>
          </p:cNvPr>
          <p:cNvPicPr>
            <a:picLocks noChangeAspect="1"/>
          </p:cNvPicPr>
          <p:nvPr/>
        </p:nvPicPr>
        <p:blipFill>
          <a:blip r:embed="rId3"/>
          <a:stretch>
            <a:fillRect/>
          </a:stretch>
        </p:blipFill>
        <p:spPr>
          <a:xfrm>
            <a:off x="1180109" y="1258434"/>
            <a:ext cx="7379691" cy="4341132"/>
          </a:xfrm>
          <a:prstGeom prst="rect">
            <a:avLst/>
          </a:prstGeom>
        </p:spPr>
      </p:pic>
    </p:spTree>
    <p:extLst>
      <p:ext uri="{BB962C8B-B14F-4D97-AF65-F5344CB8AC3E}">
        <p14:creationId xmlns:p14="http://schemas.microsoft.com/office/powerpoint/2010/main" val="33645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ontent Placeholder 191"/>
          <p:cNvSpPr>
            <a:spLocks noGrp="1"/>
          </p:cNvSpPr>
          <p:nvPr>
            <p:ph sz="half" idx="1"/>
          </p:nvPr>
        </p:nvSpPr>
        <p:spPr/>
        <p:txBody>
          <a:bodyPr/>
          <a:lstStyle/>
          <a:p>
            <a:pPr lvl="0"/>
            <a:r>
              <a:rPr lang="en-US" sz="1600" b="0" dirty="0"/>
              <a:t>Virtualization</a:t>
            </a:r>
          </a:p>
          <a:p>
            <a:pPr lvl="1"/>
            <a:r>
              <a:rPr lang="en-US" sz="1600" b="0" dirty="0"/>
              <a:t>Virtual Desktop Infrastructure (VDI) </a:t>
            </a:r>
          </a:p>
          <a:p>
            <a:pPr lvl="2"/>
            <a:r>
              <a:rPr lang="en-US" sz="1600" b="0" dirty="0"/>
              <a:t>Is a pool of virtual desktop pools for groups of users or teams who share the same needs and access to the same applications and utilities on their desktops</a:t>
            </a:r>
          </a:p>
          <a:p>
            <a:pPr lvl="3"/>
            <a:r>
              <a:rPr lang="en-US" sz="1600" b="0" dirty="0"/>
              <a:t>Users can log in to any thin client located throughout the building and see the same desktop each time</a:t>
            </a:r>
          </a:p>
          <a:p>
            <a:pPr lvl="3"/>
            <a:r>
              <a:rPr lang="en-US" sz="1600" b="0" dirty="0"/>
              <a:t>Centralized server storage that hosts all required desktop applications</a:t>
            </a:r>
          </a:p>
          <a:p>
            <a:pPr lvl="3"/>
            <a:r>
              <a:rPr lang="en-US" sz="1600" b="0" dirty="0"/>
              <a:t>Prevents  data from being stored on mobile devices</a:t>
            </a:r>
          </a:p>
          <a:p>
            <a:pPr lvl="1"/>
            <a:r>
              <a:rPr lang="en-US" sz="1600" b="0" dirty="0"/>
              <a:t>Thin client</a:t>
            </a:r>
          </a:p>
          <a:p>
            <a:pPr lvl="2"/>
            <a:r>
              <a:rPr lang="en-US" sz="1600" b="0" dirty="0"/>
              <a:t>Basic application usage with minimal operating system on the client (no huge memory or CPU needs)</a:t>
            </a:r>
          </a:p>
          <a:p>
            <a:pPr lvl="2"/>
            <a:r>
              <a:rPr lang="en-US" sz="1600" b="0" dirty="0"/>
              <a:t>Applications run on a remote server</a:t>
            </a:r>
          </a:p>
          <a:p>
            <a:pPr lvl="2"/>
            <a:r>
              <a:rPr lang="en-US" sz="1600" b="0" dirty="0"/>
              <a:t>Desktop as a Service (DaaS)</a:t>
            </a:r>
          </a:p>
          <a:p>
            <a:pPr lvl="2"/>
            <a:r>
              <a:rPr lang="en-US" sz="1600" b="0" dirty="0"/>
              <a:t>Local device is a keyboard, mouse, and screen</a:t>
            </a:r>
          </a:p>
          <a:p>
            <a:endParaRPr lang="en-US" sz="1600" b="0" dirty="0"/>
          </a:p>
        </p:txBody>
      </p:sp>
      <p:sp>
        <p:nvSpPr>
          <p:cNvPr id="4" name="Title 3"/>
          <p:cNvSpPr>
            <a:spLocks noGrp="1"/>
          </p:cNvSpPr>
          <p:nvPr>
            <p:ph type="title"/>
          </p:nvPr>
        </p:nvSpPr>
        <p:spPr/>
        <p:txBody>
          <a:bodyPr/>
          <a:lstStyle/>
          <a:p>
            <a:r>
              <a:rPr lang="en-US"/>
              <a:t>2.2 Summarize virtualization and cloud computing concepts</a:t>
            </a:r>
            <a:endParaRPr lang="en-US" dirty="0"/>
          </a:p>
        </p:txBody>
      </p:sp>
      <p:sp>
        <p:nvSpPr>
          <p:cNvPr id="6" name="Slide Number Placeholder 3"/>
          <p:cNvSpPr>
            <a:spLocks noGrp="1"/>
          </p:cNvSpPr>
          <p:nvPr>
            <p:ph type="sldNum" sz="quarter" idx="4"/>
          </p:nvPr>
        </p:nvSpPr>
        <p:spPr/>
        <p:txBody>
          <a:bodyPr/>
          <a:lstStyle/>
          <a:p>
            <a:fld id="{CF8BF5C1-0C31-4117-9346-26B34DEE768C}" type="slidenum">
              <a:rPr lang="en-US" altLang="en-US" smtClean="0"/>
              <a:pPr/>
              <a:t>9</a:t>
            </a:fld>
            <a:endParaRPr lang="en-US" altLang="en-US" dirty="0"/>
          </a:p>
        </p:txBody>
      </p:sp>
    </p:spTree>
    <p:extLst>
      <p:ext uri="{BB962C8B-B14F-4D97-AF65-F5344CB8AC3E}">
        <p14:creationId xmlns:p14="http://schemas.microsoft.com/office/powerpoint/2010/main" val="2138842414"/>
      </p:ext>
    </p:extLst>
  </p:cSld>
  <p:clrMapOvr>
    <a:masterClrMapping/>
  </p:clrMapOvr>
</p:sld>
</file>

<file path=ppt/theme/theme1.xml><?xml version="1.0" encoding="utf-8"?>
<a:theme xmlns:a="http://schemas.openxmlformats.org/drawingml/2006/main" name="6_USAF(Uncla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spPr>
      <a:bodyPr wrap="none" anchor="ctr"/>
      <a:lstStyle>
        <a:defPPr>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USAF(Uncla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spPr>
      <a:bodyPr wrap="none" anchor="ctr"/>
      <a:lstStyle>
        <a:defPPr>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USAF(Uncla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spPr>
      <a:bodyPr wrap="none" anchor="ctr"/>
      <a:lstStyle>
        <a:defPPr>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8_USAF(Uncla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spPr>
      <a:bodyPr wrap="none" anchor="ctr"/>
      <a:lstStyle>
        <a:defPPr>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1.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2.png"/></Relationships>
</file>

<file path=ppt/webextensions/webextension1.xml><?xml version="1.0" encoding="utf-8"?>
<we:webextension xmlns:we="http://schemas.microsoft.com/office/webextensions/webextension/2010/11" id="{B88E19E9-74FC-AB4B-8F20-BBDDE19D54D6}">
  <we:reference id="wa104221182" version="3.3.0.0" store="en-US" storeType="OMEX"/>
  <we:alternateReferences>
    <we:reference id="wa104221182" version="3.3.0.0" store="wa104221182" storeType="OMEX"/>
  </we:alternateReferences>
  <we:properties>
    <we:property name="autoplay" value="0"/>
    <we:property name="endtime" value="0"/>
    <we:property name="slideId" value="965"/>
    <we:property name="starttime" value="0"/>
    <we:property name="vid" value="&quot;https://www.youtube.com/watch?v=cdwuFngVQHo&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6EB823FD-20DC-EC4C-BA5D-752E7DCAD63B}">
  <we:reference id="wa104221182" version="3.3.0.0" store="en-US" storeType="OMEX"/>
  <we:alternateReferences>
    <we:reference id="wa104221182" version="3.3.0.0" store="wa104221182" storeType="OMEX"/>
  </we:alternateReferences>
  <we:properties>
    <we:property name="autoplay" value="0"/>
    <we:property name="endtime" value="0"/>
    <we:property name="slideId" value="966"/>
    <we:property name="starttime" value="0"/>
    <we:property name="vid" value="&quot;https://www.youtube.com/watch?v=ASLZhpvmT2k&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Template>
  <TotalTime>10580</TotalTime>
  <Words>3194</Words>
  <Application>Microsoft Macintosh PowerPoint</Application>
  <PresentationFormat>On-screen Show (4:3)</PresentationFormat>
  <Paragraphs>592</Paragraphs>
  <Slides>45</Slides>
  <Notes>18</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45</vt:i4>
      </vt:variant>
    </vt:vector>
  </HeadingPairs>
  <TitlesOfParts>
    <vt:vector size="58" baseType="lpstr">
      <vt:lpstr>Arial</vt:lpstr>
      <vt:lpstr>Arial Black</vt:lpstr>
      <vt:lpstr>Calibri</vt:lpstr>
      <vt:lpstr>Calibri Light</vt:lpstr>
      <vt:lpstr>Courier New</vt:lpstr>
      <vt:lpstr>Open Sans</vt:lpstr>
      <vt:lpstr>Times New Roman</vt:lpstr>
      <vt:lpstr>Wingdings</vt:lpstr>
      <vt:lpstr>6_USAF(Unclas)</vt:lpstr>
      <vt:lpstr>1_Office Theme</vt:lpstr>
      <vt:lpstr>5_USAF(Unclas)</vt:lpstr>
      <vt:lpstr>7_USAF(Unclas)</vt:lpstr>
      <vt:lpstr>8_USAF(Unclas)</vt:lpstr>
      <vt:lpstr>PowerPoint Presentation</vt:lpstr>
      <vt:lpstr>PowerPoint Presentation</vt:lpstr>
      <vt:lpstr>Virtualization &amp; Cloud Concepts</vt:lpstr>
      <vt:lpstr>2.2 Summarize virtualization and cloud computing concepts</vt:lpstr>
      <vt:lpstr>2.2 Summarize virtualization and cloud computing concepts</vt:lpstr>
      <vt:lpstr>2.2 Summarize virtualization and cloud computing concepts</vt:lpstr>
      <vt:lpstr>2.2 Summarize virtualization and cloud computing concepts</vt:lpstr>
      <vt:lpstr>Virtualization Concepts</vt:lpstr>
      <vt:lpstr>2.2 Summarize virtualization and cloud computing concepts</vt:lpstr>
      <vt:lpstr>2.2 Summarize virtualization and cloud computing concepts</vt:lpstr>
      <vt:lpstr>2.2 Summarize virtualization and cloud computing concepts</vt:lpstr>
      <vt:lpstr>2.2 Summarize virtualization and cloud computing concepts </vt:lpstr>
      <vt:lpstr>Answer the questions…</vt:lpstr>
      <vt:lpstr>QUESTIONS?</vt:lpstr>
      <vt:lpstr>Cloud Computing</vt:lpstr>
      <vt:lpstr>2.2 Summarize virtualization and cloud computing concepts</vt:lpstr>
      <vt:lpstr>2.2 Summarize virtualization and cloud computing concepts</vt:lpstr>
      <vt:lpstr>2.2 Summarize virtualization and cloud computing concepts</vt:lpstr>
      <vt:lpstr>2.2 Summarize virtualization and cloud computing concepts</vt:lpstr>
      <vt:lpstr>2.2 Summarize virtualization and cloud computing concepts</vt:lpstr>
      <vt:lpstr>2.2 Summarize virtualization and cloud computing concepts</vt:lpstr>
      <vt:lpstr>2.2 Summarize virtualization and cloud computing concepts</vt:lpstr>
      <vt:lpstr>2.2 Summarize virtualization and cloud computing concepts</vt:lpstr>
      <vt:lpstr>3.6 Given a scenario, apply cybersecurity solutions to the cloud </vt:lpstr>
      <vt:lpstr>3.6 Given a scenario, apply cybersecurity solutions to the cloud </vt:lpstr>
      <vt:lpstr>3.6 Given a scenario, apply cybersecurity solutions to the cloud </vt:lpstr>
      <vt:lpstr>2.2 Summarize virtualization and cloud computing concepts</vt:lpstr>
      <vt:lpstr>2.2 Summarize virtualization and cloud computing concepts</vt:lpstr>
      <vt:lpstr>3.6 Given a scenario, apply cybersecurity solutions to the cloud </vt:lpstr>
      <vt:lpstr>Professor Messer: Securing Cloud Storage  </vt:lpstr>
      <vt:lpstr>3.6 Given a scenario, apply cybersecurity solutions to the cloud </vt:lpstr>
      <vt:lpstr>3.6 Given a scenario, apply cybersecurity solutions to the cloud </vt:lpstr>
      <vt:lpstr>3.6 Given a scenario, apply cybersecurity solutions to the cloud </vt:lpstr>
      <vt:lpstr>3.6 Given a scenario, apply cybersecurity solutions to the cloud </vt:lpstr>
      <vt:lpstr>3.6 Given a scenario, apply cybersecurity solutions to the cloud </vt:lpstr>
      <vt:lpstr>3.6 Given a scenario, apply cybersecurity solutions to the cloud </vt:lpstr>
      <vt:lpstr>Professor Messer </vt:lpstr>
      <vt:lpstr>3.6 Given a scenario, apply cybersecurity solutions to the cloud </vt:lpstr>
      <vt:lpstr>3.6 Given a scenario, apply cybersecurity solutions to the cloud </vt:lpstr>
      <vt:lpstr>3.6 Given a scenario, apply cybersecurity solutions to the cloud </vt:lpstr>
      <vt:lpstr>Answer the questions…</vt:lpstr>
      <vt:lpstr>Answer the questions…</vt:lpstr>
      <vt:lpstr>QUESTIONS?</vt:lpstr>
      <vt:lpstr>4. Virtualization &amp; Cloud Concepts</vt:lpstr>
      <vt:lpstr>PowerPoint Presentation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THAXTON, WESLEY K GS-09 USAF AETC 336 TRS/UUB</dc:creator>
  <cp:lastModifiedBy>Rina Schwartz</cp:lastModifiedBy>
  <cp:revision>151</cp:revision>
  <cp:lastPrinted>2021-07-19T19:20:15Z</cp:lastPrinted>
  <dcterms:created xsi:type="dcterms:W3CDTF">2021-06-17T13:08:04Z</dcterms:created>
  <dcterms:modified xsi:type="dcterms:W3CDTF">2022-12-20T18:40:02Z</dcterms:modified>
</cp:coreProperties>
</file>