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76EE8-A39C-479D-A612-A8AEB354B58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06FF4-3ADB-40E1-B34B-8973717E4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06FF4-3ADB-40E1-B34B-8973717E4C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06FF4-3ADB-40E1-B34B-8973717E4C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9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9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1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96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400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926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65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6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14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5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2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3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7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8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9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6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1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8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206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E62CF-A8E2-62DB-4347-9458736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Hospitality analysis 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5BD1438-A4A4-6814-A27D-9B5810EF6F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6953"/>
          <a:stretch>
            <a:fillRect/>
          </a:stretch>
        </p:blipFill>
        <p:spPr>
          <a:xfrm>
            <a:off x="6953693" y="1935921"/>
            <a:ext cx="5105400" cy="4422349"/>
          </a:xfr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48CA727-7B1C-6DCD-96A4-02DC03404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098" y="4603898"/>
            <a:ext cx="5858539" cy="20946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Mentor Name :</a:t>
            </a:r>
          </a:p>
          <a:p>
            <a:pPr marL="0" indent="0">
              <a:buNone/>
            </a:pPr>
            <a:r>
              <a:rPr lang="en-US" dirty="0"/>
              <a:t>Alka Dinesh </a:t>
            </a:r>
            <a:r>
              <a:rPr lang="en-US" dirty="0" err="1"/>
              <a:t>Aswar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2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C6F8-5633-D345-26F8-2FFB5E46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3" y="114623"/>
            <a:ext cx="11610753" cy="484958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489126-ADE5-F682-502D-7F40A7ED7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9013" y="729617"/>
            <a:ext cx="3150193" cy="28343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281811-97EB-B467-A9EB-69E39B950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" y="742006"/>
            <a:ext cx="3325009" cy="2863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00016F-D425-00AE-AF37-5D241744C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" y="3605642"/>
            <a:ext cx="3965944" cy="30525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7C38FD-6DBA-53F6-B073-2809F1F3E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4407" y="729594"/>
            <a:ext cx="2807593" cy="28004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F33670-0223-80BE-14AB-F11A2D86E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372" y="3580750"/>
            <a:ext cx="3865299" cy="30880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F75B43-4FB5-7EB3-A474-AB2ABE3414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7065" y="729594"/>
            <a:ext cx="2867835" cy="28511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B24F69-BB3E-CBD4-CB26-4D779BA228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3674" y="3575196"/>
            <a:ext cx="4286329" cy="311342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633D32-9783-C5FB-7FF1-94B7595EC2F7}"/>
              </a:ext>
            </a:extLst>
          </p:cNvPr>
          <p:cNvSpPr/>
          <p:nvPr/>
        </p:nvSpPr>
        <p:spPr>
          <a:xfrm>
            <a:off x="26162" y="716963"/>
            <a:ext cx="3298846" cy="2847041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09119-A220-8105-5984-A33ECB7EF0B7}"/>
              </a:ext>
            </a:extLst>
          </p:cNvPr>
          <p:cNvSpPr/>
          <p:nvPr/>
        </p:nvSpPr>
        <p:spPr>
          <a:xfrm>
            <a:off x="3288742" y="700591"/>
            <a:ext cx="3162197" cy="2880159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DBB977-8CF6-9173-E738-C0F34E6406A8}"/>
              </a:ext>
            </a:extLst>
          </p:cNvPr>
          <p:cNvSpPr/>
          <p:nvPr/>
        </p:nvSpPr>
        <p:spPr>
          <a:xfrm>
            <a:off x="6462941" y="731617"/>
            <a:ext cx="2921466" cy="2859279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884325-2762-C969-7A07-0182EBFDC147}"/>
              </a:ext>
            </a:extLst>
          </p:cNvPr>
          <p:cNvSpPr/>
          <p:nvPr/>
        </p:nvSpPr>
        <p:spPr>
          <a:xfrm>
            <a:off x="9408412" y="731618"/>
            <a:ext cx="2783587" cy="279838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BE8871-0FE0-3C4E-5E12-711EB4DC1CD3}"/>
              </a:ext>
            </a:extLst>
          </p:cNvPr>
          <p:cNvSpPr/>
          <p:nvPr/>
        </p:nvSpPr>
        <p:spPr>
          <a:xfrm>
            <a:off x="26161" y="3580750"/>
            <a:ext cx="3990206" cy="3062678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36FBE8-7176-9876-5810-7ACC22889BD1}"/>
              </a:ext>
            </a:extLst>
          </p:cNvPr>
          <p:cNvSpPr/>
          <p:nvPr/>
        </p:nvSpPr>
        <p:spPr>
          <a:xfrm>
            <a:off x="4040372" y="3605642"/>
            <a:ext cx="3865297" cy="3037785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64C564-CBB2-600F-492C-28F4D2B930B5}"/>
              </a:ext>
            </a:extLst>
          </p:cNvPr>
          <p:cNvSpPr/>
          <p:nvPr/>
        </p:nvSpPr>
        <p:spPr>
          <a:xfrm>
            <a:off x="7905669" y="3564005"/>
            <a:ext cx="4286330" cy="310431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158F1A-644F-A08A-F9F8-A565030B1240}"/>
              </a:ext>
            </a:extLst>
          </p:cNvPr>
          <p:cNvSpPr/>
          <p:nvPr/>
        </p:nvSpPr>
        <p:spPr>
          <a:xfrm>
            <a:off x="0" y="718963"/>
            <a:ext cx="12210003" cy="2859788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B53BBB-43EC-5543-B3E4-359B8DF1764D}"/>
              </a:ext>
            </a:extLst>
          </p:cNvPr>
          <p:cNvSpPr/>
          <p:nvPr/>
        </p:nvSpPr>
        <p:spPr>
          <a:xfrm>
            <a:off x="74428" y="3591942"/>
            <a:ext cx="12091411" cy="3051486"/>
          </a:xfrm>
          <a:prstGeom prst="rect">
            <a:avLst/>
          </a:prstGeom>
          <a:noFill/>
          <a:ln w="317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5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180DF-254A-F6A4-7F31-8AB3F69C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63" y="446568"/>
            <a:ext cx="11224437" cy="903768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CD5B-BBC1-FCE5-0BD5-8DB37948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1"/>
            <a:ext cx="11277600" cy="450820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loyalty programs.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pricing strategies based on seasonality.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reducing cancellations with better policies.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predictive analytics to forecast occupancy.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digital marketing based on customer insights.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EB5B87-17AA-F4CA-86D4-D44B39C2530A}"/>
              </a:ext>
            </a:extLst>
          </p:cNvPr>
          <p:cNvSpPr/>
          <p:nvPr/>
        </p:nvSpPr>
        <p:spPr>
          <a:xfrm>
            <a:off x="457200" y="446567"/>
            <a:ext cx="11277600" cy="5890438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0F419-8565-8582-E6A2-9437DE2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80" y="2806995"/>
            <a:ext cx="10869075" cy="1093201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7C71F-2877-E936-B490-7032E375A819}"/>
              </a:ext>
            </a:extLst>
          </p:cNvPr>
          <p:cNvSpPr/>
          <p:nvPr/>
        </p:nvSpPr>
        <p:spPr>
          <a:xfrm>
            <a:off x="510363" y="542261"/>
            <a:ext cx="11238615" cy="577348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9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C9A6-CF5A-FCAE-09B4-BDCE6548A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278" y="744280"/>
            <a:ext cx="10579396" cy="882012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1F8D2-9EDA-72A5-AF57-03089A438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211356"/>
            <a:ext cx="7766936" cy="3020353"/>
          </a:xfrm>
        </p:spPr>
        <p:txBody>
          <a:bodyPr/>
          <a:lstStyle/>
          <a:p>
            <a:pPr marL="2857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Rohit Patil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Pratiksha Nagane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Rina Gajghate </a:t>
            </a:r>
          </a:p>
          <a:p>
            <a:pPr marL="342900" indent="-342900" algn="l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Shantasri Hangargi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1B899-46EA-95F7-22DD-ADFD303E3173}"/>
              </a:ext>
            </a:extLst>
          </p:cNvPr>
          <p:cNvSpPr/>
          <p:nvPr/>
        </p:nvSpPr>
        <p:spPr>
          <a:xfrm>
            <a:off x="574157" y="489098"/>
            <a:ext cx="10994065" cy="5773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99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55A0-AF38-B88E-38B4-2E3947533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80" y="446567"/>
            <a:ext cx="11072038" cy="101009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44814-AA5E-0D53-0232-46C8F0432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0" y="1722474"/>
            <a:ext cx="11072038" cy="443377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Hospitality Analytics Project focuses on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hotel booking data to uncover key business insights.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optimize occupancy rates, increase revenue, and improve customer satisfaction.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 in Focus :Occupancy rate, ADR(Average Daily Rate), RevPAR(Revenue Per Available Room), Cancellation% Total Revenue.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 :Excel, Power BI, Tableau, SQL.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E2E40-E6E2-E6C6-CB8B-CD869C446D4F}"/>
              </a:ext>
            </a:extLst>
          </p:cNvPr>
          <p:cNvSpPr/>
          <p:nvPr/>
        </p:nvSpPr>
        <p:spPr>
          <a:xfrm>
            <a:off x="559982" y="446567"/>
            <a:ext cx="11072038" cy="58018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5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AD22F-5D36-1D03-B019-C5090DD3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81" y="499730"/>
            <a:ext cx="11068493" cy="108647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A9B1-6EE6-3AB1-0A99-2A0542C84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1" y="1903445"/>
            <a:ext cx="11068493" cy="425280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: Hotel face challenges in understanding booking patterns, cancellations, and customer preferences.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to Do : Collect and analyze booking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Cleaely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the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problem,Analyze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each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cause,Explore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possible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solutions,Implement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action plan.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Do : Use SQL for cleaning, Excel for processing, Power BI and Tableau for visualization.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 Seasonal trends, top hotels, customer demographics, revenue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growth,Occupancy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trends, Customer booking patterns, Revenue insights, cancellations &amp; No shows, Length of stay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D1668C-57BB-A9A1-6317-D1B238C843C0}"/>
              </a:ext>
            </a:extLst>
          </p:cNvPr>
          <p:cNvSpPr/>
          <p:nvPr/>
        </p:nvSpPr>
        <p:spPr>
          <a:xfrm>
            <a:off x="563525" y="499730"/>
            <a:ext cx="11068493" cy="5748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9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F723-5648-C48D-60A4-1B2EEADD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1589488" cy="712991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 ANALYTICS</a:t>
            </a:r>
            <a:endParaRPr lang="en-I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14B13E-8CB2-042E-5ECA-B59E91A42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41133" y="821717"/>
            <a:ext cx="3359889" cy="2296631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8EE45D-1253-736D-F95D-6C063594F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738" y="3540946"/>
            <a:ext cx="4880343" cy="2680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78C1A4-6D4F-A8F4-6545-91CA353F9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740" y="821717"/>
            <a:ext cx="3373967" cy="2296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CD1BED-5C3B-A077-8B3F-E4C599365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105" y="821716"/>
            <a:ext cx="3875599" cy="2296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78B1FC-30D6-24CD-5EF8-0479B7917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09" y="3519377"/>
            <a:ext cx="4880344" cy="27237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A6CCFF-0D24-6E51-479C-6A464A6C90C2}"/>
              </a:ext>
            </a:extLst>
          </p:cNvPr>
          <p:cNvSpPr/>
          <p:nvPr/>
        </p:nvSpPr>
        <p:spPr>
          <a:xfrm>
            <a:off x="244549" y="614881"/>
            <a:ext cx="11702902" cy="5870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EEA6C-B72F-2843-26BF-00E265C6CCF5}"/>
              </a:ext>
            </a:extLst>
          </p:cNvPr>
          <p:cNvSpPr/>
          <p:nvPr/>
        </p:nvSpPr>
        <p:spPr>
          <a:xfrm>
            <a:off x="448741" y="821717"/>
            <a:ext cx="3373967" cy="2296631"/>
          </a:xfrm>
          <a:prstGeom prst="rect">
            <a:avLst/>
          </a:prstGeom>
          <a:noFill/>
          <a:ln w="53975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9C04A-23A1-A5D7-1064-A54772B36F4E}"/>
              </a:ext>
            </a:extLst>
          </p:cNvPr>
          <p:cNvSpPr/>
          <p:nvPr/>
        </p:nvSpPr>
        <p:spPr>
          <a:xfrm>
            <a:off x="4019106" y="821717"/>
            <a:ext cx="3875597" cy="2296631"/>
          </a:xfrm>
          <a:prstGeom prst="rect">
            <a:avLst/>
          </a:prstGeom>
          <a:noFill/>
          <a:ln w="57150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6F8605-C807-992F-62F9-D851C371D498}"/>
              </a:ext>
            </a:extLst>
          </p:cNvPr>
          <p:cNvSpPr/>
          <p:nvPr/>
        </p:nvSpPr>
        <p:spPr>
          <a:xfrm>
            <a:off x="8241133" y="821716"/>
            <a:ext cx="3359889" cy="2296631"/>
          </a:xfrm>
          <a:prstGeom prst="rect">
            <a:avLst/>
          </a:prstGeom>
          <a:noFill/>
          <a:ln w="571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1D777C-398E-944C-EED1-14D072DD7F1A}"/>
              </a:ext>
            </a:extLst>
          </p:cNvPr>
          <p:cNvSpPr/>
          <p:nvPr/>
        </p:nvSpPr>
        <p:spPr>
          <a:xfrm>
            <a:off x="786809" y="3519377"/>
            <a:ext cx="4880344" cy="2680603"/>
          </a:xfrm>
          <a:prstGeom prst="rect">
            <a:avLst/>
          </a:prstGeom>
          <a:noFill/>
          <a:ln w="571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F049D-1402-F222-CFD0-46AFF140D346}"/>
              </a:ext>
            </a:extLst>
          </p:cNvPr>
          <p:cNvSpPr/>
          <p:nvPr/>
        </p:nvSpPr>
        <p:spPr>
          <a:xfrm>
            <a:off x="6315739" y="3519377"/>
            <a:ext cx="4880343" cy="2680603"/>
          </a:xfrm>
          <a:prstGeom prst="rect">
            <a:avLst/>
          </a:prstGeom>
          <a:noFill/>
          <a:ln w="571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7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31B8-A28B-AB98-CE56-4B8EC887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3" y="340242"/>
            <a:ext cx="11596574" cy="691115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HOTELS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462F7-3200-F3EB-52AC-204CCCE48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2845" y="1435395"/>
            <a:ext cx="5794745" cy="43699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25452-9A3F-D6E3-09FD-7BF994739F58}"/>
              </a:ext>
            </a:extLst>
          </p:cNvPr>
          <p:cNvSpPr txBox="1"/>
          <p:nvPr/>
        </p:nvSpPr>
        <p:spPr>
          <a:xfrm>
            <a:off x="414670" y="1573620"/>
            <a:ext cx="52631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shows the Top 5 Hotels by Revenue.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Exotica leads with the highest revenue of 3.75M, followed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Palace (3.58M)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City (3.37M).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Grands earned 2.49M, while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Seasons recorded the lowest at 78M.Overall, the chart highlights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Exotica dominates revenue among the top hotels.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7942C3-7FA1-4E3C-3D2E-7A616EBD5000}"/>
              </a:ext>
            </a:extLst>
          </p:cNvPr>
          <p:cNvSpPr/>
          <p:nvPr/>
        </p:nvSpPr>
        <p:spPr>
          <a:xfrm>
            <a:off x="297713" y="244550"/>
            <a:ext cx="11674548" cy="6273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663076-3DCE-8667-5F28-50FA93361E77}"/>
              </a:ext>
            </a:extLst>
          </p:cNvPr>
          <p:cNvSpPr/>
          <p:nvPr/>
        </p:nvSpPr>
        <p:spPr>
          <a:xfrm>
            <a:off x="5762844" y="1435395"/>
            <a:ext cx="5794745" cy="4369982"/>
          </a:xfrm>
          <a:prstGeom prst="rect">
            <a:avLst/>
          </a:prstGeom>
          <a:noFill/>
          <a:ln w="571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417177-C28D-9570-F762-0B0F37A4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813" y="180755"/>
            <a:ext cx="11660371" cy="49973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6B3984-7D62-2A8C-E60B-1802811F3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56" y="680485"/>
            <a:ext cx="11777329" cy="585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2847D0-743A-F3BA-56EB-5B086235597E}"/>
              </a:ext>
            </a:extLst>
          </p:cNvPr>
          <p:cNvSpPr/>
          <p:nvPr/>
        </p:nvSpPr>
        <p:spPr>
          <a:xfrm>
            <a:off x="148856" y="680485"/>
            <a:ext cx="11777329" cy="5858537"/>
          </a:xfrm>
          <a:prstGeom prst="rect">
            <a:avLst/>
          </a:prstGeom>
          <a:noFill/>
          <a:ln w="76200" cmpd="sng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8C6A-A12C-4ECD-A487-21577C70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3" y="106327"/>
            <a:ext cx="11674549" cy="54226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80191-C27B-A7B9-08FE-5C1C0DB8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53" y="765544"/>
            <a:ext cx="11844670" cy="5890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50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BF03-9FA4-29CA-8272-39CCCC20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95694"/>
            <a:ext cx="11706446" cy="52099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46FFD-F39A-6839-64EA-6AAB46BB7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49" y="733647"/>
            <a:ext cx="11812772" cy="5805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14A40F-7AA1-C8AA-39EF-492F346F44C6}"/>
              </a:ext>
            </a:extLst>
          </p:cNvPr>
          <p:cNvSpPr/>
          <p:nvPr/>
        </p:nvSpPr>
        <p:spPr>
          <a:xfrm>
            <a:off x="244549" y="733647"/>
            <a:ext cx="11812772" cy="5805375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913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721</TotalTime>
  <Words>310</Words>
  <Application>Microsoft Office PowerPoint</Application>
  <PresentationFormat>Widescreen</PresentationFormat>
  <Paragraphs>35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Hospitality analysis </vt:lpstr>
      <vt:lpstr>Group Details</vt:lpstr>
      <vt:lpstr>INTRODUCTION</vt:lpstr>
      <vt:lpstr>BUSINESS PROBLEM</vt:lpstr>
      <vt:lpstr>VISUAL  ANALYTICS</vt:lpstr>
      <vt:lpstr>TOP 5 HOTELS ANALYSIS</vt:lpstr>
      <vt:lpstr>EXCEL DASHBOARD</vt:lpstr>
      <vt:lpstr>Power BI Dashboard</vt:lpstr>
      <vt:lpstr>Tableau Dashboard</vt:lpstr>
      <vt:lpstr>SQL QUERIES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Dhiraj Nagane</dc:creator>
  <cp:lastModifiedBy>Shantasri Hangargi</cp:lastModifiedBy>
  <cp:revision>6</cp:revision>
  <dcterms:created xsi:type="dcterms:W3CDTF">2025-09-28T08:40:05Z</dcterms:created>
  <dcterms:modified xsi:type="dcterms:W3CDTF">2025-10-02T14:38:46Z</dcterms:modified>
</cp:coreProperties>
</file>