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3935DBA-4EAC-4D8A-AB9B-51032ED6E5B0}" type="datetimeFigureOut">
              <a:rPr lang="en-US" smtClean="0"/>
              <a:t>09/17/2025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02000D0-73DF-4D5E-B0F8-59C79951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6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5DBA-4EAC-4D8A-AB9B-51032ED6E5B0}" type="datetimeFigureOut">
              <a:rPr lang="en-US" smtClean="0"/>
              <a:t>09/17/2025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00D0-73DF-4D5E-B0F8-59C79951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4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5DBA-4EAC-4D8A-AB9B-51032ED6E5B0}" type="datetimeFigureOut">
              <a:rPr lang="en-US" smtClean="0"/>
              <a:t>09/17/2025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00D0-73DF-4D5E-B0F8-59C79951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1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5DBA-4EAC-4D8A-AB9B-51032ED6E5B0}" type="datetimeFigureOut">
              <a:rPr lang="en-US" smtClean="0"/>
              <a:t>09/17/2025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00D0-73DF-4D5E-B0F8-59C79951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2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3935DBA-4EAC-4D8A-AB9B-51032ED6E5B0}" type="datetimeFigureOut">
              <a:rPr lang="en-US" smtClean="0"/>
              <a:t>09/17/2025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202000D0-73DF-4D5E-B0F8-59C79951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2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5DBA-4EAC-4D8A-AB9B-51032ED6E5B0}" type="datetimeFigureOut">
              <a:rPr lang="en-US" smtClean="0"/>
              <a:t>09/17/2025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00D0-73DF-4D5E-B0F8-59C79951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1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5DBA-4EAC-4D8A-AB9B-51032ED6E5B0}" type="datetimeFigureOut">
              <a:rPr lang="en-US" smtClean="0"/>
              <a:t>09/17/2025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00D0-73DF-4D5E-B0F8-59C79951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5DBA-4EAC-4D8A-AB9B-51032ED6E5B0}" type="datetimeFigureOut">
              <a:rPr lang="en-US" smtClean="0"/>
              <a:t>09/17/2025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00D0-73DF-4D5E-B0F8-59C79951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13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5DBA-4EAC-4D8A-AB9B-51032ED6E5B0}" type="datetimeFigureOut">
              <a:rPr lang="en-US" smtClean="0"/>
              <a:t>09/17/2025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000D0-73DF-4D5E-B0F8-59C79951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5DBA-4EAC-4D8A-AB9B-51032ED6E5B0}" type="datetimeFigureOut">
              <a:rPr lang="en-US" smtClean="0"/>
              <a:t>09/17/2025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2000D0-73DF-4D5E-B0F8-59C79951B07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950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3935DBA-4EAC-4D8A-AB9B-51032ED6E5B0}" type="datetimeFigureOut">
              <a:rPr lang="en-US" smtClean="0"/>
              <a:t>09/17/2025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2000D0-73DF-4D5E-B0F8-59C79951B07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363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3935DBA-4EAC-4D8A-AB9B-51032ED6E5B0}" type="datetimeFigureOut">
              <a:rPr lang="en-US" smtClean="0"/>
              <a:t>09/17/2025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02000D0-73DF-4D5E-B0F8-59C79951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8581-B28F-C539-B0D3-E327890B2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Hospitality Data Analysis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A8331-FF73-082C-3DFE-7B196C38F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Driving insights from hotel data through Excel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EFEC3-3D5C-EB8D-4AAB-781E02FD8061}"/>
              </a:ext>
            </a:extLst>
          </p:cNvPr>
          <p:cNvSpPr txBox="1"/>
          <p:nvPr/>
        </p:nvSpPr>
        <p:spPr>
          <a:xfrm>
            <a:off x="8135815" y="5139263"/>
            <a:ext cx="276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 Group 2</a:t>
            </a:r>
          </a:p>
        </p:txBody>
      </p:sp>
    </p:spTree>
    <p:extLst>
      <p:ext uri="{BB962C8B-B14F-4D97-AF65-F5344CB8AC3E}">
        <p14:creationId xmlns:p14="http://schemas.microsoft.com/office/powerpoint/2010/main" val="4064916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75A3-06E5-C087-E6BD-66D6D88E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58757F-EA1D-FDC7-91F3-B5364B9C36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540618"/>
            <a:ext cx="612109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enables end-to-end analysis of hotel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insights into revenue, occupancy, and cancellations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decision-making for strategic improvements</a:t>
            </a:r>
          </a:p>
        </p:txBody>
      </p:sp>
    </p:spTree>
    <p:extLst>
      <p:ext uri="{BB962C8B-B14F-4D97-AF65-F5344CB8AC3E}">
        <p14:creationId xmlns:p14="http://schemas.microsoft.com/office/powerpoint/2010/main" val="345714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DF1B-94B5-8232-6911-67F78375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A3C00E-2A49-9F78-3AD8-3A6520BA72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199810"/>
            <a:ext cx="568937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hospitality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using Excel tools &amp;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</a:t>
            </a:r>
            <a:r>
              <a:rPr lang="en-US" altLang="en-US" dirty="0">
                <a:latin typeface="Arial" panose="020B0604020202020204" pitchFamily="34" charset="0"/>
              </a:rPr>
              <a:t>ing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preparing raw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key hospitality metrics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patterns &amp;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Outcome: Insights for better pricing and operations</a:t>
            </a:r>
          </a:p>
        </p:txBody>
      </p:sp>
    </p:spTree>
    <p:extLst>
      <p:ext uri="{BB962C8B-B14F-4D97-AF65-F5344CB8AC3E}">
        <p14:creationId xmlns:p14="http://schemas.microsoft.com/office/powerpoint/2010/main" val="141648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5CA9-6A4A-9D85-9FFF-E20E7B5C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Steps (Overview)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09A412-6746-3B20-C183-FABB531486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218904"/>
            <a:ext cx="329128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Defining  the problem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&amp; cleaning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organization &amp;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Hospitality metric calculations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 in Excel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Presentation of findings</a:t>
            </a:r>
          </a:p>
        </p:txBody>
      </p:sp>
    </p:spTree>
    <p:extLst>
      <p:ext uri="{BB962C8B-B14F-4D97-AF65-F5344CB8AC3E}">
        <p14:creationId xmlns:p14="http://schemas.microsoft.com/office/powerpoint/2010/main" val="78355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469B-3294-1D47-D472-773C24EE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Problem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E4C3F3-C769-70FE-1D0D-14269EFE9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594044"/>
            <a:ext cx="488691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are trying to Identify business challenges,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e.g.: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Declining occupancy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Increasing cancellations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 utilization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688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CCB5-9F49-C260-F3F9-CD7013DE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3BDD4-A31C-8DA1-C935-1737F8884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20350"/>
            <a:ext cx="10058400" cy="3931920"/>
          </a:xfrm>
        </p:spPr>
        <p:txBody>
          <a:bodyPr/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>
                <a:latin typeface="Arial" panose="020B0604020202020204" pitchFamily="34" charset="0"/>
              </a:rPr>
              <a:t>Collection of historical booking &amp; revenue data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>
                <a:latin typeface="Arial" panose="020B0604020202020204" pitchFamily="34" charset="0"/>
              </a:rPr>
              <a:t>By Using Excel tool we:</a:t>
            </a:r>
          </a:p>
          <a:p>
            <a:pPr marL="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800" dirty="0">
                <a:latin typeface="Arial" panose="020B0604020202020204" pitchFamily="34" charset="0"/>
              </a:rPr>
              <a:t>Removed duplicates</a:t>
            </a:r>
          </a:p>
          <a:p>
            <a:pPr marL="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800" dirty="0">
                <a:latin typeface="Arial" panose="020B0604020202020204" pitchFamily="34" charset="0"/>
              </a:rPr>
              <a:t>Handled missing values</a:t>
            </a:r>
          </a:p>
          <a:p>
            <a:pPr marL="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800" dirty="0">
                <a:latin typeface="Arial" panose="020B0604020202020204" pitchFamily="34" charset="0"/>
              </a:rPr>
              <a:t>Standardize the data formats (dates, currencies, room types </a:t>
            </a:r>
            <a:r>
              <a:rPr lang="en-US" sz="1800" dirty="0" err="1">
                <a:latin typeface="Arial" panose="020B0604020202020204" pitchFamily="34" charset="0"/>
              </a:rPr>
              <a:t>etc</a:t>
            </a:r>
            <a:r>
              <a:rPr lang="en-US" sz="1800" dirty="0">
                <a:latin typeface="Arial" panose="020B0604020202020204" pitchFamily="34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372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CC61-E089-C8E7-D7E0-D967DEB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Organization &amp;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695C-8444-6BC3-3730-B83830D6E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55519"/>
            <a:ext cx="10058400" cy="3931920"/>
          </a:xfrm>
        </p:spPr>
        <p:txBody>
          <a:bodyPr/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dirty="0">
                <a:latin typeface="Arial" panose="020B0604020202020204" pitchFamily="34" charset="0"/>
              </a:rPr>
              <a:t>We Organize the data into structured tables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dirty="0">
                <a:latin typeface="Arial" panose="020B0604020202020204" pitchFamily="34" charset="0"/>
              </a:rPr>
              <a:t>Used PivotTables &amp; relationships (multiple datasets)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dirty="0">
                <a:latin typeface="Arial" panose="020B0604020202020204" pitchFamily="34" charset="0"/>
              </a:rPr>
              <a:t>Prepared data for the calculation of hospitality metrics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72DD-CB6D-31C3-0E9A-7BDBCEC5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Hospitality Metrics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F3ADB1-FC34-5AB4-1142-3DD19537F4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605767"/>
            <a:ext cx="231249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Revenue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Total Bookings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Occupancy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Cancellations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Daily Rate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Utilized Capacity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20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79AA9-450C-77D4-542D-B7FFD7BD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in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53F14-D48C-AEC6-E847-D2FABA84E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dirty="0">
                <a:latin typeface="Arial" panose="020B0604020202020204" pitchFamily="34" charset="0"/>
              </a:rPr>
              <a:t>Use PivotTables to summarize occupancy, revenue, and cancellations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dirty="0">
                <a:latin typeface="Arial" panose="020B0604020202020204" pitchFamily="34" charset="0"/>
              </a:rPr>
              <a:t>Created charts &amp; graphs for visual insights (occupancy trends, revenue growth, cancellation patterns)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9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B023-7265-A5C6-020B-4D388508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 Findings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CEF8D6-D510-FBDB-55E9-58DB7B869C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441645"/>
            <a:ext cx="510492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Compile the results into an Excel dashboard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 growth opportunities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Pricing optimization areas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behavior insights</a:t>
            </a:r>
          </a:p>
        </p:txBody>
      </p:sp>
    </p:spTree>
    <p:extLst>
      <p:ext uri="{BB962C8B-B14F-4D97-AF65-F5344CB8AC3E}">
        <p14:creationId xmlns:p14="http://schemas.microsoft.com/office/powerpoint/2010/main" val="2462524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247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Garamond</vt:lpstr>
      <vt:lpstr>Savon</vt:lpstr>
      <vt:lpstr>Hospitality Data Analysis using Excel</vt:lpstr>
      <vt:lpstr>Project Overview</vt:lpstr>
      <vt:lpstr>Project Steps (Overview)</vt:lpstr>
      <vt:lpstr>Define the Problem</vt:lpstr>
      <vt:lpstr>Data Collection &amp; Cleaning</vt:lpstr>
      <vt:lpstr>Data Organization &amp; Modeling</vt:lpstr>
      <vt:lpstr>Key Hospitality Metrics</vt:lpstr>
      <vt:lpstr>Data Analysis in Excel</vt:lpstr>
      <vt:lpstr>Presenting Findings</vt:lpstr>
      <vt:lpstr>Conclusion</vt:lpstr>
    </vt:vector>
  </TitlesOfParts>
  <Company>Knovos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 Mishra</dc:creator>
  <cp:lastModifiedBy>Shreya Mishra</cp:lastModifiedBy>
  <cp:revision>4</cp:revision>
  <dcterms:created xsi:type="dcterms:W3CDTF">2025-09-17T07:43:39Z</dcterms:created>
  <dcterms:modified xsi:type="dcterms:W3CDTF">2025-09-17T09:49:37Z</dcterms:modified>
</cp:coreProperties>
</file>