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6" r:id="rId6"/>
    <p:sldId id="264" r:id="rId7"/>
    <p:sldId id="265" r:id="rId8"/>
    <p:sldId id="258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61F09C-70EC-A729-940C-A64BA02DA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A6663B-A1E4-567C-C2B0-B88D4F65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BCDDF-8819-E7A8-2C3C-EAC90BC2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E89DB7-4734-6A2F-FFDB-154BB8AB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8566A-F61B-9769-3A33-FE91F45B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497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D53B3-B7BA-B8F3-AC04-0F24FB15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A39730-D5FC-E8FC-0451-AEA7CCE2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15DB9F-0002-8408-C1C9-FE2E46D1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34EB20-C949-E204-0301-F397BC0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FEF2F-A219-B27A-B6FD-04FE0206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96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8C0DEC-4126-B109-0088-B022E9BDC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2D39FF-9781-A266-323E-569E4B7CB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66B236-6259-9265-6CF7-A448F126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CB1F3-4224-A214-8F04-25B02C4B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38885F-54FE-D7A3-4BD4-65865681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63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25B90-4C43-2083-0114-27AB3A98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FDCCE2-10AD-00CF-3D04-EE7ABBC5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1FF04E-C615-6ABC-7202-C13128C7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9388E4-AA77-0AE9-80A0-FD26FE415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5B1CB-72AF-3A12-CEC3-A64A5BBC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907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8A2FB-084C-4BAE-C794-AEA95F8F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562BC2-DE11-9096-648B-57ABB405D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0205A-F607-0E25-4B48-64DE7243D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B8EA4A-C997-EC93-A02D-4ADFB5CDA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BB1EE-9C59-CBF8-1AC4-72F17430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0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6FB66-9019-73E5-94E0-A61C3A5A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CCA27-1BEB-E73C-8867-593DA3274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AFB673-2EA8-57C0-EA23-9C8AB9963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A33078-0591-2572-DE5B-DFAC17FE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5EA163-BBBE-B523-48D7-6A72B2EC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5183D7-F828-6F42-F770-0704AB467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686C6-D9A6-EAA9-400F-7D32BAF1A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FCB9E-192C-0A9A-22DE-D3BE3A864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A268E7-BB1A-58AF-7080-EABF8F58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26A41F-C239-1ACB-AA8F-C69F0A052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39D568-8764-62F7-ADE6-3C7D6C7F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2AF4823-8E2C-5EEF-FC90-78A927BB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517C31-BD60-20CC-F570-E8177A9C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AFD461B-F878-3B19-2931-03339F9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69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DA547-3107-58D1-6D6A-DA5C33A4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52B9E6-28E0-1767-891E-CF5B34C1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6413D67-8A86-3577-9D72-09AD826F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937489-3C7C-D1A0-AE48-FCBF3566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5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F4E91D-A03C-CCCD-4757-FCAAF63A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FCD81E-66EE-1A15-3296-3FDD4038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9293DB-E698-D85C-A098-95E19628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81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3AB355-0FC7-CBDF-5B7E-819E22B2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785227-9E1A-AA2A-3F0F-8B2DFFDF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2520BF-09FB-70E4-7976-C348B9E1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BD1B11-1E58-0E23-057E-FEF40F9F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7D20-490F-17B7-69AE-22F8E63F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B5C790-27E6-6CD3-74A7-E575AEA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01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F3377-552A-865A-50C2-FBD05B5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AC7E17-5B62-C401-615C-501E38AEE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F41913-DFC2-4F2C-D41C-AFFC99752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2DFFE8-D576-5C2E-4375-ED2B75A5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29143-3BAD-1F40-8198-60F80F9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47E1CC-E6E7-8FB3-F7F3-E4857065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6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A733D-DC59-E51C-9F3A-D9FB1E95B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9D018C-813E-0717-FDE3-9B19E435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9684A8-06C3-2405-AF24-119035CF2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6EE33-18F0-C147-874D-72361EEF5C27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E087C-F665-2E88-8CE7-DE7F20483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E36DAB-8E8D-6F8D-5073-E3066EF8A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E96430-6E69-8E43-B1A4-2CA19BBEEC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8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91F60-5CF5-D228-277A-D2D139049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,,Погода в вашем город’’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06C321-5F6D-0ABF-AEAE-2AAE0836E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43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8C261-CD76-FFDA-F5AE-1116173A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Начальный экран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1C443-ABFC-E91B-F731-BEE83A5ED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Приложение ,, Погода в вашем городе ‘’ позволяет узнать погоду в любом городе мира. В этом приложении используется API сервис </a:t>
            </a:r>
            <a:r>
              <a:rPr lang="ru-RU" dirty="0" err="1"/>
              <a:t>Weatherstack</a:t>
            </a:r>
            <a:r>
              <a:rPr lang="ru-RU" dirty="0"/>
              <a:t>, которому мы будем посылать запросы и получать данные о погоде.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01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952ACE-D3EF-236C-2B60-792ED17A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822BF-E6CA-0483-19F7-B0D130039CCA}"/>
              </a:ext>
            </a:extLst>
          </p:cNvPr>
          <p:cNvSpPr txBox="1"/>
          <p:nvPr/>
        </p:nvSpPr>
        <p:spPr>
          <a:xfrm>
            <a:off x="838200" y="681037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в приложении есть функция ,,памяти’’, которая запоминает пользователя </a:t>
            </a:r>
          </a:p>
          <a:p>
            <a:r>
              <a:rPr lang="ru-RU" dirty="0"/>
              <a:t>Если мы на начальном этапе поставим галочку в поле ,,запомнить меня’’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B1B3B5-3102-2A98-6791-AB0396AA6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72" y="2915444"/>
            <a:ext cx="5541586" cy="33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5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BD0A116-51A8-FC68-08F4-78D9DF9B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35" y="128984"/>
            <a:ext cx="10515600" cy="3175000"/>
          </a:xfrm>
        </p:spPr>
        <p:txBody>
          <a:bodyPr/>
          <a:lstStyle/>
          <a:p>
            <a:r>
              <a:rPr lang="ru-RU" dirty="0"/>
              <a:t>То при следующем вхождение в приложение у нас будет выбор, узнать погоду в ранее выбранном городе или погоду в другом городе.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79EA0-777A-CD15-5F1F-131F9209D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65" y="1522914"/>
            <a:ext cx="9145191" cy="520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6A1D8-10F5-6365-032F-522CF038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1"/>
            <a:ext cx="6661547" cy="2303858"/>
          </a:xfrm>
        </p:spPr>
        <p:txBody>
          <a:bodyPr>
            <a:normAutofit fontScale="90000"/>
          </a:bodyPr>
          <a:lstStyle/>
          <a:p>
            <a:r>
              <a:rPr lang="ru-RU" dirty="0"/>
              <a:t>Если согласится и выберем пункт ,,да’’, то нам будут показаны данные о погоде в соответствующем городе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1CD946-8EA0-D31B-0716-3BF1E6C2D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93218"/>
            <a:ext cx="6286500" cy="3140869"/>
          </a:xfrm>
        </p:spPr>
        <p:txBody>
          <a:bodyPr/>
          <a:lstStyle/>
          <a:p>
            <a:r>
              <a:rPr lang="ru-RU" dirty="0"/>
              <a:t>Если выберем пункт ,,Хочу узнать погоду в другом …’’, то мы перейдем на начальный экран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BA41D3-21F7-AE01-4B3A-E3E4A450A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34" y="0"/>
            <a:ext cx="5304234" cy="357574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7E88B-6BF8-0934-9156-23320770B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18" y="3575740"/>
            <a:ext cx="5304234" cy="325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3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5BBA9F-C1B0-8235-BC4A-2AD639934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943" y="280789"/>
            <a:ext cx="10515600" cy="1612305"/>
          </a:xfrm>
        </p:spPr>
        <p:txBody>
          <a:bodyPr/>
          <a:lstStyle/>
          <a:p>
            <a:r>
              <a:rPr lang="ru-RU" dirty="0"/>
              <a:t>Вернёмся к начальному окну </a:t>
            </a:r>
          </a:p>
          <a:p>
            <a:r>
              <a:rPr lang="ru-RU" dirty="0"/>
              <a:t>При нажатии на кнопку отправить откроется новое окно в котором будут показаны данные о погоде в выбранном городе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E39BD2-25C4-B64E-1660-7A9FD72DD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43" y="2370336"/>
            <a:ext cx="5536406" cy="402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6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6CCB0AD-9030-64DE-0C84-674FB9BF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1"/>
            <a:ext cx="10515600" cy="2321719"/>
          </a:xfrm>
        </p:spPr>
        <p:txBody>
          <a:bodyPr/>
          <a:lstStyle/>
          <a:p>
            <a:r>
              <a:rPr lang="ru-RU" dirty="0"/>
              <a:t>Вот так выглядят данные погоды</a:t>
            </a:r>
          </a:p>
          <a:p>
            <a:r>
              <a:rPr lang="ru-RU" dirty="0"/>
              <a:t>Также мы можем вернутся в первое окно нажав на кнопку ,,назад’’.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30B428-3E56-B270-DEF1-574614689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8" y="2013054"/>
            <a:ext cx="6516291" cy="43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9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D45DB-F513-7513-F6D0-FC11FD44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6E3F5-ECAF-6605-0E56-D0D1C8E1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75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2B1DE-ACA4-9330-B945-3E4891DD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905FC5-4750-7E50-09C9-6EEABC901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1168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9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Приложение ,,Погода в вашем город’’</vt:lpstr>
      <vt:lpstr>Начальный экран</vt:lpstr>
      <vt:lpstr>Презентация PowerPoint</vt:lpstr>
      <vt:lpstr>Презентация PowerPoint</vt:lpstr>
      <vt:lpstr>Если согласится и выберем пункт ,,да’’, то нам будут показаны данные о погоде в соответствующем городе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,,Погода в вашем город’’</dc:title>
  <dc:creator>Ринард Ахметзянов</dc:creator>
  <cp:lastModifiedBy>Ринард Ахметзянов</cp:lastModifiedBy>
  <cp:revision>3</cp:revision>
  <dcterms:created xsi:type="dcterms:W3CDTF">2024-11-30T11:53:39Z</dcterms:created>
  <dcterms:modified xsi:type="dcterms:W3CDTF">2024-11-30T12:30:08Z</dcterms:modified>
</cp:coreProperties>
</file>