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18AE79-1CAD-4362-BD35-A03576C87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054928-A61B-41EB-95F2-D30C5FA1A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9BEF2E-5F5F-4E32-9ACB-D3E504EE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6C8738-A09E-4832-9AFA-FFBA3E8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24D59B-E883-4793-A689-7F84F3B2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61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5A75E-04F4-4A2F-97BD-600A5DF8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DD7CECD-E46C-4652-B0E7-4CB8FCE0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1ECB5-700F-4588-A0A9-A18B69F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4DB37A-F8B6-405E-BA63-752BC108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87DD0A-8637-4B3E-8340-D814BE8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0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EDEDE02-AC16-4756-AA70-E43F1AB75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EA35C1-20A7-4EBD-8C36-B452B15B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BCD20D-08ED-4AB2-83BE-D94B4180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B69001-FC2B-48BD-9458-6395247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298641-504C-4F52-A6D8-02D4465E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2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3BE93F-EB5C-4952-834B-60407308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1C91C7-F972-40BF-932C-6EF55452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E7700B-9A49-40A4-A888-8C93B05A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38A42D-B568-4496-ADE1-6F3EC1A1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5E4A7C-8264-43EC-95A6-C0C766F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866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5F6A6-9254-454F-A03D-EE93C8B8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C8B878-BE61-4973-97A5-8B4A58DE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3B784A-91B6-443A-9A6A-5D3F9167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04D25B-A1D4-4D66-96D1-FEA2EA86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E32613-C4F8-46FD-B013-8164C1C7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1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F7564-2188-4CB0-BDF3-61508399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18FC02-54AF-49B1-B2FF-EB7DC60F0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BE59B4-8DEF-4036-8119-54A39BF1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E5FF136-ABB9-454F-A7F3-5E365B8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E89187-BE02-4036-8A7C-E4733215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550B9F-81DE-4286-90BE-EB49D0BE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9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DDF0D6-4DA1-443D-98B2-28ABCE98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1539F70-AE10-4979-BB39-D0F9F715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FF95EC-7328-4257-88DE-93CD60AB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8BD39A1-7191-4CE1-85ED-47E10C609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310791E-4B2C-460B-9447-7463D6D32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062795E-115F-4FC3-A649-9DD3BA71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B539431-4C20-45E5-BB23-43940388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D0B4AC6-5A9B-4959-A938-3CC4AB3B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7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D9A172-8FF5-4B39-9ABC-72C5658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352D047-96A7-44C7-83B6-5484C6B4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170215-53D3-48E9-8002-DCC1199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F94DFDF-226E-4D24-8F4A-020FF0B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1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4F5EC8-7BD9-4F72-A5FB-EC251900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46D93CD-D0D5-4B23-AA62-1D466C2D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7546B1B-0B75-4613-A90E-D9133207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7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D1D66C-51E3-4460-A00C-404804F3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0F726-506E-42D9-BE8A-5944DACB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2E73D1-AEFC-4489-9643-2D671A95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B8694-8E9C-4288-9D33-E10F06D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549056-9419-48EF-A1C6-F89E35F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C9942C-7FA4-40EF-A2EF-6A0E0A4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4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C4BDFD-5C04-4832-80B1-852B0D1D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568835-673E-4D74-B8A9-7ED2A9E86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0A3D8AA-294D-4ADD-B605-56C30B36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9F9242-CB67-4F46-8F46-A5C3AB4D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C107B2-2A79-4FF5-8B15-C55998A4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0332C4-80F5-4FD7-8A8E-83505166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3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78BDC6B-3D46-4FEE-BCF9-E6949888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7F95FA-CB9F-4D6F-86D0-5B77E274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F8B155-A18F-4B14-8AB5-E9DA22E8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FE12-8CF3-4915-A5A7-8D0966C2745D}" type="datetimeFigureOut">
              <a:rPr lang="he-IL" smtClean="0"/>
              <a:t>ח'/אייר/תשפ"ב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D9A2D4-B4FC-4724-BD5D-B9CE91E87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775264-2C64-43F8-B014-3FC8EE5E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C1A7-BEBF-4648-8FB4-9E7C835CFE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2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A0B3FB9-F6E5-4CCC-9D25-13D5413A9433}"/>
              </a:ext>
            </a:extLst>
          </p:cNvPr>
          <p:cNvSpPr/>
          <p:nvPr/>
        </p:nvSpPr>
        <p:spPr>
          <a:xfrm>
            <a:off x="141316" y="141317"/>
            <a:ext cx="11912139" cy="997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גאוגברה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8C8D0FB-767A-4783-9D49-E1D7644C13D6}"/>
              </a:ext>
            </a:extLst>
          </p:cNvPr>
          <p:cNvSpPr/>
          <p:nvPr/>
        </p:nvSpPr>
        <p:spPr>
          <a:xfrm>
            <a:off x="10532225" y="1313411"/>
            <a:ext cx="1521230" cy="54032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350DC58-27B9-48E8-9932-673122E1453F}"/>
              </a:ext>
            </a:extLst>
          </p:cNvPr>
          <p:cNvSpPr/>
          <p:nvPr/>
        </p:nvSpPr>
        <p:spPr>
          <a:xfrm>
            <a:off x="241046" y="1313411"/>
            <a:ext cx="2793077" cy="540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: פינות מעוגלות 8">
                <a:extLst>
                  <a:ext uri="{FF2B5EF4-FFF2-40B4-BE49-F238E27FC236}">
                    <a16:creationId xmlns:a16="http://schemas.microsoft.com/office/drawing/2014/main" id="{452FDB24-A378-42B6-86AB-8CBA07F51F27}"/>
                  </a:ext>
                </a:extLst>
              </p:cNvPr>
              <p:cNvSpPr/>
              <p:nvPr/>
            </p:nvSpPr>
            <p:spPr>
              <a:xfrm>
                <a:off x="390697" y="1496291"/>
                <a:ext cx="2443942" cy="4488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dirty="0">
                    <a:solidFill>
                      <a:srgbClr val="C00000"/>
                    </a:solidFill>
                  </a:rPr>
                  <a:t>    F(x)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e-IL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he-I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מלבן: פינות מעוגלות 8">
                <a:extLst>
                  <a:ext uri="{FF2B5EF4-FFF2-40B4-BE49-F238E27FC236}">
                    <a16:creationId xmlns:a16="http://schemas.microsoft.com/office/drawing/2014/main" id="{452FDB24-A378-42B6-86AB-8CBA07F51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7" y="1496291"/>
                <a:ext cx="2443942" cy="448887"/>
              </a:xfrm>
              <a:prstGeom prst="roundRect">
                <a:avLst/>
              </a:prstGeom>
              <a:blipFill>
                <a:blip r:embed="rId2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FB61620C-09D5-4D90-9191-26C6A3978F4E}"/>
              </a:ext>
            </a:extLst>
          </p:cNvPr>
          <p:cNvSpPr/>
          <p:nvPr/>
        </p:nvSpPr>
        <p:spPr>
          <a:xfrm>
            <a:off x="3167150" y="1313411"/>
            <a:ext cx="7157257" cy="3956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78FD900E-059A-4C47-AAFF-900A1B6E468A}"/>
              </a:ext>
            </a:extLst>
          </p:cNvPr>
          <p:cNvCxnSpPr>
            <a:cxnSpLocks/>
          </p:cNvCxnSpPr>
          <p:nvPr/>
        </p:nvCxnSpPr>
        <p:spPr>
          <a:xfrm>
            <a:off x="6749935" y="1496291"/>
            <a:ext cx="0" cy="3616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1B8AB78A-1700-4709-A7E4-D486393C0A8A}"/>
              </a:ext>
            </a:extLst>
          </p:cNvPr>
          <p:cNvCxnSpPr/>
          <p:nvPr/>
        </p:nvCxnSpPr>
        <p:spPr>
          <a:xfrm>
            <a:off x="3491345" y="3632662"/>
            <a:ext cx="64257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C77175-9E4F-48D7-BD27-8D3A20BC088F}"/>
              </a:ext>
            </a:extLst>
          </p:cNvPr>
          <p:cNvSpPr txBox="1"/>
          <p:nvPr/>
        </p:nvSpPr>
        <p:spPr>
          <a:xfrm>
            <a:off x="6783187" y="3632662"/>
            <a:ext cx="17456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4905D-9948-4B5E-A737-946EB12EB667}"/>
              </a:ext>
            </a:extLst>
          </p:cNvPr>
          <p:cNvSpPr txBox="1"/>
          <p:nvPr/>
        </p:nvSpPr>
        <p:spPr>
          <a:xfrm>
            <a:off x="9642781" y="3632661"/>
            <a:ext cx="3657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88149-64E1-41B6-BA73-71D335E85F17}"/>
              </a:ext>
            </a:extLst>
          </p:cNvPr>
          <p:cNvSpPr txBox="1"/>
          <p:nvPr/>
        </p:nvSpPr>
        <p:spPr>
          <a:xfrm>
            <a:off x="3333402" y="3632661"/>
            <a:ext cx="4571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50-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2A488-5DA7-45CC-9675-BE005C5566DF}"/>
              </a:ext>
            </a:extLst>
          </p:cNvPr>
          <p:cNvSpPr txBox="1"/>
          <p:nvPr/>
        </p:nvSpPr>
        <p:spPr>
          <a:xfrm>
            <a:off x="6704214" y="1443735"/>
            <a:ext cx="3657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144A9-E0D8-40B7-8F39-AAC4B39AFA50}"/>
              </a:ext>
            </a:extLst>
          </p:cNvPr>
          <p:cNvSpPr txBox="1"/>
          <p:nvPr/>
        </p:nvSpPr>
        <p:spPr>
          <a:xfrm>
            <a:off x="6641880" y="4914299"/>
            <a:ext cx="4571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20-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5D25678-DBA0-4F6C-9901-F957CB011F1F}"/>
              </a:ext>
            </a:extLst>
          </p:cNvPr>
          <p:cNvSpPr/>
          <p:nvPr/>
        </p:nvSpPr>
        <p:spPr>
          <a:xfrm>
            <a:off x="3167148" y="5400593"/>
            <a:ext cx="7173884" cy="1302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30DD70F8-17C9-4CFB-BFCE-CB4FA334A127}"/>
              </a:ext>
            </a:extLst>
          </p:cNvPr>
          <p:cNvGrpSpPr/>
          <p:nvPr/>
        </p:nvGrpSpPr>
        <p:grpSpPr>
          <a:xfrm>
            <a:off x="8894676" y="5544589"/>
            <a:ext cx="1354917" cy="1065367"/>
            <a:chOff x="8894676" y="5544589"/>
            <a:chExt cx="1354917" cy="1065367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035841FE-D122-42BA-B444-4222741BA18A}"/>
                </a:ext>
              </a:extLst>
            </p:cNvPr>
            <p:cNvSpPr/>
            <p:nvPr/>
          </p:nvSpPr>
          <p:spPr>
            <a:xfrm>
              <a:off x="10008526" y="554458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+</a:t>
              </a:r>
              <a:endParaRPr lang="he-IL" dirty="0"/>
            </a:p>
          </p:txBody>
        </p:sp>
        <p:sp>
          <p:nvSpPr>
            <p:cNvPr id="23" name="מלבן: פינות מעוגלות 22">
              <a:extLst>
                <a:ext uri="{FF2B5EF4-FFF2-40B4-BE49-F238E27FC236}">
                  <a16:creationId xmlns:a16="http://schemas.microsoft.com/office/drawing/2014/main" id="{51752C0D-D992-4F70-A74E-1646041B5E07}"/>
                </a:ext>
              </a:extLst>
            </p:cNvPr>
            <p:cNvSpPr/>
            <p:nvPr/>
          </p:nvSpPr>
          <p:spPr>
            <a:xfrm>
              <a:off x="9642781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z</a:t>
              </a:r>
              <a:endParaRPr lang="he-IL" dirty="0"/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D3563DE4-D03E-4BA3-8046-CB180BDD25CF}"/>
                </a:ext>
              </a:extLst>
            </p:cNvPr>
            <p:cNvSpPr/>
            <p:nvPr/>
          </p:nvSpPr>
          <p:spPr>
            <a:xfrm>
              <a:off x="9252089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y</a:t>
              </a:r>
              <a:endParaRPr lang="he-IL" dirty="0"/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31609785-CAE6-478D-8758-510B101CBDDF}"/>
                </a:ext>
              </a:extLst>
            </p:cNvPr>
            <p:cNvSpPr/>
            <p:nvPr/>
          </p:nvSpPr>
          <p:spPr>
            <a:xfrm>
              <a:off x="8894676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x</a:t>
              </a:r>
              <a:endParaRPr lang="he-IL" dirty="0"/>
            </a:p>
          </p:txBody>
        </p:sp>
        <p:sp>
          <p:nvSpPr>
            <p:cNvPr id="26" name="מלבן: פינות מעוגלות 25">
              <a:extLst>
                <a:ext uri="{FF2B5EF4-FFF2-40B4-BE49-F238E27FC236}">
                  <a16:creationId xmlns:a16="http://schemas.microsoft.com/office/drawing/2014/main" id="{C31A5A51-E782-49AB-AEC4-8789BD807574}"/>
                </a:ext>
              </a:extLst>
            </p:cNvPr>
            <p:cNvSpPr/>
            <p:nvPr/>
          </p:nvSpPr>
          <p:spPr>
            <a:xfrm>
              <a:off x="10008526" y="5933946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-</a:t>
              </a:r>
              <a:endParaRPr lang="he-IL" dirty="0"/>
            </a:p>
          </p:txBody>
        </p:sp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2E4D79A7-EE72-4196-86DB-984F344897E1}"/>
                </a:ext>
              </a:extLst>
            </p:cNvPr>
            <p:cNvSpPr/>
            <p:nvPr/>
          </p:nvSpPr>
          <p:spPr>
            <a:xfrm>
              <a:off x="9642781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: פינות מעוגלות 27">
              <a:extLst>
                <a:ext uri="{FF2B5EF4-FFF2-40B4-BE49-F238E27FC236}">
                  <a16:creationId xmlns:a16="http://schemas.microsoft.com/office/drawing/2014/main" id="{9E558976-1D41-4150-9860-D5733CBB13FF}"/>
                </a:ext>
              </a:extLst>
            </p:cNvPr>
            <p:cNvSpPr/>
            <p:nvPr/>
          </p:nvSpPr>
          <p:spPr>
            <a:xfrm>
              <a:off x="9252089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: פינות מעוגלות 28">
              <a:extLst>
                <a:ext uri="{FF2B5EF4-FFF2-40B4-BE49-F238E27FC236}">
                  <a16:creationId xmlns:a16="http://schemas.microsoft.com/office/drawing/2014/main" id="{D9351CB7-EC4F-406D-93AF-223D2595E1EF}"/>
                </a:ext>
              </a:extLst>
            </p:cNvPr>
            <p:cNvSpPr/>
            <p:nvPr/>
          </p:nvSpPr>
          <p:spPr>
            <a:xfrm>
              <a:off x="8894676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50" dirty="0"/>
            </a:p>
          </p:txBody>
        </p:sp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EB249A9B-C30C-4D26-AC2B-4015F935118B}"/>
                </a:ext>
              </a:extLst>
            </p:cNvPr>
            <p:cNvSpPr/>
            <p:nvPr/>
          </p:nvSpPr>
          <p:spPr>
            <a:xfrm>
              <a:off x="10008526" y="6336975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9B23AD1B-035F-4654-B626-91AF7A4D0899}"/>
                </a:ext>
              </a:extLst>
            </p:cNvPr>
            <p:cNvSpPr/>
            <p:nvPr/>
          </p:nvSpPr>
          <p:spPr>
            <a:xfrm>
              <a:off x="9642781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פינות מעוגלות 31">
              <a:extLst>
                <a:ext uri="{FF2B5EF4-FFF2-40B4-BE49-F238E27FC236}">
                  <a16:creationId xmlns:a16="http://schemas.microsoft.com/office/drawing/2014/main" id="{1280E6C7-4B48-4A8C-894C-019328D42C78}"/>
                </a:ext>
              </a:extLst>
            </p:cNvPr>
            <p:cNvSpPr/>
            <p:nvPr/>
          </p:nvSpPr>
          <p:spPr>
            <a:xfrm>
              <a:off x="9252089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BE77364-4C54-4CF3-BEC6-4E53CB6C8E5A}"/>
                </a:ext>
              </a:extLst>
            </p:cNvPr>
            <p:cNvSpPr/>
            <p:nvPr/>
          </p:nvSpPr>
          <p:spPr>
            <a:xfrm>
              <a:off x="8894676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AA7121E7-EFB9-487D-9A3A-F9E94B9163DA}"/>
              </a:ext>
            </a:extLst>
          </p:cNvPr>
          <p:cNvGrpSpPr/>
          <p:nvPr/>
        </p:nvGrpSpPr>
        <p:grpSpPr>
          <a:xfrm>
            <a:off x="3366631" y="5512675"/>
            <a:ext cx="1354917" cy="1065367"/>
            <a:chOff x="8894676" y="5544589"/>
            <a:chExt cx="1354917" cy="1065367"/>
          </a:xfrm>
        </p:grpSpPr>
        <p:sp>
          <p:nvSpPr>
            <p:cNvPr id="36" name="מלבן: פינות מעוגלות 35">
              <a:extLst>
                <a:ext uri="{FF2B5EF4-FFF2-40B4-BE49-F238E27FC236}">
                  <a16:creationId xmlns:a16="http://schemas.microsoft.com/office/drawing/2014/main" id="{CC5252BE-9227-45B2-8620-3220CB48CD97}"/>
                </a:ext>
              </a:extLst>
            </p:cNvPr>
            <p:cNvSpPr/>
            <p:nvPr/>
          </p:nvSpPr>
          <p:spPr>
            <a:xfrm>
              <a:off x="10008526" y="554458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+</a:t>
              </a:r>
              <a:endParaRPr lang="he-IL" dirty="0"/>
            </a:p>
          </p:txBody>
        </p: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F0E074C1-6ACA-4714-A8D1-212381EC9477}"/>
                </a:ext>
              </a:extLst>
            </p:cNvPr>
            <p:cNvSpPr/>
            <p:nvPr/>
          </p:nvSpPr>
          <p:spPr>
            <a:xfrm>
              <a:off x="9642781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מלבן: פינות מעוגלות 37">
              <a:extLst>
                <a:ext uri="{FF2B5EF4-FFF2-40B4-BE49-F238E27FC236}">
                  <a16:creationId xmlns:a16="http://schemas.microsoft.com/office/drawing/2014/main" id="{BA456D20-4C33-4059-B657-458BB7A8D647}"/>
                </a:ext>
              </a:extLst>
            </p:cNvPr>
            <p:cNvSpPr/>
            <p:nvPr/>
          </p:nvSpPr>
          <p:spPr>
            <a:xfrm>
              <a:off x="9252089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39" name="מלבן: פינות מעוגלות 38">
              <a:extLst>
                <a:ext uri="{FF2B5EF4-FFF2-40B4-BE49-F238E27FC236}">
                  <a16:creationId xmlns:a16="http://schemas.microsoft.com/office/drawing/2014/main" id="{326320C4-E0CC-4212-9B06-8EAEFA089BF4}"/>
                </a:ext>
              </a:extLst>
            </p:cNvPr>
            <p:cNvSpPr/>
            <p:nvPr/>
          </p:nvSpPr>
          <p:spPr>
            <a:xfrm>
              <a:off x="8894676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40" name="מלבן: פינות מעוגלות 39">
              <a:extLst>
                <a:ext uri="{FF2B5EF4-FFF2-40B4-BE49-F238E27FC236}">
                  <a16:creationId xmlns:a16="http://schemas.microsoft.com/office/drawing/2014/main" id="{084A24A4-21ED-46A7-B8DC-0E1EC87D550D}"/>
                </a:ext>
              </a:extLst>
            </p:cNvPr>
            <p:cNvSpPr/>
            <p:nvPr/>
          </p:nvSpPr>
          <p:spPr>
            <a:xfrm>
              <a:off x="10008526" y="5933946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-</a:t>
              </a:r>
              <a:endParaRPr lang="he-IL" dirty="0"/>
            </a:p>
          </p:txBody>
        </p: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C0396A8C-FC44-4CF1-934D-8DA878DF8AFB}"/>
                </a:ext>
              </a:extLst>
            </p:cNvPr>
            <p:cNvSpPr/>
            <p:nvPr/>
          </p:nvSpPr>
          <p:spPr>
            <a:xfrm>
              <a:off x="9642781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747DA93-865F-465D-B387-059AAC9566A6}"/>
                </a:ext>
              </a:extLst>
            </p:cNvPr>
            <p:cNvSpPr/>
            <p:nvPr/>
          </p:nvSpPr>
          <p:spPr>
            <a:xfrm>
              <a:off x="9252089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B2DF60B0-1E62-4631-BBCE-1F913EE46986}"/>
                </a:ext>
              </a:extLst>
            </p:cNvPr>
            <p:cNvSpPr/>
            <p:nvPr/>
          </p:nvSpPr>
          <p:spPr>
            <a:xfrm>
              <a:off x="8894676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3E5D1B20-43DF-4E4A-A354-E30D1E520F4F}"/>
                </a:ext>
              </a:extLst>
            </p:cNvPr>
            <p:cNvSpPr/>
            <p:nvPr/>
          </p:nvSpPr>
          <p:spPr>
            <a:xfrm>
              <a:off x="10008526" y="6336975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*</a:t>
              </a:r>
              <a:endParaRPr lang="he-IL" dirty="0"/>
            </a:p>
          </p:txBody>
        </p:sp>
        <p:sp>
          <p:nvSpPr>
            <p:cNvPr id="45" name="מלבן: פינות מעוגלות 44">
              <a:extLst>
                <a:ext uri="{FF2B5EF4-FFF2-40B4-BE49-F238E27FC236}">
                  <a16:creationId xmlns:a16="http://schemas.microsoft.com/office/drawing/2014/main" id="{1C86955F-4A90-4819-B9D4-E95ACF1441EB}"/>
                </a:ext>
              </a:extLst>
            </p:cNvPr>
            <p:cNvSpPr/>
            <p:nvPr/>
          </p:nvSpPr>
          <p:spPr>
            <a:xfrm>
              <a:off x="9642781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9</a:t>
              </a:r>
              <a:endParaRPr lang="he-IL" dirty="0"/>
            </a:p>
          </p:txBody>
        </p:sp>
        <p:sp>
          <p:nvSpPr>
            <p:cNvPr id="46" name="מלבן: פינות מעוגלות 45">
              <a:extLst>
                <a:ext uri="{FF2B5EF4-FFF2-40B4-BE49-F238E27FC236}">
                  <a16:creationId xmlns:a16="http://schemas.microsoft.com/office/drawing/2014/main" id="{4A70027F-E0D9-4B98-89D3-67D5D932FE0B}"/>
                </a:ext>
              </a:extLst>
            </p:cNvPr>
            <p:cNvSpPr/>
            <p:nvPr/>
          </p:nvSpPr>
          <p:spPr>
            <a:xfrm>
              <a:off x="9252089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8</a:t>
              </a:r>
              <a:endParaRPr lang="he-IL" dirty="0"/>
            </a:p>
          </p:txBody>
        </p:sp>
        <p:sp>
          <p:nvSpPr>
            <p:cNvPr id="47" name="מלבן: פינות מעוגלות 46">
              <a:extLst>
                <a:ext uri="{FF2B5EF4-FFF2-40B4-BE49-F238E27FC236}">
                  <a16:creationId xmlns:a16="http://schemas.microsoft.com/office/drawing/2014/main" id="{B666D81C-20AD-4C01-BD50-9C433A927C7B}"/>
                </a:ext>
              </a:extLst>
            </p:cNvPr>
            <p:cNvSpPr/>
            <p:nvPr/>
          </p:nvSpPr>
          <p:spPr>
            <a:xfrm>
              <a:off x="8894676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7</a:t>
              </a:r>
              <a:endParaRPr lang="he-IL" dirty="0"/>
            </a:p>
          </p:txBody>
        </p:sp>
      </p:grp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8D146D6A-52B6-458F-81A5-8B271A4D0505}"/>
              </a:ext>
            </a:extLst>
          </p:cNvPr>
          <p:cNvSpPr/>
          <p:nvPr/>
        </p:nvSpPr>
        <p:spPr>
          <a:xfrm>
            <a:off x="4932859" y="6305061"/>
            <a:ext cx="3700656" cy="2660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צורה חופשית: צורה 49">
            <a:extLst>
              <a:ext uri="{FF2B5EF4-FFF2-40B4-BE49-F238E27FC236}">
                <a16:creationId xmlns:a16="http://schemas.microsoft.com/office/drawing/2014/main" id="{32D8A912-3ACB-49ED-8DC8-6FE69F6FA0D3}"/>
              </a:ext>
            </a:extLst>
          </p:cNvPr>
          <p:cNvSpPr/>
          <p:nvPr/>
        </p:nvSpPr>
        <p:spPr>
          <a:xfrm>
            <a:off x="5714901" y="1442476"/>
            <a:ext cx="2136572" cy="1782862"/>
          </a:xfrm>
          <a:custGeom>
            <a:avLst/>
            <a:gdLst>
              <a:gd name="connsiteX0" fmla="*/ 0 w 2136572"/>
              <a:gd name="connsiteY0" fmla="*/ 136903 h 1782862"/>
              <a:gd name="connsiteX1" fmla="*/ 1005840 w 2136572"/>
              <a:gd name="connsiteY1" fmla="*/ 1782823 h 1782862"/>
              <a:gd name="connsiteX2" fmla="*/ 2011680 w 2136572"/>
              <a:gd name="connsiteY2" fmla="*/ 186779 h 1782862"/>
              <a:gd name="connsiteX3" fmla="*/ 2086495 w 2136572"/>
              <a:gd name="connsiteY3" fmla="*/ 95339 h 17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572" h="1782862">
                <a:moveTo>
                  <a:pt x="0" y="136903"/>
                </a:moveTo>
                <a:cubicBezTo>
                  <a:pt x="335280" y="955706"/>
                  <a:pt x="670560" y="1774510"/>
                  <a:pt x="1005840" y="1782823"/>
                </a:cubicBezTo>
                <a:cubicBezTo>
                  <a:pt x="1341120" y="1791136"/>
                  <a:pt x="1831571" y="468026"/>
                  <a:pt x="2011680" y="186779"/>
                </a:cubicBezTo>
                <a:cubicBezTo>
                  <a:pt x="2191789" y="-94468"/>
                  <a:pt x="2139142" y="435"/>
                  <a:pt x="2086495" y="9533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F5181EBC-590D-444D-9315-77F833AB5CBE}"/>
                  </a:ext>
                </a:extLst>
              </p:cNvPr>
              <p:cNvSpPr/>
              <p:nvPr/>
            </p:nvSpPr>
            <p:spPr>
              <a:xfrm>
                <a:off x="376118" y="2036618"/>
                <a:ext cx="2456430" cy="4488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he-IL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>
                    <a:solidFill>
                      <a:schemeClr val="accent6">
                        <a:lumMod val="75000"/>
                      </a:schemeClr>
                    </a:solidFill>
                  </a:rPr>
                  <a:t>= ‘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   F(x)</a:t>
                </a:r>
                <a:endParaRPr lang="he-IL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מלבן: פינות מעוגלות 50">
                <a:extLst>
                  <a:ext uri="{FF2B5EF4-FFF2-40B4-BE49-F238E27FC236}">
                    <a16:creationId xmlns:a16="http://schemas.microsoft.com/office/drawing/2014/main" id="{F5181EBC-590D-444D-9315-77F833AB5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8" y="2036618"/>
                <a:ext cx="2456430" cy="448887"/>
              </a:xfrm>
              <a:prstGeom prst="roundRect">
                <a:avLst/>
              </a:prstGeom>
              <a:blipFill>
                <a:blip r:embed="rId3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97E5A37A-143A-4F90-8E16-C4DDBA798499}"/>
              </a:ext>
            </a:extLst>
          </p:cNvPr>
          <p:cNvCxnSpPr>
            <a:cxnSpLocks/>
          </p:cNvCxnSpPr>
          <p:nvPr/>
        </p:nvCxnSpPr>
        <p:spPr>
          <a:xfrm flipV="1">
            <a:off x="5788719" y="1582234"/>
            <a:ext cx="2366066" cy="347056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AC9EC699-CE05-472C-A287-6EA9C5905DC7}"/>
              </a:ext>
            </a:extLst>
          </p:cNvPr>
          <p:cNvSpPr/>
          <p:nvPr/>
        </p:nvSpPr>
        <p:spPr>
          <a:xfrm>
            <a:off x="1404851" y="2646392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קיצון</a:t>
            </a:r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B77E2712-0294-4225-A322-E38297C9366C}"/>
              </a:ext>
            </a:extLst>
          </p:cNvPr>
          <p:cNvSpPr/>
          <p:nvPr/>
        </p:nvSpPr>
        <p:spPr>
          <a:xfrm>
            <a:off x="1404850" y="3099308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חיוביות </a:t>
            </a:r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E9FF5A08-0AD7-455E-87B4-EFD9EBB3467B}"/>
              </a:ext>
            </a:extLst>
          </p:cNvPr>
          <p:cNvSpPr/>
          <p:nvPr/>
        </p:nvSpPr>
        <p:spPr>
          <a:xfrm>
            <a:off x="1404850" y="3567499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שליליות </a:t>
            </a: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DA721F66-C852-4EC5-93DB-CFDF45D85912}"/>
              </a:ext>
            </a:extLst>
          </p:cNvPr>
          <p:cNvSpPr/>
          <p:nvPr/>
        </p:nvSpPr>
        <p:spPr>
          <a:xfrm>
            <a:off x="10646917" y="198751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חומר לימודי</a:t>
            </a:r>
          </a:p>
        </p:txBody>
      </p:sp>
      <p:sp>
        <p:nvSpPr>
          <p:cNvPr id="60" name="מלבן: פינות מעוגלות 59">
            <a:hlinkClick r:id="rId4" action="ppaction://hlinksldjump"/>
            <a:extLst>
              <a:ext uri="{FF2B5EF4-FFF2-40B4-BE49-F238E27FC236}">
                <a16:creationId xmlns:a16="http://schemas.microsoft.com/office/drawing/2014/main" id="{E902F5A7-3BDE-49FC-A03F-5AC36DD921A7}"/>
              </a:ext>
            </a:extLst>
          </p:cNvPr>
          <p:cNvSpPr/>
          <p:nvPr/>
        </p:nvSpPr>
        <p:spPr>
          <a:xfrm>
            <a:off x="10646917" y="2385117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תרגול</a:t>
            </a:r>
          </a:p>
        </p:txBody>
      </p:sp>
      <p:sp>
        <p:nvSpPr>
          <p:cNvPr id="63" name="מלבן: פינות מעוגלות 62">
            <a:hlinkClick r:id="rId5" action="ppaction://hlinksldjump"/>
            <a:extLst>
              <a:ext uri="{FF2B5EF4-FFF2-40B4-BE49-F238E27FC236}">
                <a16:creationId xmlns:a16="http://schemas.microsoft.com/office/drawing/2014/main" id="{CB469CA2-7DC4-46CA-9195-F532A3D6C028}"/>
              </a:ext>
            </a:extLst>
          </p:cNvPr>
          <p:cNvSpPr/>
          <p:nvPr/>
        </p:nvSpPr>
        <p:spPr>
          <a:xfrm>
            <a:off x="10646917" y="158223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שרטוט גרף</a:t>
            </a:r>
          </a:p>
        </p:txBody>
      </p:sp>
      <p:sp>
        <p:nvSpPr>
          <p:cNvPr id="64" name="מלבן: פינות מעוגלות 63">
            <a:extLst>
              <a:ext uri="{FF2B5EF4-FFF2-40B4-BE49-F238E27FC236}">
                <a16:creationId xmlns:a16="http://schemas.microsoft.com/office/drawing/2014/main" id="{CC181515-2B92-484C-A464-E381F4EE4E18}"/>
              </a:ext>
            </a:extLst>
          </p:cNvPr>
          <p:cNvSpPr/>
          <p:nvPr/>
        </p:nvSpPr>
        <p:spPr>
          <a:xfrm>
            <a:off x="376118" y="426098"/>
            <a:ext cx="1338349" cy="2008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שם משתמש</a:t>
            </a:r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660F66D5-4FE0-435B-90B2-BCE63249B625}"/>
              </a:ext>
            </a:extLst>
          </p:cNvPr>
          <p:cNvSpPr/>
          <p:nvPr/>
        </p:nvSpPr>
        <p:spPr>
          <a:xfrm>
            <a:off x="376118" y="672662"/>
            <a:ext cx="1338349" cy="333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רינת אביטל</a:t>
            </a:r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ED58A75F-A12F-4383-BBFB-52B2DECC1CB3}"/>
              </a:ext>
            </a:extLst>
          </p:cNvPr>
          <p:cNvSpPr/>
          <p:nvPr/>
        </p:nvSpPr>
        <p:spPr>
          <a:xfrm>
            <a:off x="10756631" y="6206927"/>
            <a:ext cx="1167697" cy="3711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היסטוריה</a:t>
            </a:r>
          </a:p>
        </p:txBody>
      </p:sp>
    </p:spTree>
    <p:extLst>
      <p:ext uri="{BB962C8B-B14F-4D97-AF65-F5344CB8AC3E}">
        <p14:creationId xmlns:p14="http://schemas.microsoft.com/office/powerpoint/2010/main" val="12501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A0B3FB9-F6E5-4CCC-9D25-13D5413A9433}"/>
              </a:ext>
            </a:extLst>
          </p:cNvPr>
          <p:cNvSpPr/>
          <p:nvPr/>
        </p:nvSpPr>
        <p:spPr>
          <a:xfrm>
            <a:off x="141316" y="141317"/>
            <a:ext cx="11912139" cy="997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תרגול גרף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8C8D0FB-767A-4783-9D49-E1D7644C13D6}"/>
              </a:ext>
            </a:extLst>
          </p:cNvPr>
          <p:cNvSpPr/>
          <p:nvPr/>
        </p:nvSpPr>
        <p:spPr>
          <a:xfrm>
            <a:off x="10532225" y="1313411"/>
            <a:ext cx="1521230" cy="54032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350DC58-27B9-48E8-9932-673122E1453F}"/>
              </a:ext>
            </a:extLst>
          </p:cNvPr>
          <p:cNvSpPr/>
          <p:nvPr/>
        </p:nvSpPr>
        <p:spPr>
          <a:xfrm>
            <a:off x="241046" y="1313411"/>
            <a:ext cx="2793077" cy="5403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: פינות מעוגלות 8">
                <a:extLst>
                  <a:ext uri="{FF2B5EF4-FFF2-40B4-BE49-F238E27FC236}">
                    <a16:creationId xmlns:a16="http://schemas.microsoft.com/office/drawing/2014/main" id="{452FDB24-A378-42B6-86AB-8CBA07F51F27}"/>
                  </a:ext>
                </a:extLst>
              </p:cNvPr>
              <p:cNvSpPr/>
              <p:nvPr/>
            </p:nvSpPr>
            <p:spPr>
              <a:xfrm>
                <a:off x="390697" y="1496291"/>
                <a:ext cx="2443942" cy="4488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l"/>
                <a:r>
                  <a:rPr lang="en-US" dirty="0">
                    <a:solidFill>
                      <a:srgbClr val="C00000"/>
                    </a:solidFill>
                  </a:rPr>
                  <a:t>    F(x)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e-IL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e-IL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he-I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מלבן: פינות מעוגלות 8">
                <a:extLst>
                  <a:ext uri="{FF2B5EF4-FFF2-40B4-BE49-F238E27FC236}">
                    <a16:creationId xmlns:a16="http://schemas.microsoft.com/office/drawing/2014/main" id="{452FDB24-A378-42B6-86AB-8CBA07F51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7" y="1496291"/>
                <a:ext cx="2443942" cy="448887"/>
              </a:xfrm>
              <a:prstGeom prst="roundRect">
                <a:avLst/>
              </a:prstGeom>
              <a:blipFill>
                <a:blip r:embed="rId2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FB61620C-09D5-4D90-9191-26C6A3978F4E}"/>
              </a:ext>
            </a:extLst>
          </p:cNvPr>
          <p:cNvSpPr/>
          <p:nvPr/>
        </p:nvSpPr>
        <p:spPr>
          <a:xfrm>
            <a:off x="3167150" y="1313411"/>
            <a:ext cx="7157257" cy="3956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78FD900E-059A-4C47-AAFF-900A1B6E468A}"/>
              </a:ext>
            </a:extLst>
          </p:cNvPr>
          <p:cNvCxnSpPr>
            <a:cxnSpLocks/>
          </p:cNvCxnSpPr>
          <p:nvPr/>
        </p:nvCxnSpPr>
        <p:spPr>
          <a:xfrm>
            <a:off x="6749935" y="1496291"/>
            <a:ext cx="0" cy="3616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1B8AB78A-1700-4709-A7E4-D486393C0A8A}"/>
              </a:ext>
            </a:extLst>
          </p:cNvPr>
          <p:cNvCxnSpPr/>
          <p:nvPr/>
        </p:nvCxnSpPr>
        <p:spPr>
          <a:xfrm>
            <a:off x="3491345" y="3632662"/>
            <a:ext cx="64257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C77175-9E4F-48D7-BD27-8D3A20BC088F}"/>
              </a:ext>
            </a:extLst>
          </p:cNvPr>
          <p:cNvSpPr txBox="1"/>
          <p:nvPr/>
        </p:nvSpPr>
        <p:spPr>
          <a:xfrm>
            <a:off x="6783187" y="3632662"/>
            <a:ext cx="17456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4905D-9948-4B5E-A737-946EB12EB667}"/>
              </a:ext>
            </a:extLst>
          </p:cNvPr>
          <p:cNvSpPr txBox="1"/>
          <p:nvPr/>
        </p:nvSpPr>
        <p:spPr>
          <a:xfrm>
            <a:off x="9642781" y="3632661"/>
            <a:ext cx="3657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88149-64E1-41B6-BA73-71D335E85F17}"/>
              </a:ext>
            </a:extLst>
          </p:cNvPr>
          <p:cNvSpPr txBox="1"/>
          <p:nvPr/>
        </p:nvSpPr>
        <p:spPr>
          <a:xfrm>
            <a:off x="3333402" y="3632661"/>
            <a:ext cx="4571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50-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2A488-5DA7-45CC-9675-BE005C5566DF}"/>
              </a:ext>
            </a:extLst>
          </p:cNvPr>
          <p:cNvSpPr txBox="1"/>
          <p:nvPr/>
        </p:nvSpPr>
        <p:spPr>
          <a:xfrm>
            <a:off x="6704214" y="1443735"/>
            <a:ext cx="365745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144A9-E0D8-40B7-8F39-AAC4B39AFA50}"/>
              </a:ext>
            </a:extLst>
          </p:cNvPr>
          <p:cNvSpPr txBox="1"/>
          <p:nvPr/>
        </p:nvSpPr>
        <p:spPr>
          <a:xfrm>
            <a:off x="6641880" y="4914299"/>
            <a:ext cx="4571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20-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5D25678-DBA0-4F6C-9901-F957CB011F1F}"/>
              </a:ext>
            </a:extLst>
          </p:cNvPr>
          <p:cNvSpPr/>
          <p:nvPr/>
        </p:nvSpPr>
        <p:spPr>
          <a:xfrm>
            <a:off x="3167148" y="5400593"/>
            <a:ext cx="7173884" cy="1302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30DD70F8-17C9-4CFB-BFCE-CB4FA334A127}"/>
              </a:ext>
            </a:extLst>
          </p:cNvPr>
          <p:cNvGrpSpPr/>
          <p:nvPr/>
        </p:nvGrpSpPr>
        <p:grpSpPr>
          <a:xfrm>
            <a:off x="8894676" y="5544589"/>
            <a:ext cx="1354917" cy="1065367"/>
            <a:chOff x="8894676" y="5544589"/>
            <a:chExt cx="1354917" cy="1065367"/>
          </a:xfrm>
        </p:grpSpPr>
        <p:sp>
          <p:nvSpPr>
            <p:cNvPr id="22" name="מלבן: פינות מעוגלות 21">
              <a:extLst>
                <a:ext uri="{FF2B5EF4-FFF2-40B4-BE49-F238E27FC236}">
                  <a16:creationId xmlns:a16="http://schemas.microsoft.com/office/drawing/2014/main" id="{035841FE-D122-42BA-B444-4222741BA18A}"/>
                </a:ext>
              </a:extLst>
            </p:cNvPr>
            <p:cNvSpPr/>
            <p:nvPr/>
          </p:nvSpPr>
          <p:spPr>
            <a:xfrm>
              <a:off x="10008526" y="554458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+</a:t>
              </a:r>
              <a:endParaRPr lang="he-IL" dirty="0"/>
            </a:p>
          </p:txBody>
        </p:sp>
        <p:sp>
          <p:nvSpPr>
            <p:cNvPr id="23" name="מלבן: פינות מעוגלות 22">
              <a:extLst>
                <a:ext uri="{FF2B5EF4-FFF2-40B4-BE49-F238E27FC236}">
                  <a16:creationId xmlns:a16="http://schemas.microsoft.com/office/drawing/2014/main" id="{51752C0D-D992-4F70-A74E-1646041B5E07}"/>
                </a:ext>
              </a:extLst>
            </p:cNvPr>
            <p:cNvSpPr/>
            <p:nvPr/>
          </p:nvSpPr>
          <p:spPr>
            <a:xfrm>
              <a:off x="9642781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z</a:t>
              </a:r>
              <a:endParaRPr lang="he-IL" dirty="0"/>
            </a:p>
          </p:txBody>
        </p:sp>
        <p:sp>
          <p:nvSpPr>
            <p:cNvPr id="24" name="מלבן: פינות מעוגלות 23">
              <a:extLst>
                <a:ext uri="{FF2B5EF4-FFF2-40B4-BE49-F238E27FC236}">
                  <a16:creationId xmlns:a16="http://schemas.microsoft.com/office/drawing/2014/main" id="{D3563DE4-D03E-4BA3-8046-CB180BDD25CF}"/>
                </a:ext>
              </a:extLst>
            </p:cNvPr>
            <p:cNvSpPr/>
            <p:nvPr/>
          </p:nvSpPr>
          <p:spPr>
            <a:xfrm>
              <a:off x="9252089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y</a:t>
              </a:r>
              <a:endParaRPr lang="he-IL" dirty="0"/>
            </a:p>
          </p:txBody>
        </p:sp>
        <p:sp>
          <p:nvSpPr>
            <p:cNvPr id="25" name="מלבן: פינות מעוגלות 24">
              <a:extLst>
                <a:ext uri="{FF2B5EF4-FFF2-40B4-BE49-F238E27FC236}">
                  <a16:creationId xmlns:a16="http://schemas.microsoft.com/office/drawing/2014/main" id="{31609785-CAE6-478D-8758-510B101CBDDF}"/>
                </a:ext>
              </a:extLst>
            </p:cNvPr>
            <p:cNvSpPr/>
            <p:nvPr/>
          </p:nvSpPr>
          <p:spPr>
            <a:xfrm>
              <a:off x="8894676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x</a:t>
              </a:r>
              <a:endParaRPr lang="he-IL" dirty="0"/>
            </a:p>
          </p:txBody>
        </p:sp>
        <p:sp>
          <p:nvSpPr>
            <p:cNvPr id="26" name="מלבן: פינות מעוגלות 25">
              <a:extLst>
                <a:ext uri="{FF2B5EF4-FFF2-40B4-BE49-F238E27FC236}">
                  <a16:creationId xmlns:a16="http://schemas.microsoft.com/office/drawing/2014/main" id="{C31A5A51-E782-49AB-AEC4-8789BD807574}"/>
                </a:ext>
              </a:extLst>
            </p:cNvPr>
            <p:cNvSpPr/>
            <p:nvPr/>
          </p:nvSpPr>
          <p:spPr>
            <a:xfrm>
              <a:off x="10008526" y="5933946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-</a:t>
              </a:r>
              <a:endParaRPr lang="he-IL" dirty="0"/>
            </a:p>
          </p:txBody>
        </p:sp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2E4D79A7-EE72-4196-86DB-984F344897E1}"/>
                </a:ext>
              </a:extLst>
            </p:cNvPr>
            <p:cNvSpPr/>
            <p:nvPr/>
          </p:nvSpPr>
          <p:spPr>
            <a:xfrm>
              <a:off x="9642781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מלבן: פינות מעוגלות 27">
              <a:extLst>
                <a:ext uri="{FF2B5EF4-FFF2-40B4-BE49-F238E27FC236}">
                  <a16:creationId xmlns:a16="http://schemas.microsoft.com/office/drawing/2014/main" id="{9E558976-1D41-4150-9860-D5733CBB13FF}"/>
                </a:ext>
              </a:extLst>
            </p:cNvPr>
            <p:cNvSpPr/>
            <p:nvPr/>
          </p:nvSpPr>
          <p:spPr>
            <a:xfrm>
              <a:off x="9252089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מלבן: פינות מעוגלות 28">
              <a:extLst>
                <a:ext uri="{FF2B5EF4-FFF2-40B4-BE49-F238E27FC236}">
                  <a16:creationId xmlns:a16="http://schemas.microsoft.com/office/drawing/2014/main" id="{D9351CB7-EC4F-406D-93AF-223D2595E1EF}"/>
                </a:ext>
              </a:extLst>
            </p:cNvPr>
            <p:cNvSpPr/>
            <p:nvPr/>
          </p:nvSpPr>
          <p:spPr>
            <a:xfrm>
              <a:off x="8894676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50" dirty="0"/>
            </a:p>
          </p:txBody>
        </p:sp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EB249A9B-C30C-4D26-AC2B-4015F935118B}"/>
                </a:ext>
              </a:extLst>
            </p:cNvPr>
            <p:cNvSpPr/>
            <p:nvPr/>
          </p:nvSpPr>
          <p:spPr>
            <a:xfrm>
              <a:off x="10008526" y="6336975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9B23AD1B-035F-4654-B626-91AF7A4D0899}"/>
                </a:ext>
              </a:extLst>
            </p:cNvPr>
            <p:cNvSpPr/>
            <p:nvPr/>
          </p:nvSpPr>
          <p:spPr>
            <a:xfrm>
              <a:off x="9642781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מלבן: פינות מעוגלות 31">
              <a:extLst>
                <a:ext uri="{FF2B5EF4-FFF2-40B4-BE49-F238E27FC236}">
                  <a16:creationId xmlns:a16="http://schemas.microsoft.com/office/drawing/2014/main" id="{1280E6C7-4B48-4A8C-894C-019328D42C78}"/>
                </a:ext>
              </a:extLst>
            </p:cNvPr>
            <p:cNvSpPr/>
            <p:nvPr/>
          </p:nvSpPr>
          <p:spPr>
            <a:xfrm>
              <a:off x="9252089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BE77364-4C54-4CF3-BEC6-4E53CB6C8E5A}"/>
                </a:ext>
              </a:extLst>
            </p:cNvPr>
            <p:cNvSpPr/>
            <p:nvPr/>
          </p:nvSpPr>
          <p:spPr>
            <a:xfrm>
              <a:off x="8894676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AA7121E7-EFB9-487D-9A3A-F9E94B9163DA}"/>
              </a:ext>
            </a:extLst>
          </p:cNvPr>
          <p:cNvGrpSpPr/>
          <p:nvPr/>
        </p:nvGrpSpPr>
        <p:grpSpPr>
          <a:xfrm>
            <a:off x="3366631" y="5512675"/>
            <a:ext cx="1354917" cy="1065367"/>
            <a:chOff x="8894676" y="5544589"/>
            <a:chExt cx="1354917" cy="1065367"/>
          </a:xfrm>
        </p:grpSpPr>
        <p:sp>
          <p:nvSpPr>
            <p:cNvPr id="36" name="מלבן: פינות מעוגלות 35">
              <a:extLst>
                <a:ext uri="{FF2B5EF4-FFF2-40B4-BE49-F238E27FC236}">
                  <a16:creationId xmlns:a16="http://schemas.microsoft.com/office/drawing/2014/main" id="{CC5252BE-9227-45B2-8620-3220CB48CD97}"/>
                </a:ext>
              </a:extLst>
            </p:cNvPr>
            <p:cNvSpPr/>
            <p:nvPr/>
          </p:nvSpPr>
          <p:spPr>
            <a:xfrm>
              <a:off x="10008526" y="554458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+</a:t>
              </a:r>
              <a:endParaRPr lang="he-IL" dirty="0"/>
            </a:p>
          </p:txBody>
        </p:sp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F0E074C1-6ACA-4714-A8D1-212381EC9477}"/>
                </a:ext>
              </a:extLst>
            </p:cNvPr>
            <p:cNvSpPr/>
            <p:nvPr/>
          </p:nvSpPr>
          <p:spPr>
            <a:xfrm>
              <a:off x="9642781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</a:t>
              </a:r>
              <a:endParaRPr lang="he-IL" dirty="0"/>
            </a:p>
          </p:txBody>
        </p:sp>
        <p:sp>
          <p:nvSpPr>
            <p:cNvPr id="38" name="מלבן: פינות מעוגלות 37">
              <a:extLst>
                <a:ext uri="{FF2B5EF4-FFF2-40B4-BE49-F238E27FC236}">
                  <a16:creationId xmlns:a16="http://schemas.microsoft.com/office/drawing/2014/main" id="{BA456D20-4C33-4059-B657-458BB7A8D647}"/>
                </a:ext>
              </a:extLst>
            </p:cNvPr>
            <p:cNvSpPr/>
            <p:nvPr/>
          </p:nvSpPr>
          <p:spPr>
            <a:xfrm>
              <a:off x="9252089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</a:t>
              </a:r>
              <a:endParaRPr lang="he-IL" dirty="0"/>
            </a:p>
          </p:txBody>
        </p:sp>
        <p:sp>
          <p:nvSpPr>
            <p:cNvPr id="39" name="מלבן: פינות מעוגלות 38">
              <a:extLst>
                <a:ext uri="{FF2B5EF4-FFF2-40B4-BE49-F238E27FC236}">
                  <a16:creationId xmlns:a16="http://schemas.microsoft.com/office/drawing/2014/main" id="{326320C4-E0CC-4212-9B06-8EAEFA089BF4}"/>
                </a:ext>
              </a:extLst>
            </p:cNvPr>
            <p:cNvSpPr/>
            <p:nvPr/>
          </p:nvSpPr>
          <p:spPr>
            <a:xfrm>
              <a:off x="8894676" y="5551563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</a:t>
              </a:r>
              <a:endParaRPr lang="he-IL" dirty="0"/>
            </a:p>
          </p:txBody>
        </p:sp>
        <p:sp>
          <p:nvSpPr>
            <p:cNvPr id="40" name="מלבן: פינות מעוגלות 39">
              <a:extLst>
                <a:ext uri="{FF2B5EF4-FFF2-40B4-BE49-F238E27FC236}">
                  <a16:creationId xmlns:a16="http://schemas.microsoft.com/office/drawing/2014/main" id="{084A24A4-21ED-46A7-B8DC-0E1EC87D550D}"/>
                </a:ext>
              </a:extLst>
            </p:cNvPr>
            <p:cNvSpPr/>
            <p:nvPr/>
          </p:nvSpPr>
          <p:spPr>
            <a:xfrm>
              <a:off x="10008526" y="5933946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-</a:t>
              </a:r>
              <a:endParaRPr lang="he-IL" dirty="0"/>
            </a:p>
          </p:txBody>
        </p:sp>
        <p:sp>
          <p:nvSpPr>
            <p:cNvPr id="41" name="מלבן: פינות מעוגלות 40">
              <a:extLst>
                <a:ext uri="{FF2B5EF4-FFF2-40B4-BE49-F238E27FC236}">
                  <a16:creationId xmlns:a16="http://schemas.microsoft.com/office/drawing/2014/main" id="{C0396A8C-FC44-4CF1-934D-8DA878DF8AFB}"/>
                </a:ext>
              </a:extLst>
            </p:cNvPr>
            <p:cNvSpPr/>
            <p:nvPr/>
          </p:nvSpPr>
          <p:spPr>
            <a:xfrm>
              <a:off x="9642781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6</a:t>
              </a:r>
              <a:endParaRPr lang="he-IL" dirty="0"/>
            </a:p>
          </p:txBody>
        </p:sp>
        <p:sp>
          <p:nvSpPr>
            <p:cNvPr id="42" name="מלבן: פינות מעוגלות 41">
              <a:extLst>
                <a:ext uri="{FF2B5EF4-FFF2-40B4-BE49-F238E27FC236}">
                  <a16:creationId xmlns:a16="http://schemas.microsoft.com/office/drawing/2014/main" id="{E747DA93-865F-465D-B387-059AAC9566A6}"/>
                </a:ext>
              </a:extLst>
            </p:cNvPr>
            <p:cNvSpPr/>
            <p:nvPr/>
          </p:nvSpPr>
          <p:spPr>
            <a:xfrm>
              <a:off x="9252089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5</a:t>
              </a:r>
              <a:endParaRPr lang="he-IL" dirty="0"/>
            </a:p>
          </p:txBody>
        </p:sp>
        <p:sp>
          <p:nvSpPr>
            <p:cNvPr id="43" name="מלבן: פינות מעוגלות 42">
              <a:extLst>
                <a:ext uri="{FF2B5EF4-FFF2-40B4-BE49-F238E27FC236}">
                  <a16:creationId xmlns:a16="http://schemas.microsoft.com/office/drawing/2014/main" id="{B2DF60B0-1E62-4631-BBCE-1F913EE46986}"/>
                </a:ext>
              </a:extLst>
            </p:cNvPr>
            <p:cNvSpPr/>
            <p:nvPr/>
          </p:nvSpPr>
          <p:spPr>
            <a:xfrm>
              <a:off x="8894676" y="5940920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</a:t>
              </a:r>
              <a:endParaRPr lang="he-IL" dirty="0"/>
            </a:p>
          </p:txBody>
        </p:sp>
        <p:sp>
          <p:nvSpPr>
            <p:cNvPr id="44" name="מלבן: פינות מעוגלות 43">
              <a:extLst>
                <a:ext uri="{FF2B5EF4-FFF2-40B4-BE49-F238E27FC236}">
                  <a16:creationId xmlns:a16="http://schemas.microsoft.com/office/drawing/2014/main" id="{3E5D1B20-43DF-4E4A-A354-E30D1E520F4F}"/>
                </a:ext>
              </a:extLst>
            </p:cNvPr>
            <p:cNvSpPr/>
            <p:nvPr/>
          </p:nvSpPr>
          <p:spPr>
            <a:xfrm>
              <a:off x="10008526" y="6336975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*</a:t>
              </a:r>
              <a:endParaRPr lang="he-IL" dirty="0"/>
            </a:p>
          </p:txBody>
        </p:sp>
        <p:sp>
          <p:nvSpPr>
            <p:cNvPr id="45" name="מלבן: פינות מעוגלות 44">
              <a:extLst>
                <a:ext uri="{FF2B5EF4-FFF2-40B4-BE49-F238E27FC236}">
                  <a16:creationId xmlns:a16="http://schemas.microsoft.com/office/drawing/2014/main" id="{1C86955F-4A90-4819-B9D4-E95ACF1441EB}"/>
                </a:ext>
              </a:extLst>
            </p:cNvPr>
            <p:cNvSpPr/>
            <p:nvPr/>
          </p:nvSpPr>
          <p:spPr>
            <a:xfrm>
              <a:off x="9642781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9</a:t>
              </a:r>
              <a:endParaRPr lang="he-IL" dirty="0"/>
            </a:p>
          </p:txBody>
        </p:sp>
        <p:sp>
          <p:nvSpPr>
            <p:cNvPr id="46" name="מלבן: פינות מעוגלות 45">
              <a:extLst>
                <a:ext uri="{FF2B5EF4-FFF2-40B4-BE49-F238E27FC236}">
                  <a16:creationId xmlns:a16="http://schemas.microsoft.com/office/drawing/2014/main" id="{4A70027F-E0D9-4B98-89D3-67D5D932FE0B}"/>
                </a:ext>
              </a:extLst>
            </p:cNvPr>
            <p:cNvSpPr/>
            <p:nvPr/>
          </p:nvSpPr>
          <p:spPr>
            <a:xfrm>
              <a:off x="9252089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8</a:t>
              </a:r>
              <a:endParaRPr lang="he-IL" dirty="0"/>
            </a:p>
          </p:txBody>
        </p:sp>
        <p:sp>
          <p:nvSpPr>
            <p:cNvPr id="47" name="מלבן: פינות מעוגלות 46">
              <a:extLst>
                <a:ext uri="{FF2B5EF4-FFF2-40B4-BE49-F238E27FC236}">
                  <a16:creationId xmlns:a16="http://schemas.microsoft.com/office/drawing/2014/main" id="{B666D81C-20AD-4C01-BD50-9C433A927C7B}"/>
                </a:ext>
              </a:extLst>
            </p:cNvPr>
            <p:cNvSpPr/>
            <p:nvPr/>
          </p:nvSpPr>
          <p:spPr>
            <a:xfrm>
              <a:off x="8894676" y="6343949"/>
              <a:ext cx="241067" cy="26600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7</a:t>
              </a:r>
              <a:endParaRPr lang="he-IL" dirty="0"/>
            </a:p>
          </p:txBody>
        </p:sp>
      </p:grp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8D146D6A-52B6-458F-81A5-8B271A4D0505}"/>
              </a:ext>
            </a:extLst>
          </p:cNvPr>
          <p:cNvSpPr/>
          <p:nvPr/>
        </p:nvSpPr>
        <p:spPr>
          <a:xfrm>
            <a:off x="4932859" y="6305061"/>
            <a:ext cx="3700656" cy="2660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AC9EC699-CE05-472C-A287-6EA9C5905DC7}"/>
              </a:ext>
            </a:extLst>
          </p:cNvPr>
          <p:cNvSpPr/>
          <p:nvPr/>
        </p:nvSpPr>
        <p:spPr>
          <a:xfrm>
            <a:off x="1470335" y="2156616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קיצון</a:t>
            </a:r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B77E2712-0294-4225-A322-E38297C9366C}"/>
              </a:ext>
            </a:extLst>
          </p:cNvPr>
          <p:cNvSpPr/>
          <p:nvPr/>
        </p:nvSpPr>
        <p:spPr>
          <a:xfrm>
            <a:off x="1470334" y="2609532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חיוביות </a:t>
            </a:r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E9FF5A08-0AD7-455E-87B4-EFD9EBB3467B}"/>
              </a:ext>
            </a:extLst>
          </p:cNvPr>
          <p:cNvSpPr/>
          <p:nvPr/>
        </p:nvSpPr>
        <p:spPr>
          <a:xfrm>
            <a:off x="1470334" y="3077723"/>
            <a:ext cx="1361195" cy="340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שליליות </a:t>
            </a: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DA721F66-C852-4EC5-93DB-CFDF45D85912}"/>
              </a:ext>
            </a:extLst>
          </p:cNvPr>
          <p:cNvSpPr/>
          <p:nvPr/>
        </p:nvSpPr>
        <p:spPr>
          <a:xfrm>
            <a:off x="10646917" y="198751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חומר לימודי</a:t>
            </a:r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E902F5A7-3BDE-49FC-A03F-5AC36DD921A7}"/>
              </a:ext>
            </a:extLst>
          </p:cNvPr>
          <p:cNvSpPr/>
          <p:nvPr/>
        </p:nvSpPr>
        <p:spPr>
          <a:xfrm>
            <a:off x="10646917" y="2385117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תרגול</a:t>
            </a:r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CB469CA2-7DC4-46CA-9195-F532A3D6C028}"/>
              </a:ext>
            </a:extLst>
          </p:cNvPr>
          <p:cNvSpPr/>
          <p:nvPr/>
        </p:nvSpPr>
        <p:spPr>
          <a:xfrm>
            <a:off x="10646917" y="158223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שרטוט גרף</a:t>
            </a:r>
          </a:p>
        </p:txBody>
      </p:sp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FFC50354-F0DD-4077-BE58-4ECFADD3E1B1}"/>
              </a:ext>
            </a:extLst>
          </p:cNvPr>
          <p:cNvSpPr/>
          <p:nvPr/>
        </p:nvSpPr>
        <p:spPr>
          <a:xfrm>
            <a:off x="561807" y="6230246"/>
            <a:ext cx="2211157" cy="3408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בדיקה</a:t>
            </a:r>
          </a:p>
        </p:txBody>
      </p:sp>
    </p:spTree>
    <p:extLst>
      <p:ext uri="{BB962C8B-B14F-4D97-AF65-F5344CB8AC3E}">
        <p14:creationId xmlns:p14="http://schemas.microsoft.com/office/powerpoint/2010/main" val="331123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2F8020F-C277-4118-97C0-789E59DF6F8F}"/>
              </a:ext>
            </a:extLst>
          </p:cNvPr>
          <p:cNvSpPr/>
          <p:nvPr/>
        </p:nvSpPr>
        <p:spPr>
          <a:xfrm>
            <a:off x="182880" y="207819"/>
            <a:ext cx="11804073" cy="9559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למידה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F181F74-7581-4CFF-A90D-0EF01FD25322}"/>
              </a:ext>
            </a:extLst>
          </p:cNvPr>
          <p:cNvSpPr/>
          <p:nvPr/>
        </p:nvSpPr>
        <p:spPr>
          <a:xfrm>
            <a:off x="10525007" y="1313411"/>
            <a:ext cx="1521230" cy="54032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3550018-C4A3-4B00-867A-E1AA51159B3A}"/>
              </a:ext>
            </a:extLst>
          </p:cNvPr>
          <p:cNvSpPr/>
          <p:nvPr/>
        </p:nvSpPr>
        <p:spPr>
          <a:xfrm>
            <a:off x="10648582" y="1537219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תרגול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75A72EE8-C846-4B37-AFE0-8BADDA439FE6}"/>
              </a:ext>
            </a:extLst>
          </p:cNvPr>
          <p:cNvSpPr/>
          <p:nvPr/>
        </p:nvSpPr>
        <p:spPr>
          <a:xfrm>
            <a:off x="182880" y="1844155"/>
            <a:ext cx="10133215" cy="4806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19B19CF-E543-479A-90C5-11A96AE0AF54}"/>
              </a:ext>
            </a:extLst>
          </p:cNvPr>
          <p:cNvSpPr/>
          <p:nvPr/>
        </p:nvSpPr>
        <p:spPr>
          <a:xfrm>
            <a:off x="10648582" y="190234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פונקציות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2DF5089-4F9A-45D7-BB24-55A5816B4AF3}"/>
              </a:ext>
            </a:extLst>
          </p:cNvPr>
          <p:cNvSpPr/>
          <p:nvPr/>
        </p:nvSpPr>
        <p:spPr>
          <a:xfrm>
            <a:off x="10646916" y="2291772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נקודות קיצון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DEFC087-8947-40B9-8FAB-3AA4467448B6}"/>
              </a:ext>
            </a:extLst>
          </p:cNvPr>
          <p:cNvSpPr/>
          <p:nvPr/>
        </p:nvSpPr>
        <p:spPr>
          <a:xfrm>
            <a:off x="10646915" y="2724034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נגזרות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CDD9300-A6D9-4373-B511-342AB3088D1D}"/>
              </a:ext>
            </a:extLst>
          </p:cNvPr>
          <p:cNvSpPr/>
          <p:nvPr/>
        </p:nvSpPr>
        <p:spPr>
          <a:xfrm>
            <a:off x="10646915" y="3143825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אינטגרליים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E9F906A-5DCC-4864-B3FF-F7CF055E9733}"/>
              </a:ext>
            </a:extLst>
          </p:cNvPr>
          <p:cNvSpPr/>
          <p:nvPr/>
        </p:nvSpPr>
        <p:spPr>
          <a:xfrm>
            <a:off x="10646915" y="3577701"/>
            <a:ext cx="1277411" cy="28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נקודות קיצון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48E68AD5-ECD8-48C2-A517-2A3E46F4D11F}"/>
              </a:ext>
            </a:extLst>
          </p:cNvPr>
          <p:cNvSpPr/>
          <p:nvPr/>
        </p:nvSpPr>
        <p:spPr>
          <a:xfrm>
            <a:off x="182880" y="1313411"/>
            <a:ext cx="10133214" cy="3789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4608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ABBA29E-F86A-4871-BD89-449D187CCFAC}"/>
              </a:ext>
            </a:extLst>
          </p:cNvPr>
          <p:cNvSpPr/>
          <p:nvPr/>
        </p:nvSpPr>
        <p:spPr>
          <a:xfrm>
            <a:off x="141316" y="141317"/>
            <a:ext cx="11912139" cy="9310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גאוגברה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1334901-304F-4766-B7FB-DD16ED66AC89}"/>
              </a:ext>
            </a:extLst>
          </p:cNvPr>
          <p:cNvSpPr/>
          <p:nvPr/>
        </p:nvSpPr>
        <p:spPr>
          <a:xfrm>
            <a:off x="141316" y="1238597"/>
            <a:ext cx="11845637" cy="5253645"/>
          </a:xfrm>
          <a:prstGeom prst="roundRect">
            <a:avLst>
              <a:gd name="adj" fmla="val 32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1EB5263-985C-4B23-ACF1-28E7D2F5119E}"/>
              </a:ext>
            </a:extLst>
          </p:cNvPr>
          <p:cNvSpPr/>
          <p:nvPr/>
        </p:nvSpPr>
        <p:spPr>
          <a:xfrm>
            <a:off x="6495014" y="4181301"/>
            <a:ext cx="2485506" cy="7980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B2C67EE-9661-4604-8B87-4D26738B97D8}"/>
              </a:ext>
            </a:extLst>
          </p:cNvPr>
          <p:cNvSpPr/>
          <p:nvPr/>
        </p:nvSpPr>
        <p:spPr>
          <a:xfrm>
            <a:off x="3318165" y="4181301"/>
            <a:ext cx="2485506" cy="7980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הרשמה</a:t>
            </a:r>
          </a:p>
        </p:txBody>
      </p:sp>
    </p:spTree>
    <p:extLst>
      <p:ext uri="{BB962C8B-B14F-4D97-AF65-F5344CB8AC3E}">
        <p14:creationId xmlns:p14="http://schemas.microsoft.com/office/powerpoint/2010/main" val="332905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ABBA29E-F86A-4871-BD89-449D187CCFAC}"/>
              </a:ext>
            </a:extLst>
          </p:cNvPr>
          <p:cNvSpPr/>
          <p:nvPr/>
        </p:nvSpPr>
        <p:spPr>
          <a:xfrm>
            <a:off x="141316" y="141317"/>
            <a:ext cx="11912139" cy="9310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כניסה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1334901-304F-4766-B7FB-DD16ED66AC89}"/>
              </a:ext>
            </a:extLst>
          </p:cNvPr>
          <p:cNvSpPr/>
          <p:nvPr/>
        </p:nvSpPr>
        <p:spPr>
          <a:xfrm>
            <a:off x="141316" y="1197033"/>
            <a:ext cx="11845637" cy="5253645"/>
          </a:xfrm>
          <a:prstGeom prst="roundRect">
            <a:avLst>
              <a:gd name="adj" fmla="val 32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B2C67EE-9661-4604-8B87-4D26738B97D8}"/>
              </a:ext>
            </a:extLst>
          </p:cNvPr>
          <p:cNvSpPr/>
          <p:nvPr/>
        </p:nvSpPr>
        <p:spPr>
          <a:xfrm>
            <a:off x="7300194" y="1330032"/>
            <a:ext cx="3332017" cy="457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176331F-8CA0-4557-B31A-49F062452ADF}"/>
              </a:ext>
            </a:extLst>
          </p:cNvPr>
          <p:cNvSpPr/>
          <p:nvPr/>
        </p:nvSpPr>
        <p:spPr>
          <a:xfrm>
            <a:off x="7300194" y="1953488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שם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779AE965-AE18-464F-9431-FA468587D177}"/>
              </a:ext>
            </a:extLst>
          </p:cNvPr>
          <p:cNvSpPr/>
          <p:nvPr/>
        </p:nvSpPr>
        <p:spPr>
          <a:xfrm>
            <a:off x="7300193" y="2576944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משפחה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89F0CD4-9915-4CED-B9FD-09C95D1E2194}"/>
              </a:ext>
            </a:extLst>
          </p:cNvPr>
          <p:cNvSpPr/>
          <p:nvPr/>
        </p:nvSpPr>
        <p:spPr>
          <a:xfrm>
            <a:off x="7300193" y="3200400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גיל 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FE8218BF-F6E4-403E-BA65-5A82D9F0DF99}"/>
              </a:ext>
            </a:extLst>
          </p:cNvPr>
          <p:cNvSpPr/>
          <p:nvPr/>
        </p:nvSpPr>
        <p:spPr>
          <a:xfrm>
            <a:off x="7300193" y="3823856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שם משתמש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831D528-817C-4F59-90B2-42FD4CD3E22D}"/>
              </a:ext>
            </a:extLst>
          </p:cNvPr>
          <p:cNvSpPr/>
          <p:nvPr/>
        </p:nvSpPr>
        <p:spPr>
          <a:xfrm>
            <a:off x="7300193" y="4447312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מייל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487249A-8F39-4F8A-BF91-8EE390F77CEC}"/>
              </a:ext>
            </a:extLst>
          </p:cNvPr>
          <p:cNvSpPr/>
          <p:nvPr/>
        </p:nvSpPr>
        <p:spPr>
          <a:xfrm>
            <a:off x="7300193" y="5760716"/>
            <a:ext cx="2076797" cy="457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4FDA18C8-D49C-4DAB-9A60-5D6A37BEB642}"/>
              </a:ext>
            </a:extLst>
          </p:cNvPr>
          <p:cNvSpPr/>
          <p:nvPr/>
        </p:nvSpPr>
        <p:spPr>
          <a:xfrm>
            <a:off x="7300193" y="5104014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סיסמה</a:t>
            </a:r>
          </a:p>
        </p:txBody>
      </p:sp>
    </p:spTree>
    <p:extLst>
      <p:ext uri="{BB962C8B-B14F-4D97-AF65-F5344CB8AC3E}">
        <p14:creationId xmlns:p14="http://schemas.microsoft.com/office/powerpoint/2010/main" val="23887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ABBA29E-F86A-4871-BD89-449D187CCFAC}"/>
              </a:ext>
            </a:extLst>
          </p:cNvPr>
          <p:cNvSpPr/>
          <p:nvPr/>
        </p:nvSpPr>
        <p:spPr>
          <a:xfrm>
            <a:off x="141316" y="141317"/>
            <a:ext cx="11912139" cy="9310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הרשמה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1334901-304F-4766-B7FB-DD16ED66AC89}"/>
              </a:ext>
            </a:extLst>
          </p:cNvPr>
          <p:cNvSpPr/>
          <p:nvPr/>
        </p:nvSpPr>
        <p:spPr>
          <a:xfrm>
            <a:off x="141316" y="1197033"/>
            <a:ext cx="11845637" cy="5253645"/>
          </a:xfrm>
          <a:prstGeom prst="roundRect">
            <a:avLst>
              <a:gd name="adj" fmla="val 324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1B2C67EE-9661-4604-8B87-4D26738B97D8}"/>
              </a:ext>
            </a:extLst>
          </p:cNvPr>
          <p:cNvSpPr/>
          <p:nvPr/>
        </p:nvSpPr>
        <p:spPr>
          <a:xfrm>
            <a:off x="7167191" y="2036612"/>
            <a:ext cx="3332017" cy="457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הרשמה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831D528-817C-4F59-90B2-42FD4CD3E22D}"/>
              </a:ext>
            </a:extLst>
          </p:cNvPr>
          <p:cNvSpPr/>
          <p:nvPr/>
        </p:nvSpPr>
        <p:spPr>
          <a:xfrm>
            <a:off x="7167191" y="2709952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מייל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487249A-8F39-4F8A-BF91-8EE390F77CEC}"/>
              </a:ext>
            </a:extLst>
          </p:cNvPr>
          <p:cNvSpPr/>
          <p:nvPr/>
        </p:nvSpPr>
        <p:spPr>
          <a:xfrm>
            <a:off x="7167191" y="4023356"/>
            <a:ext cx="2076797" cy="4572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4FDA18C8-D49C-4DAB-9A60-5D6A37BEB642}"/>
              </a:ext>
            </a:extLst>
          </p:cNvPr>
          <p:cNvSpPr/>
          <p:nvPr/>
        </p:nvSpPr>
        <p:spPr>
          <a:xfrm>
            <a:off x="7167191" y="3366654"/>
            <a:ext cx="3332017" cy="4572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סיסמה</a:t>
            </a:r>
          </a:p>
        </p:txBody>
      </p:sp>
    </p:spTree>
    <p:extLst>
      <p:ext uri="{BB962C8B-B14F-4D97-AF65-F5344CB8AC3E}">
        <p14:creationId xmlns:p14="http://schemas.microsoft.com/office/powerpoint/2010/main" val="21283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ABBA29E-F86A-4871-BD89-449D187CCFAC}"/>
              </a:ext>
            </a:extLst>
          </p:cNvPr>
          <p:cNvSpPr/>
          <p:nvPr/>
        </p:nvSpPr>
        <p:spPr>
          <a:xfrm>
            <a:off x="141316" y="141317"/>
            <a:ext cx="11912139" cy="997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תרשים</a:t>
            </a:r>
          </a:p>
        </p:txBody>
      </p:sp>
      <p:sp>
        <p:nvSpPr>
          <p:cNvPr id="6" name="תרשים זרימה: תהליך חלופי 5">
            <a:extLst>
              <a:ext uri="{FF2B5EF4-FFF2-40B4-BE49-F238E27FC236}">
                <a16:creationId xmlns:a16="http://schemas.microsoft.com/office/drawing/2014/main" id="{5B060198-12B7-44B5-ACEC-FA8164DFD65B}"/>
              </a:ext>
            </a:extLst>
          </p:cNvPr>
          <p:cNvSpPr/>
          <p:nvPr/>
        </p:nvSpPr>
        <p:spPr>
          <a:xfrm>
            <a:off x="5065221" y="1690361"/>
            <a:ext cx="2061557" cy="337944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מסך הבית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A8FC4B5-12FB-4FB8-9D88-83CD25CB7788}"/>
              </a:ext>
            </a:extLst>
          </p:cNvPr>
          <p:cNvCxnSpPr>
            <a:cxnSpLocks/>
          </p:cNvCxnSpPr>
          <p:nvPr/>
        </p:nvCxnSpPr>
        <p:spPr>
          <a:xfrm>
            <a:off x="6453447" y="2140983"/>
            <a:ext cx="507076" cy="49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436F679-E00B-4FFB-9924-25E514BE83D8}"/>
              </a:ext>
            </a:extLst>
          </p:cNvPr>
          <p:cNvSpPr/>
          <p:nvPr/>
        </p:nvSpPr>
        <p:spPr>
          <a:xfrm>
            <a:off x="6756860" y="2826689"/>
            <a:ext cx="1501833" cy="2488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משתמש קיים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8B584A71-E4DF-47F1-ABEB-007A521A38D6}"/>
              </a:ext>
            </a:extLst>
          </p:cNvPr>
          <p:cNvSpPr/>
          <p:nvPr/>
        </p:nvSpPr>
        <p:spPr>
          <a:xfrm>
            <a:off x="4425140" y="2826689"/>
            <a:ext cx="1501833" cy="2488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משתמש חדש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2669E79-7EE5-446B-8052-0EF219A3BA36}"/>
              </a:ext>
            </a:extLst>
          </p:cNvPr>
          <p:cNvCxnSpPr>
            <a:cxnSpLocks/>
          </p:cNvCxnSpPr>
          <p:nvPr/>
        </p:nvCxnSpPr>
        <p:spPr>
          <a:xfrm flipH="1">
            <a:off x="5374177" y="2140983"/>
            <a:ext cx="396243" cy="550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C8379096-BB39-4785-805B-2D086273EA12}"/>
              </a:ext>
            </a:extLst>
          </p:cNvPr>
          <p:cNvSpPr/>
          <p:nvPr/>
        </p:nvSpPr>
        <p:spPr>
          <a:xfrm>
            <a:off x="4425139" y="3490004"/>
            <a:ext cx="1501833" cy="2488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הכנסת פרטים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505C90D6-D607-454F-A8DB-9BDED66248F2}"/>
              </a:ext>
            </a:extLst>
          </p:cNvPr>
          <p:cNvSpPr/>
          <p:nvPr/>
        </p:nvSpPr>
        <p:spPr>
          <a:xfrm>
            <a:off x="6756859" y="3467334"/>
            <a:ext cx="1501833" cy="2488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מייל וסיסמה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1E45519-0833-4022-8D83-BAB532362610}"/>
              </a:ext>
            </a:extLst>
          </p:cNvPr>
          <p:cNvSpPr/>
          <p:nvPr/>
        </p:nvSpPr>
        <p:spPr>
          <a:xfrm>
            <a:off x="5503024" y="4328851"/>
            <a:ext cx="1515688" cy="4344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ציור גרף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65250A7-03F8-48C4-A7E2-3F29BE86490C}"/>
              </a:ext>
            </a:extLst>
          </p:cNvPr>
          <p:cNvCxnSpPr>
            <a:cxnSpLocks/>
          </p:cNvCxnSpPr>
          <p:nvPr/>
        </p:nvCxnSpPr>
        <p:spPr>
          <a:xfrm>
            <a:off x="7250081" y="3151523"/>
            <a:ext cx="192578" cy="25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DB1DC57B-63CF-4C42-8767-071770E7459F}"/>
              </a:ext>
            </a:extLst>
          </p:cNvPr>
          <p:cNvCxnSpPr>
            <a:cxnSpLocks/>
          </p:cNvCxnSpPr>
          <p:nvPr/>
        </p:nvCxnSpPr>
        <p:spPr>
          <a:xfrm flipH="1">
            <a:off x="5176055" y="3158503"/>
            <a:ext cx="145476" cy="248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3C24F22-56FF-455E-A627-5AF648752C00}"/>
              </a:ext>
            </a:extLst>
          </p:cNvPr>
          <p:cNvCxnSpPr>
            <a:cxnSpLocks/>
          </p:cNvCxnSpPr>
          <p:nvPr/>
        </p:nvCxnSpPr>
        <p:spPr>
          <a:xfrm>
            <a:off x="5586845" y="3821818"/>
            <a:ext cx="183575" cy="33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964DE15-5652-45C4-83F0-D94BC9867325}"/>
              </a:ext>
            </a:extLst>
          </p:cNvPr>
          <p:cNvCxnSpPr>
            <a:cxnSpLocks/>
          </p:cNvCxnSpPr>
          <p:nvPr/>
        </p:nvCxnSpPr>
        <p:spPr>
          <a:xfrm flipH="1">
            <a:off x="6782493" y="3865544"/>
            <a:ext cx="236218" cy="331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430CAB7B-DEDE-4AC6-A5AA-8140D2F5E9A3}"/>
              </a:ext>
            </a:extLst>
          </p:cNvPr>
          <p:cNvSpPr/>
          <p:nvPr/>
        </p:nvSpPr>
        <p:spPr>
          <a:xfrm>
            <a:off x="5509951" y="5251642"/>
            <a:ext cx="1501833" cy="2488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היסטוריה</a:t>
            </a:r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CBF6602E-89D7-4EFB-9D3C-F1B26B93A859}"/>
              </a:ext>
            </a:extLst>
          </p:cNvPr>
          <p:cNvCxnSpPr>
            <a:cxnSpLocks/>
          </p:cNvCxnSpPr>
          <p:nvPr/>
        </p:nvCxnSpPr>
        <p:spPr>
          <a:xfrm>
            <a:off x="6274374" y="4848560"/>
            <a:ext cx="0" cy="22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9E737E-4F2D-0538-43DA-63584C493581}"/>
              </a:ext>
            </a:extLst>
          </p:cNvPr>
          <p:cNvSpPr txBox="1"/>
          <p:nvPr/>
        </p:nvSpPr>
        <p:spPr>
          <a:xfrm>
            <a:off x="771858" y="355160"/>
            <a:ext cx="7978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Point</a:t>
            </a:r>
            <a:endParaRPr lang="he-IL" dirty="0"/>
          </a:p>
        </p:txBody>
      </p:sp>
      <p:grpSp>
        <p:nvGrpSpPr>
          <p:cNvPr id="64" name="קבוצה 63">
            <a:extLst>
              <a:ext uri="{FF2B5EF4-FFF2-40B4-BE49-F238E27FC236}">
                <a16:creationId xmlns:a16="http://schemas.microsoft.com/office/drawing/2014/main" id="{736DD7A1-6882-19A3-0743-6357BB2F57C6}"/>
              </a:ext>
            </a:extLst>
          </p:cNvPr>
          <p:cNvGrpSpPr/>
          <p:nvPr/>
        </p:nvGrpSpPr>
        <p:grpSpPr>
          <a:xfrm>
            <a:off x="395340" y="780983"/>
            <a:ext cx="1550897" cy="623048"/>
            <a:chOff x="395340" y="780983"/>
            <a:chExt cx="1550897" cy="623048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C1337526-9364-2442-E391-3DFF1D1B8418}"/>
                </a:ext>
              </a:extLst>
            </p:cNvPr>
            <p:cNvSpPr/>
            <p:nvPr/>
          </p:nvSpPr>
          <p:spPr>
            <a:xfrm>
              <a:off x="395340" y="780983"/>
              <a:ext cx="1550897" cy="623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9BC891FF-D915-357E-7F46-87CF80496A3B}"/>
                </a:ext>
              </a:extLst>
            </p:cNvPr>
            <p:cNvSpPr/>
            <p:nvPr/>
          </p:nvSpPr>
          <p:spPr>
            <a:xfrm>
              <a:off x="520847" y="907841"/>
              <a:ext cx="58270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4C138EDC-5A5D-F984-2D9F-AC9B68788354}"/>
                </a:ext>
              </a:extLst>
            </p:cNvPr>
            <p:cNvSpPr/>
            <p:nvPr/>
          </p:nvSpPr>
          <p:spPr>
            <a:xfrm>
              <a:off x="1229059" y="907841"/>
              <a:ext cx="58270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0214B0AB-61C4-AC5D-6878-D7D75DCE41B7}"/>
              </a:ext>
            </a:extLst>
          </p:cNvPr>
          <p:cNvGrpSpPr/>
          <p:nvPr/>
        </p:nvGrpSpPr>
        <p:grpSpPr>
          <a:xfrm>
            <a:off x="2571967" y="306670"/>
            <a:ext cx="3154214" cy="1164246"/>
            <a:chOff x="1296509" y="1979655"/>
            <a:chExt cx="3154214" cy="1164246"/>
          </a:xfrm>
        </p:grpSpPr>
        <p:grpSp>
          <p:nvGrpSpPr>
            <p:cNvPr id="20" name="קבוצה 19">
              <a:extLst>
                <a:ext uri="{FF2B5EF4-FFF2-40B4-BE49-F238E27FC236}">
                  <a16:creationId xmlns:a16="http://schemas.microsoft.com/office/drawing/2014/main" id="{4F9B602D-A0BE-80FB-5309-E4FD5E9DADD8}"/>
                </a:ext>
              </a:extLst>
            </p:cNvPr>
            <p:cNvGrpSpPr/>
            <p:nvPr/>
          </p:nvGrpSpPr>
          <p:grpSpPr>
            <a:xfrm>
              <a:off x="1296509" y="2520854"/>
              <a:ext cx="3154214" cy="623047"/>
              <a:chOff x="580851" y="1260745"/>
              <a:chExt cx="1343873" cy="301756"/>
            </a:xfrm>
          </p:grpSpPr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CAD53A2B-65BB-9531-685E-26B2F18A4A14}"/>
                  </a:ext>
                </a:extLst>
              </p:cNvPr>
              <p:cNvSpPr/>
              <p:nvPr/>
            </p:nvSpPr>
            <p:spPr>
              <a:xfrm>
                <a:off x="580851" y="1260745"/>
                <a:ext cx="1343873" cy="3017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0C9AF30C-DF0C-4F8B-3B57-287126124744}"/>
                  </a:ext>
                </a:extLst>
              </p:cNvPr>
              <p:cNvSpPr/>
              <p:nvPr/>
            </p:nvSpPr>
            <p:spPr>
              <a:xfrm>
                <a:off x="639829" y="1320456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Value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79DFCD29-F3AC-1D4F-41B3-E409BED5AEF6}"/>
                  </a:ext>
                </a:extLst>
              </p:cNvPr>
              <p:cNvSpPr/>
              <p:nvPr/>
            </p:nvSpPr>
            <p:spPr>
              <a:xfrm>
                <a:off x="1063596" y="1320456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Operator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95A808E3-9B09-0C17-D97E-0D163937E793}"/>
                  </a:ext>
                </a:extLst>
              </p:cNvPr>
              <p:cNvSpPr/>
              <p:nvPr/>
            </p:nvSpPr>
            <p:spPr>
              <a:xfrm>
                <a:off x="1494400" y="1320456"/>
                <a:ext cx="368366" cy="197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Class</a:t>
                </a:r>
                <a:endParaRPr lang="he-IL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5CEC04CB-6E37-0EA7-BF9B-DAF6EA83C158}"/>
                </a:ext>
              </a:extLst>
            </p:cNvPr>
            <p:cNvSpPr txBox="1"/>
            <p:nvPr/>
          </p:nvSpPr>
          <p:spPr>
            <a:xfrm>
              <a:off x="2229697" y="1979655"/>
              <a:ext cx="121100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Parameter</a:t>
              </a:r>
              <a:endParaRPr lang="he-IL" dirty="0"/>
            </a:p>
          </p:txBody>
        </p:sp>
      </p:grp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51EA0100-2F66-5D13-A384-18CEB8325C91}"/>
              </a:ext>
            </a:extLst>
          </p:cNvPr>
          <p:cNvGrpSpPr/>
          <p:nvPr/>
        </p:nvGrpSpPr>
        <p:grpSpPr>
          <a:xfrm>
            <a:off x="7788214" y="486274"/>
            <a:ext cx="3354204" cy="3529094"/>
            <a:chOff x="6492240" y="963270"/>
            <a:chExt cx="3354204" cy="3529094"/>
          </a:xfrm>
        </p:grpSpPr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A53350CC-9602-8CD1-7788-0E86FDB10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0565" y="2185472"/>
              <a:ext cx="193098" cy="458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קבוצה 61">
              <a:extLst>
                <a:ext uri="{FF2B5EF4-FFF2-40B4-BE49-F238E27FC236}">
                  <a16:creationId xmlns:a16="http://schemas.microsoft.com/office/drawing/2014/main" id="{E97E59C1-C7AE-9E0D-5962-6E82288D6642}"/>
                </a:ext>
              </a:extLst>
            </p:cNvPr>
            <p:cNvGrpSpPr/>
            <p:nvPr/>
          </p:nvGrpSpPr>
          <p:grpSpPr>
            <a:xfrm>
              <a:off x="6492240" y="963270"/>
              <a:ext cx="3354204" cy="1217293"/>
              <a:chOff x="6492240" y="963270"/>
              <a:chExt cx="3354204" cy="1217293"/>
            </a:xfrm>
          </p:grpSpPr>
          <p:grpSp>
            <p:nvGrpSpPr>
              <p:cNvPr id="25" name="קבוצה 24">
                <a:extLst>
                  <a:ext uri="{FF2B5EF4-FFF2-40B4-BE49-F238E27FC236}">
                    <a16:creationId xmlns:a16="http://schemas.microsoft.com/office/drawing/2014/main" id="{6BBA92B4-06F6-9A59-C8CA-FC0A9EFF0F08}"/>
                  </a:ext>
                </a:extLst>
              </p:cNvPr>
              <p:cNvGrpSpPr/>
              <p:nvPr/>
            </p:nvGrpSpPr>
            <p:grpSpPr>
              <a:xfrm>
                <a:off x="6492240" y="1508637"/>
                <a:ext cx="3354204" cy="671926"/>
                <a:chOff x="583625" y="1262763"/>
                <a:chExt cx="1429080" cy="325429"/>
              </a:xfrm>
            </p:grpSpPr>
            <p:sp>
              <p:nvSpPr>
                <p:cNvPr id="27" name="מלבן 26">
                  <a:extLst>
                    <a:ext uri="{FF2B5EF4-FFF2-40B4-BE49-F238E27FC236}">
                      <a16:creationId xmlns:a16="http://schemas.microsoft.com/office/drawing/2014/main" id="{317FCAED-734E-9F7C-506A-2467A3D89060}"/>
                    </a:ext>
                  </a:extLst>
                </p:cNvPr>
                <p:cNvSpPr/>
                <p:nvPr/>
              </p:nvSpPr>
              <p:spPr>
                <a:xfrm>
                  <a:off x="583625" y="1262763"/>
                  <a:ext cx="1429080" cy="3254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28" name="מלבן 27">
                  <a:extLst>
                    <a:ext uri="{FF2B5EF4-FFF2-40B4-BE49-F238E27FC236}">
                      <a16:creationId xmlns:a16="http://schemas.microsoft.com/office/drawing/2014/main" id="{72B456EA-E222-C47D-E466-D8F1F698B126}"/>
                    </a:ext>
                  </a:extLst>
                </p:cNvPr>
                <p:cNvSpPr/>
                <p:nvPr/>
              </p:nvSpPr>
              <p:spPr>
                <a:xfrm>
                  <a:off x="639829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Class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מלבן 28">
                  <a:extLst>
                    <a:ext uri="{FF2B5EF4-FFF2-40B4-BE49-F238E27FC236}">
                      <a16:creationId xmlns:a16="http://schemas.microsoft.com/office/drawing/2014/main" id="{CE4E00F2-6FC5-9910-EC06-2837DFCF3966}"/>
                    </a:ext>
                  </a:extLst>
                </p:cNvPr>
                <p:cNvSpPr/>
                <p:nvPr/>
              </p:nvSpPr>
              <p:spPr>
                <a:xfrm>
                  <a:off x="1063596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Count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מלבן 29">
                  <a:extLst>
                    <a:ext uri="{FF2B5EF4-FFF2-40B4-BE49-F238E27FC236}">
                      <a16:creationId xmlns:a16="http://schemas.microsoft.com/office/drawing/2014/main" id="{0BE36C89-1FE6-F01A-3622-8837F7094ECA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45277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Parameters</a:t>
                  </a:r>
                  <a:endParaRPr lang="he-IL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0A13F7F0-C596-A438-5A5C-C338EAEDF0D0}"/>
                  </a:ext>
                </a:extLst>
              </p:cNvPr>
              <p:cNvSpPr txBox="1"/>
              <p:nvPr/>
            </p:nvSpPr>
            <p:spPr>
              <a:xfrm>
                <a:off x="7418917" y="963270"/>
                <a:ext cx="121100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Equation</a:t>
                </a:r>
                <a:endParaRPr lang="he-IL" dirty="0"/>
              </a:p>
            </p:txBody>
          </p:sp>
        </p:grpSp>
        <p:grpSp>
          <p:nvGrpSpPr>
            <p:cNvPr id="58" name="קבוצה 57">
              <a:extLst>
                <a:ext uri="{FF2B5EF4-FFF2-40B4-BE49-F238E27FC236}">
                  <a16:creationId xmlns:a16="http://schemas.microsoft.com/office/drawing/2014/main" id="{3643F437-BCEB-979B-3949-D66F8995C853}"/>
                </a:ext>
              </a:extLst>
            </p:cNvPr>
            <p:cNvGrpSpPr/>
            <p:nvPr/>
          </p:nvGrpSpPr>
          <p:grpSpPr>
            <a:xfrm>
              <a:off x="7907418" y="2705106"/>
              <a:ext cx="1939026" cy="1787258"/>
              <a:chOff x="8024130" y="3745620"/>
              <a:chExt cx="1939026" cy="1787258"/>
            </a:xfrm>
          </p:grpSpPr>
          <p:grpSp>
            <p:nvGrpSpPr>
              <p:cNvPr id="35" name="קבוצה 34">
                <a:extLst>
                  <a:ext uri="{FF2B5EF4-FFF2-40B4-BE49-F238E27FC236}">
                    <a16:creationId xmlns:a16="http://schemas.microsoft.com/office/drawing/2014/main" id="{04AF896A-286D-B1F8-2112-BDF861A079D8}"/>
                  </a:ext>
                </a:extLst>
              </p:cNvPr>
              <p:cNvGrpSpPr/>
              <p:nvPr/>
            </p:nvGrpSpPr>
            <p:grpSpPr>
              <a:xfrm>
                <a:off x="8024130" y="3745620"/>
                <a:ext cx="1939026" cy="476618"/>
                <a:chOff x="530983" y="1232711"/>
                <a:chExt cx="1391816" cy="372744"/>
              </a:xfrm>
            </p:grpSpPr>
            <p:sp>
              <p:nvSpPr>
                <p:cNvPr id="37" name="מלבן 36">
                  <a:extLst>
                    <a:ext uri="{FF2B5EF4-FFF2-40B4-BE49-F238E27FC236}">
                      <a16:creationId xmlns:a16="http://schemas.microsoft.com/office/drawing/2014/main" id="{BA746974-0733-E9B7-426E-4D2A94AE9DE6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38" name="מלבן 37">
                  <a:extLst>
                    <a:ext uri="{FF2B5EF4-FFF2-40B4-BE49-F238E27FC236}">
                      <a16:creationId xmlns:a16="http://schemas.microsoft.com/office/drawing/2014/main" id="{9DB3EA90-EA01-134F-C32A-26AF1972BB73}"/>
                    </a:ext>
                  </a:extLst>
                </p:cNvPr>
                <p:cNvSpPr/>
                <p:nvPr/>
              </p:nvSpPr>
              <p:spPr>
                <a:xfrm>
                  <a:off x="597987" y="1320456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Value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מלבן 38">
                  <a:extLst>
                    <a:ext uri="{FF2B5EF4-FFF2-40B4-BE49-F238E27FC236}">
                      <a16:creationId xmlns:a16="http://schemas.microsoft.com/office/drawing/2014/main" id="{9BC1FDE7-54AD-ADE5-8E3B-A45438E9EE97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Operator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מלבן 39">
                  <a:extLst>
                    <a:ext uri="{FF2B5EF4-FFF2-40B4-BE49-F238E27FC236}">
                      <a16:creationId xmlns:a16="http://schemas.microsoft.com/office/drawing/2014/main" id="{C700F9D7-236D-62C8-380D-7053600FAC16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Class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קבוצה 41">
                <a:extLst>
                  <a:ext uri="{FF2B5EF4-FFF2-40B4-BE49-F238E27FC236}">
                    <a16:creationId xmlns:a16="http://schemas.microsoft.com/office/drawing/2014/main" id="{6D419A52-613F-F17B-F584-4AFD7E2011CE}"/>
                  </a:ext>
                </a:extLst>
              </p:cNvPr>
              <p:cNvGrpSpPr/>
              <p:nvPr/>
            </p:nvGrpSpPr>
            <p:grpSpPr>
              <a:xfrm>
                <a:off x="8024130" y="5056260"/>
                <a:ext cx="1939026" cy="476618"/>
                <a:chOff x="530983" y="1232711"/>
                <a:chExt cx="1391816" cy="372744"/>
              </a:xfrm>
            </p:grpSpPr>
            <p:sp>
              <p:nvSpPr>
                <p:cNvPr id="43" name="מלבן 42">
                  <a:extLst>
                    <a:ext uri="{FF2B5EF4-FFF2-40B4-BE49-F238E27FC236}">
                      <a16:creationId xmlns:a16="http://schemas.microsoft.com/office/drawing/2014/main" id="{42EE4F4A-CE9A-8B2A-6D47-2541387F2FDF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44" name="מלבן 43">
                  <a:extLst>
                    <a:ext uri="{FF2B5EF4-FFF2-40B4-BE49-F238E27FC236}">
                      <a16:creationId xmlns:a16="http://schemas.microsoft.com/office/drawing/2014/main" id="{0C317630-3B12-17FE-F48B-A827FB18862B}"/>
                    </a:ext>
                  </a:extLst>
                </p:cNvPr>
                <p:cNvSpPr/>
                <p:nvPr/>
              </p:nvSpPr>
              <p:spPr>
                <a:xfrm>
                  <a:off x="597987" y="1320456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Value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מלבן 44">
                  <a:extLst>
                    <a:ext uri="{FF2B5EF4-FFF2-40B4-BE49-F238E27FC236}">
                      <a16:creationId xmlns:a16="http://schemas.microsoft.com/office/drawing/2014/main" id="{717B3CD2-4153-1AEC-CD33-A8692E8408E4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Operator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מלבן 45">
                  <a:extLst>
                    <a:ext uri="{FF2B5EF4-FFF2-40B4-BE49-F238E27FC236}">
                      <a16:creationId xmlns:a16="http://schemas.microsoft.com/office/drawing/2014/main" id="{5DCEB335-578C-3A05-AFB6-DFFD791272C6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Class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קבוצה 46">
                <a:extLst>
                  <a:ext uri="{FF2B5EF4-FFF2-40B4-BE49-F238E27FC236}">
                    <a16:creationId xmlns:a16="http://schemas.microsoft.com/office/drawing/2014/main" id="{0D2D87D9-8284-B8C6-9604-5CE0F048C2BC}"/>
                  </a:ext>
                </a:extLst>
              </p:cNvPr>
              <p:cNvGrpSpPr/>
              <p:nvPr/>
            </p:nvGrpSpPr>
            <p:grpSpPr>
              <a:xfrm>
                <a:off x="8024130" y="4403608"/>
                <a:ext cx="1939026" cy="476618"/>
                <a:chOff x="530983" y="1232711"/>
                <a:chExt cx="1391816" cy="372744"/>
              </a:xfrm>
            </p:grpSpPr>
            <p:sp>
              <p:nvSpPr>
                <p:cNvPr id="48" name="מלבן 47">
                  <a:extLst>
                    <a:ext uri="{FF2B5EF4-FFF2-40B4-BE49-F238E27FC236}">
                      <a16:creationId xmlns:a16="http://schemas.microsoft.com/office/drawing/2014/main" id="{48BF5610-E771-639A-AC5E-BF3A7978AEAD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49" name="מלבן 48">
                  <a:extLst>
                    <a:ext uri="{FF2B5EF4-FFF2-40B4-BE49-F238E27FC236}">
                      <a16:creationId xmlns:a16="http://schemas.microsoft.com/office/drawing/2014/main" id="{D6AE7548-1B37-11CA-041C-0D8D1159E1B2}"/>
                    </a:ext>
                  </a:extLst>
                </p:cNvPr>
                <p:cNvSpPr/>
                <p:nvPr/>
              </p:nvSpPr>
              <p:spPr>
                <a:xfrm>
                  <a:off x="597987" y="1320456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Value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מלבן 49">
                  <a:extLst>
                    <a:ext uri="{FF2B5EF4-FFF2-40B4-BE49-F238E27FC236}">
                      <a16:creationId xmlns:a16="http://schemas.microsoft.com/office/drawing/2014/main" id="{CAC4745B-3FC7-E162-6318-7664EAF69C06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Operator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מלבן 50">
                  <a:extLst>
                    <a:ext uri="{FF2B5EF4-FFF2-40B4-BE49-F238E27FC236}">
                      <a16:creationId xmlns:a16="http://schemas.microsoft.com/office/drawing/2014/main" id="{7E26E4D2-B1C8-EB5A-4F87-D067F3A1C3CC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Class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3" name="מחבר חץ ישר 52">
                <a:extLst>
                  <a:ext uri="{FF2B5EF4-FFF2-40B4-BE49-F238E27FC236}">
                    <a16:creationId xmlns:a16="http://schemas.microsoft.com/office/drawing/2014/main" id="{48403334-E6ED-EDC3-AD22-DB4C841AA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43" y="4880226"/>
                <a:ext cx="0" cy="176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מחבר חץ ישר 55">
                <a:extLst>
                  <a:ext uri="{FF2B5EF4-FFF2-40B4-BE49-F238E27FC236}">
                    <a16:creationId xmlns:a16="http://schemas.microsoft.com/office/drawing/2014/main" id="{384548BA-0D3D-0042-932C-16B4C2FAF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43" y="4227149"/>
                <a:ext cx="0" cy="176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קבוצה 93">
            <a:extLst>
              <a:ext uri="{FF2B5EF4-FFF2-40B4-BE49-F238E27FC236}">
                <a16:creationId xmlns:a16="http://schemas.microsoft.com/office/drawing/2014/main" id="{54EF70AB-9589-0783-A236-CDAB484125D1}"/>
              </a:ext>
            </a:extLst>
          </p:cNvPr>
          <p:cNvGrpSpPr/>
          <p:nvPr/>
        </p:nvGrpSpPr>
        <p:grpSpPr>
          <a:xfrm>
            <a:off x="5995961" y="1696235"/>
            <a:ext cx="1399635" cy="2273130"/>
            <a:chOff x="2105566" y="2481505"/>
            <a:chExt cx="1399635" cy="2273130"/>
          </a:xfrm>
        </p:grpSpPr>
        <p:grpSp>
          <p:nvGrpSpPr>
            <p:cNvPr id="92" name="קבוצה 91">
              <a:extLst>
                <a:ext uri="{FF2B5EF4-FFF2-40B4-BE49-F238E27FC236}">
                  <a16:creationId xmlns:a16="http://schemas.microsoft.com/office/drawing/2014/main" id="{C437C9A3-CE62-DD54-ED20-5794243AC8BA}"/>
                </a:ext>
              </a:extLst>
            </p:cNvPr>
            <p:cNvGrpSpPr/>
            <p:nvPr/>
          </p:nvGrpSpPr>
          <p:grpSpPr>
            <a:xfrm>
              <a:off x="2505389" y="2959551"/>
              <a:ext cx="787363" cy="1795084"/>
              <a:chOff x="1300518" y="2569728"/>
              <a:chExt cx="787363" cy="1795084"/>
            </a:xfrm>
          </p:grpSpPr>
          <p:grpSp>
            <p:nvGrpSpPr>
              <p:cNvPr id="72" name="קבוצה 71">
                <a:extLst>
                  <a:ext uri="{FF2B5EF4-FFF2-40B4-BE49-F238E27FC236}">
                    <a16:creationId xmlns:a16="http://schemas.microsoft.com/office/drawing/2014/main" id="{18819F72-3FFD-3F01-393A-3C5F5D61063D}"/>
                  </a:ext>
                </a:extLst>
              </p:cNvPr>
              <p:cNvGrpSpPr/>
              <p:nvPr/>
            </p:nvGrpSpPr>
            <p:grpSpPr>
              <a:xfrm>
                <a:off x="1300518" y="2569728"/>
                <a:ext cx="786654" cy="375916"/>
                <a:chOff x="395340" y="780983"/>
                <a:chExt cx="1550897" cy="623048"/>
              </a:xfrm>
            </p:grpSpPr>
            <p:sp>
              <p:nvSpPr>
                <p:cNvPr id="73" name="מלבן 72">
                  <a:extLst>
                    <a:ext uri="{FF2B5EF4-FFF2-40B4-BE49-F238E27FC236}">
                      <a16:creationId xmlns:a16="http://schemas.microsoft.com/office/drawing/2014/main" id="{4AADF18D-5ADE-6B29-1C20-A74792FB74F7}"/>
                    </a:ext>
                  </a:extLst>
                </p:cNvPr>
                <p:cNvSpPr/>
                <p:nvPr/>
              </p:nvSpPr>
              <p:spPr>
                <a:xfrm>
                  <a:off x="395340" y="780983"/>
                  <a:ext cx="1550897" cy="623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200" dirty="0"/>
                </a:p>
              </p:txBody>
            </p:sp>
            <p:sp>
              <p:nvSpPr>
                <p:cNvPr id="74" name="מלבן 73">
                  <a:extLst>
                    <a:ext uri="{FF2B5EF4-FFF2-40B4-BE49-F238E27FC236}">
                      <a16:creationId xmlns:a16="http://schemas.microsoft.com/office/drawing/2014/main" id="{398347FD-CC77-5702-1B96-01EB9D39181B}"/>
                    </a:ext>
                  </a:extLst>
                </p:cNvPr>
                <p:cNvSpPr/>
                <p:nvPr/>
              </p:nvSpPr>
              <p:spPr>
                <a:xfrm>
                  <a:off x="520847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X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מלבן 74">
                  <a:extLst>
                    <a:ext uri="{FF2B5EF4-FFF2-40B4-BE49-F238E27FC236}">
                      <a16:creationId xmlns:a16="http://schemas.microsoft.com/office/drawing/2014/main" id="{59C258C5-B6DE-EA51-CD22-E9E00209402B}"/>
                    </a:ext>
                  </a:extLst>
                </p:cNvPr>
                <p:cNvSpPr/>
                <p:nvPr/>
              </p:nvSpPr>
              <p:spPr>
                <a:xfrm>
                  <a:off x="1229059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Y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קבוצה 75">
                <a:extLst>
                  <a:ext uri="{FF2B5EF4-FFF2-40B4-BE49-F238E27FC236}">
                    <a16:creationId xmlns:a16="http://schemas.microsoft.com/office/drawing/2014/main" id="{A8909E31-678A-2A7C-56F0-6F3BE609B394}"/>
                  </a:ext>
                </a:extLst>
              </p:cNvPr>
              <p:cNvGrpSpPr/>
              <p:nvPr/>
            </p:nvGrpSpPr>
            <p:grpSpPr>
              <a:xfrm>
                <a:off x="1301227" y="3053084"/>
                <a:ext cx="786654" cy="375916"/>
                <a:chOff x="395340" y="780983"/>
                <a:chExt cx="1550897" cy="623048"/>
              </a:xfrm>
            </p:grpSpPr>
            <p:sp>
              <p:nvSpPr>
                <p:cNvPr id="77" name="מלבן 76">
                  <a:extLst>
                    <a:ext uri="{FF2B5EF4-FFF2-40B4-BE49-F238E27FC236}">
                      <a16:creationId xmlns:a16="http://schemas.microsoft.com/office/drawing/2014/main" id="{C24D14F7-8F25-A6BB-77D4-8AD46BA351F1}"/>
                    </a:ext>
                  </a:extLst>
                </p:cNvPr>
                <p:cNvSpPr/>
                <p:nvPr/>
              </p:nvSpPr>
              <p:spPr>
                <a:xfrm>
                  <a:off x="395340" y="780983"/>
                  <a:ext cx="1550897" cy="623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200" dirty="0"/>
                </a:p>
              </p:txBody>
            </p:sp>
            <p:sp>
              <p:nvSpPr>
                <p:cNvPr id="78" name="מלבן 77">
                  <a:extLst>
                    <a:ext uri="{FF2B5EF4-FFF2-40B4-BE49-F238E27FC236}">
                      <a16:creationId xmlns:a16="http://schemas.microsoft.com/office/drawing/2014/main" id="{1859A025-1CC1-7588-A582-B6C9F1EDFD2F}"/>
                    </a:ext>
                  </a:extLst>
                </p:cNvPr>
                <p:cNvSpPr/>
                <p:nvPr/>
              </p:nvSpPr>
              <p:spPr>
                <a:xfrm>
                  <a:off x="520847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X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מלבן 78">
                  <a:extLst>
                    <a:ext uri="{FF2B5EF4-FFF2-40B4-BE49-F238E27FC236}">
                      <a16:creationId xmlns:a16="http://schemas.microsoft.com/office/drawing/2014/main" id="{15631F2E-4459-B586-486F-F43A0296C5D0}"/>
                    </a:ext>
                  </a:extLst>
                </p:cNvPr>
                <p:cNvSpPr/>
                <p:nvPr/>
              </p:nvSpPr>
              <p:spPr>
                <a:xfrm>
                  <a:off x="1229059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Y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" name="קבוצה 79">
                <a:extLst>
                  <a:ext uri="{FF2B5EF4-FFF2-40B4-BE49-F238E27FC236}">
                    <a16:creationId xmlns:a16="http://schemas.microsoft.com/office/drawing/2014/main" id="{47340541-4A31-C8EE-A5A8-9764E5401109}"/>
                  </a:ext>
                </a:extLst>
              </p:cNvPr>
              <p:cNvGrpSpPr/>
              <p:nvPr/>
            </p:nvGrpSpPr>
            <p:grpSpPr>
              <a:xfrm>
                <a:off x="1301227" y="3536440"/>
                <a:ext cx="786654" cy="375916"/>
                <a:chOff x="395340" y="780983"/>
                <a:chExt cx="1550897" cy="623048"/>
              </a:xfrm>
            </p:grpSpPr>
            <p:sp>
              <p:nvSpPr>
                <p:cNvPr id="81" name="מלבן 80">
                  <a:extLst>
                    <a:ext uri="{FF2B5EF4-FFF2-40B4-BE49-F238E27FC236}">
                      <a16:creationId xmlns:a16="http://schemas.microsoft.com/office/drawing/2014/main" id="{EC98A456-0BFC-BA7D-125F-95E39685DA51}"/>
                    </a:ext>
                  </a:extLst>
                </p:cNvPr>
                <p:cNvSpPr/>
                <p:nvPr/>
              </p:nvSpPr>
              <p:spPr>
                <a:xfrm>
                  <a:off x="395340" y="780983"/>
                  <a:ext cx="1550897" cy="623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200" dirty="0"/>
                </a:p>
              </p:txBody>
            </p:sp>
            <p:sp>
              <p:nvSpPr>
                <p:cNvPr id="82" name="מלבן 81">
                  <a:extLst>
                    <a:ext uri="{FF2B5EF4-FFF2-40B4-BE49-F238E27FC236}">
                      <a16:creationId xmlns:a16="http://schemas.microsoft.com/office/drawing/2014/main" id="{DE2A6111-5F41-0496-BD5A-5A0530A85832}"/>
                    </a:ext>
                  </a:extLst>
                </p:cNvPr>
                <p:cNvSpPr/>
                <p:nvPr/>
              </p:nvSpPr>
              <p:spPr>
                <a:xfrm>
                  <a:off x="520847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X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מלבן 82">
                  <a:extLst>
                    <a:ext uri="{FF2B5EF4-FFF2-40B4-BE49-F238E27FC236}">
                      <a16:creationId xmlns:a16="http://schemas.microsoft.com/office/drawing/2014/main" id="{8262884D-5FE2-B7A3-B0AB-C139BFF39CB4}"/>
                    </a:ext>
                  </a:extLst>
                </p:cNvPr>
                <p:cNvSpPr/>
                <p:nvPr/>
              </p:nvSpPr>
              <p:spPr>
                <a:xfrm>
                  <a:off x="1229059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Y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קבוצה 83">
                <a:extLst>
                  <a:ext uri="{FF2B5EF4-FFF2-40B4-BE49-F238E27FC236}">
                    <a16:creationId xmlns:a16="http://schemas.microsoft.com/office/drawing/2014/main" id="{5D48AC0C-374A-B5D1-AFB0-84203E289B17}"/>
                  </a:ext>
                </a:extLst>
              </p:cNvPr>
              <p:cNvGrpSpPr/>
              <p:nvPr/>
            </p:nvGrpSpPr>
            <p:grpSpPr>
              <a:xfrm>
                <a:off x="1301227" y="3988896"/>
                <a:ext cx="786654" cy="375916"/>
                <a:chOff x="395340" y="780983"/>
                <a:chExt cx="1550897" cy="623048"/>
              </a:xfrm>
            </p:grpSpPr>
            <p:sp>
              <p:nvSpPr>
                <p:cNvPr id="85" name="מלבן 84">
                  <a:extLst>
                    <a:ext uri="{FF2B5EF4-FFF2-40B4-BE49-F238E27FC236}">
                      <a16:creationId xmlns:a16="http://schemas.microsoft.com/office/drawing/2014/main" id="{63A4BA20-F66B-D8DA-34DB-2B7C1788460B}"/>
                    </a:ext>
                  </a:extLst>
                </p:cNvPr>
                <p:cNvSpPr/>
                <p:nvPr/>
              </p:nvSpPr>
              <p:spPr>
                <a:xfrm>
                  <a:off x="395340" y="780983"/>
                  <a:ext cx="1550897" cy="62304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200" dirty="0"/>
                </a:p>
              </p:txBody>
            </p:sp>
            <p:sp>
              <p:nvSpPr>
                <p:cNvPr id="86" name="מלבן 85">
                  <a:extLst>
                    <a:ext uri="{FF2B5EF4-FFF2-40B4-BE49-F238E27FC236}">
                      <a16:creationId xmlns:a16="http://schemas.microsoft.com/office/drawing/2014/main" id="{2E935C69-FC9B-D45E-8051-E79CF84EA354}"/>
                    </a:ext>
                  </a:extLst>
                </p:cNvPr>
                <p:cNvSpPr/>
                <p:nvPr/>
              </p:nvSpPr>
              <p:spPr>
                <a:xfrm>
                  <a:off x="520847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X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מלבן 86">
                  <a:extLst>
                    <a:ext uri="{FF2B5EF4-FFF2-40B4-BE49-F238E27FC236}">
                      <a16:creationId xmlns:a16="http://schemas.microsoft.com/office/drawing/2014/main" id="{D4C978DF-09C4-3F29-853E-ADBB53C224B7}"/>
                    </a:ext>
                  </a:extLst>
                </p:cNvPr>
                <p:cNvSpPr/>
                <p:nvPr/>
              </p:nvSpPr>
              <p:spPr>
                <a:xfrm>
                  <a:off x="1229059" y="907841"/>
                  <a:ext cx="58270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Y</a:t>
                  </a:r>
                  <a:endParaRPr lang="he-IL" sz="1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מחבר חץ ישר 88">
                <a:extLst>
                  <a:ext uri="{FF2B5EF4-FFF2-40B4-BE49-F238E27FC236}">
                    <a16:creationId xmlns:a16="http://schemas.microsoft.com/office/drawing/2014/main" id="{475A703A-4765-EFCB-4677-058712D4CB1F}"/>
                  </a:ext>
                </a:extLst>
              </p:cNvPr>
              <p:cNvCxnSpPr/>
              <p:nvPr/>
            </p:nvCxnSpPr>
            <p:spPr>
              <a:xfrm>
                <a:off x="1693845" y="2887766"/>
                <a:ext cx="0" cy="183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מחבר חץ ישר 89">
                <a:extLst>
                  <a:ext uri="{FF2B5EF4-FFF2-40B4-BE49-F238E27FC236}">
                    <a16:creationId xmlns:a16="http://schemas.microsoft.com/office/drawing/2014/main" id="{0C04C584-05C4-BB1B-3A21-F33EECAF4171}"/>
                  </a:ext>
                </a:extLst>
              </p:cNvPr>
              <p:cNvCxnSpPr/>
              <p:nvPr/>
            </p:nvCxnSpPr>
            <p:spPr>
              <a:xfrm>
                <a:off x="1693845" y="3394099"/>
                <a:ext cx="0" cy="183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מחבר חץ ישר 90">
                <a:extLst>
                  <a:ext uri="{FF2B5EF4-FFF2-40B4-BE49-F238E27FC236}">
                    <a16:creationId xmlns:a16="http://schemas.microsoft.com/office/drawing/2014/main" id="{40890DB0-15DD-A730-182D-0D2D71B15F02}"/>
                  </a:ext>
                </a:extLst>
              </p:cNvPr>
              <p:cNvCxnSpPr/>
              <p:nvPr/>
            </p:nvCxnSpPr>
            <p:spPr>
              <a:xfrm>
                <a:off x="1693845" y="3835816"/>
                <a:ext cx="0" cy="183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תיבת טקסט 92">
              <a:extLst>
                <a:ext uri="{FF2B5EF4-FFF2-40B4-BE49-F238E27FC236}">
                  <a16:creationId xmlns:a16="http://schemas.microsoft.com/office/drawing/2014/main" id="{E165BB1D-3ECE-DC59-5EF0-5AE0A077227D}"/>
                </a:ext>
              </a:extLst>
            </p:cNvPr>
            <p:cNvSpPr txBox="1"/>
            <p:nvPr/>
          </p:nvSpPr>
          <p:spPr>
            <a:xfrm>
              <a:off x="2105566" y="2481505"/>
              <a:ext cx="13996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List&lt;Point&gt;</a:t>
              </a:r>
              <a:endParaRPr lang="he-IL" dirty="0"/>
            </a:p>
          </p:txBody>
        </p:sp>
      </p:grpSp>
      <p:grpSp>
        <p:nvGrpSpPr>
          <p:cNvPr id="130" name="קבוצה 129">
            <a:extLst>
              <a:ext uri="{FF2B5EF4-FFF2-40B4-BE49-F238E27FC236}">
                <a16:creationId xmlns:a16="http://schemas.microsoft.com/office/drawing/2014/main" id="{77F00781-0A5E-3CC7-A0B1-851EEC221F13}"/>
              </a:ext>
            </a:extLst>
          </p:cNvPr>
          <p:cNvGrpSpPr/>
          <p:nvPr/>
        </p:nvGrpSpPr>
        <p:grpSpPr>
          <a:xfrm>
            <a:off x="578279" y="2181238"/>
            <a:ext cx="1415487" cy="1780455"/>
            <a:chOff x="1509383" y="2492319"/>
            <a:chExt cx="1415487" cy="1780455"/>
          </a:xfrm>
        </p:grpSpPr>
        <p:sp>
          <p:nvSpPr>
            <p:cNvPr id="99" name="צורה חופשית: צורה 98">
              <a:extLst>
                <a:ext uri="{FF2B5EF4-FFF2-40B4-BE49-F238E27FC236}">
                  <a16:creationId xmlns:a16="http://schemas.microsoft.com/office/drawing/2014/main" id="{D647E6F7-558F-9106-294E-6C6435F1D4EA}"/>
                </a:ext>
              </a:extLst>
            </p:cNvPr>
            <p:cNvSpPr/>
            <p:nvPr/>
          </p:nvSpPr>
          <p:spPr>
            <a:xfrm>
              <a:off x="1581961" y="2492319"/>
              <a:ext cx="1342909" cy="1363980"/>
            </a:xfrm>
            <a:custGeom>
              <a:avLst/>
              <a:gdLst>
                <a:gd name="connsiteX0" fmla="*/ 0 w 1051560"/>
                <a:gd name="connsiteY0" fmla="*/ 0 h 1363980"/>
                <a:gd name="connsiteX1" fmla="*/ 472440 w 1051560"/>
                <a:gd name="connsiteY1" fmla="*/ 1363980 h 1363980"/>
                <a:gd name="connsiteX2" fmla="*/ 1051560 w 1051560"/>
                <a:gd name="connsiteY2" fmla="*/ 0 h 1363980"/>
                <a:gd name="connsiteX3" fmla="*/ 1051560 w 1051560"/>
                <a:gd name="connsiteY3" fmla="*/ 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560" h="1363980">
                  <a:moveTo>
                    <a:pt x="0" y="0"/>
                  </a:moveTo>
                  <a:cubicBezTo>
                    <a:pt x="148590" y="681990"/>
                    <a:pt x="297180" y="1363980"/>
                    <a:pt x="472440" y="1363980"/>
                  </a:cubicBezTo>
                  <a:cubicBezTo>
                    <a:pt x="647700" y="1363980"/>
                    <a:pt x="1051560" y="0"/>
                    <a:pt x="1051560" y="0"/>
                  </a:cubicBezTo>
                  <a:lnTo>
                    <a:pt x="105156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תיבת טקסט 101">
                  <a:extLst>
                    <a:ext uri="{FF2B5EF4-FFF2-40B4-BE49-F238E27FC236}">
                      <a16:creationId xmlns:a16="http://schemas.microsoft.com/office/drawing/2014/main" id="{EA687BE1-F70C-6AD0-3B06-D77C98E066DA}"/>
                    </a:ext>
                  </a:extLst>
                </p:cNvPr>
                <p:cNvSpPr txBox="1"/>
                <p:nvPr/>
              </p:nvSpPr>
              <p:spPr>
                <a:xfrm>
                  <a:off x="1509383" y="3995775"/>
                  <a:ext cx="13429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he-IL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e-IL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e-IL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i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e-I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i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102" name="תיבת טקסט 101">
                  <a:extLst>
                    <a:ext uri="{FF2B5EF4-FFF2-40B4-BE49-F238E27FC236}">
                      <a16:creationId xmlns:a16="http://schemas.microsoft.com/office/drawing/2014/main" id="{EA687BE1-F70C-6AD0-3B06-D77C98E06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383" y="3995775"/>
                  <a:ext cx="134290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545" t="-2174" r="-4545" b="-869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קבוצה 102">
            <a:extLst>
              <a:ext uri="{FF2B5EF4-FFF2-40B4-BE49-F238E27FC236}">
                <a16:creationId xmlns:a16="http://schemas.microsoft.com/office/drawing/2014/main" id="{C394C181-D28B-5FDA-A993-F1BE0F541A2E}"/>
              </a:ext>
            </a:extLst>
          </p:cNvPr>
          <p:cNvGrpSpPr/>
          <p:nvPr/>
        </p:nvGrpSpPr>
        <p:grpSpPr>
          <a:xfrm>
            <a:off x="3059195" y="1866623"/>
            <a:ext cx="2430737" cy="2924656"/>
            <a:chOff x="6492240" y="1087022"/>
            <a:chExt cx="3354204" cy="3405342"/>
          </a:xfrm>
        </p:grpSpPr>
        <p:cxnSp>
          <p:nvCxnSpPr>
            <p:cNvPr id="104" name="מחבר חץ ישר 103">
              <a:extLst>
                <a:ext uri="{FF2B5EF4-FFF2-40B4-BE49-F238E27FC236}">
                  <a16:creationId xmlns:a16="http://schemas.microsoft.com/office/drawing/2014/main" id="{C1A9FE02-C15F-075B-1206-9F57E30A2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0565" y="2185472"/>
              <a:ext cx="193098" cy="458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קבוצה 104">
              <a:extLst>
                <a:ext uri="{FF2B5EF4-FFF2-40B4-BE49-F238E27FC236}">
                  <a16:creationId xmlns:a16="http://schemas.microsoft.com/office/drawing/2014/main" id="{3A5645BF-3FEC-C381-CCC7-2015678D6F03}"/>
                </a:ext>
              </a:extLst>
            </p:cNvPr>
            <p:cNvGrpSpPr/>
            <p:nvPr/>
          </p:nvGrpSpPr>
          <p:grpSpPr>
            <a:xfrm>
              <a:off x="6492240" y="1087022"/>
              <a:ext cx="3354204" cy="1093541"/>
              <a:chOff x="6492240" y="1087022"/>
              <a:chExt cx="3354204" cy="1093541"/>
            </a:xfrm>
          </p:grpSpPr>
          <p:grpSp>
            <p:nvGrpSpPr>
              <p:cNvPr id="124" name="קבוצה 123">
                <a:extLst>
                  <a:ext uri="{FF2B5EF4-FFF2-40B4-BE49-F238E27FC236}">
                    <a16:creationId xmlns:a16="http://schemas.microsoft.com/office/drawing/2014/main" id="{24D68F1F-1662-B15D-AB4B-149FBEF3F8B9}"/>
                  </a:ext>
                </a:extLst>
              </p:cNvPr>
              <p:cNvGrpSpPr/>
              <p:nvPr/>
            </p:nvGrpSpPr>
            <p:grpSpPr>
              <a:xfrm>
                <a:off x="6492240" y="1508637"/>
                <a:ext cx="3354204" cy="671926"/>
                <a:chOff x="583625" y="1262763"/>
                <a:chExt cx="1429080" cy="325429"/>
              </a:xfrm>
            </p:grpSpPr>
            <p:sp>
              <p:nvSpPr>
                <p:cNvPr id="126" name="מלבן 125">
                  <a:extLst>
                    <a:ext uri="{FF2B5EF4-FFF2-40B4-BE49-F238E27FC236}">
                      <a16:creationId xmlns:a16="http://schemas.microsoft.com/office/drawing/2014/main" id="{9235723B-EEF1-6AC3-4821-76C029F59396}"/>
                    </a:ext>
                  </a:extLst>
                </p:cNvPr>
                <p:cNvSpPr/>
                <p:nvPr/>
              </p:nvSpPr>
              <p:spPr>
                <a:xfrm>
                  <a:off x="583625" y="1262763"/>
                  <a:ext cx="1429080" cy="32542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27" name="מלבן 126">
                  <a:extLst>
                    <a:ext uri="{FF2B5EF4-FFF2-40B4-BE49-F238E27FC236}">
                      <a16:creationId xmlns:a16="http://schemas.microsoft.com/office/drawing/2014/main" id="{E7C142DA-7CA5-2E08-454A-81F5DD9E6A8F}"/>
                    </a:ext>
                  </a:extLst>
                </p:cNvPr>
                <p:cNvSpPr/>
                <p:nvPr/>
              </p:nvSpPr>
              <p:spPr>
                <a:xfrm>
                  <a:off x="639829" y="1320456"/>
                  <a:ext cx="321584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2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מלבן 127">
                  <a:extLst>
                    <a:ext uri="{FF2B5EF4-FFF2-40B4-BE49-F238E27FC236}">
                      <a16:creationId xmlns:a16="http://schemas.microsoft.com/office/drawing/2014/main" id="{DEB51980-A78D-47AA-35C1-D4DA59E330AB}"/>
                    </a:ext>
                  </a:extLst>
                </p:cNvPr>
                <p:cNvSpPr/>
                <p:nvPr/>
              </p:nvSpPr>
              <p:spPr>
                <a:xfrm>
                  <a:off x="1063596" y="1320456"/>
                  <a:ext cx="321584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  <a:endParaRPr lang="he-IL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מלבן 128">
                  <a:extLst>
                    <a:ext uri="{FF2B5EF4-FFF2-40B4-BE49-F238E27FC236}">
                      <a16:creationId xmlns:a16="http://schemas.microsoft.com/office/drawing/2014/main" id="{B2B40912-1F2D-5DF5-E6AF-133C4B81A687}"/>
                    </a:ext>
                  </a:extLst>
                </p:cNvPr>
                <p:cNvSpPr/>
                <p:nvPr/>
              </p:nvSpPr>
              <p:spPr>
                <a:xfrm>
                  <a:off x="1440061" y="1320456"/>
                  <a:ext cx="50711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Parameters</a:t>
                  </a:r>
                  <a:endParaRPr lang="he-IL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5" name="תיבת טקסט 124">
                <a:extLst>
                  <a:ext uri="{FF2B5EF4-FFF2-40B4-BE49-F238E27FC236}">
                    <a16:creationId xmlns:a16="http://schemas.microsoft.com/office/drawing/2014/main" id="{72E091F6-3917-0153-04BC-3381AA5FD6CA}"/>
                  </a:ext>
                </a:extLst>
              </p:cNvPr>
              <p:cNvSpPr txBox="1"/>
              <p:nvPr/>
            </p:nvSpPr>
            <p:spPr>
              <a:xfrm>
                <a:off x="7345786" y="1087022"/>
                <a:ext cx="1458014" cy="3583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Equation</a:t>
                </a:r>
                <a:endParaRPr lang="he-IL" sz="1400" dirty="0"/>
              </a:p>
            </p:txBody>
          </p:sp>
        </p:grpSp>
        <p:grpSp>
          <p:nvGrpSpPr>
            <p:cNvPr id="106" name="קבוצה 105">
              <a:extLst>
                <a:ext uri="{FF2B5EF4-FFF2-40B4-BE49-F238E27FC236}">
                  <a16:creationId xmlns:a16="http://schemas.microsoft.com/office/drawing/2014/main" id="{284E841C-FB4E-087F-C25D-9BA51B862930}"/>
                </a:ext>
              </a:extLst>
            </p:cNvPr>
            <p:cNvGrpSpPr/>
            <p:nvPr/>
          </p:nvGrpSpPr>
          <p:grpSpPr>
            <a:xfrm>
              <a:off x="7907418" y="2705106"/>
              <a:ext cx="1939026" cy="1787258"/>
              <a:chOff x="8024130" y="3745620"/>
              <a:chExt cx="1939026" cy="1787258"/>
            </a:xfrm>
          </p:grpSpPr>
          <p:grpSp>
            <p:nvGrpSpPr>
              <p:cNvPr id="107" name="קבוצה 106">
                <a:extLst>
                  <a:ext uri="{FF2B5EF4-FFF2-40B4-BE49-F238E27FC236}">
                    <a16:creationId xmlns:a16="http://schemas.microsoft.com/office/drawing/2014/main" id="{C31FA0E9-395F-62F2-6CB9-FA96DB79D06D}"/>
                  </a:ext>
                </a:extLst>
              </p:cNvPr>
              <p:cNvGrpSpPr/>
              <p:nvPr/>
            </p:nvGrpSpPr>
            <p:grpSpPr>
              <a:xfrm>
                <a:off x="8024130" y="3745620"/>
                <a:ext cx="1939026" cy="476618"/>
                <a:chOff x="530983" y="1232711"/>
                <a:chExt cx="1391816" cy="372744"/>
              </a:xfrm>
            </p:grpSpPr>
            <p:sp>
              <p:nvSpPr>
                <p:cNvPr id="120" name="מלבן 119">
                  <a:extLst>
                    <a:ext uri="{FF2B5EF4-FFF2-40B4-BE49-F238E27FC236}">
                      <a16:creationId xmlns:a16="http://schemas.microsoft.com/office/drawing/2014/main" id="{609BC381-E27B-14EE-191C-6EF8D923F482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121" name="מלבן 120">
                  <a:extLst>
                    <a:ext uri="{FF2B5EF4-FFF2-40B4-BE49-F238E27FC236}">
                      <a16:creationId xmlns:a16="http://schemas.microsoft.com/office/drawing/2014/main" id="{00BFE124-4BA3-B014-C9D0-13EB1DA6657D}"/>
                    </a:ext>
                  </a:extLst>
                </p:cNvPr>
                <p:cNvSpPr/>
                <p:nvPr/>
              </p:nvSpPr>
              <p:spPr>
                <a:xfrm>
                  <a:off x="597987" y="1320456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3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מלבן 121">
                  <a:extLst>
                    <a:ext uri="{FF2B5EF4-FFF2-40B4-BE49-F238E27FC236}">
                      <a16:creationId xmlns:a16="http://schemas.microsoft.com/office/drawing/2014/main" id="{4D80A2C7-457A-9A82-BCB6-4BDF471160C6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+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מלבן 122">
                  <a:extLst>
                    <a:ext uri="{FF2B5EF4-FFF2-40B4-BE49-F238E27FC236}">
                      <a16:creationId xmlns:a16="http://schemas.microsoft.com/office/drawing/2014/main" id="{4FC0E547-60FD-0858-448D-28C0C903761E}"/>
                    </a:ext>
                  </a:extLst>
                </p:cNvPr>
                <p:cNvSpPr/>
                <p:nvPr/>
              </p:nvSpPr>
              <p:spPr>
                <a:xfrm>
                  <a:off x="1494398" y="1320457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2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קבוצה 107">
                <a:extLst>
                  <a:ext uri="{FF2B5EF4-FFF2-40B4-BE49-F238E27FC236}">
                    <a16:creationId xmlns:a16="http://schemas.microsoft.com/office/drawing/2014/main" id="{1EFFD2A8-2FA8-1A94-323D-5B0EC6534E3E}"/>
                  </a:ext>
                </a:extLst>
              </p:cNvPr>
              <p:cNvGrpSpPr/>
              <p:nvPr/>
            </p:nvGrpSpPr>
            <p:grpSpPr>
              <a:xfrm>
                <a:off x="8024130" y="5056260"/>
                <a:ext cx="1939026" cy="476618"/>
                <a:chOff x="530983" y="1232711"/>
                <a:chExt cx="1391816" cy="372744"/>
              </a:xfrm>
            </p:grpSpPr>
            <p:sp>
              <p:nvSpPr>
                <p:cNvPr id="116" name="מלבן 115">
                  <a:extLst>
                    <a:ext uri="{FF2B5EF4-FFF2-40B4-BE49-F238E27FC236}">
                      <a16:creationId xmlns:a16="http://schemas.microsoft.com/office/drawing/2014/main" id="{EDD71FEB-0F4C-2070-4FFC-ADCC8EE30460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117" name="מלבן 116">
                  <a:extLst>
                    <a:ext uri="{FF2B5EF4-FFF2-40B4-BE49-F238E27FC236}">
                      <a16:creationId xmlns:a16="http://schemas.microsoft.com/office/drawing/2014/main" id="{EE8D649D-2B2F-509E-4DEF-92BB378C1DF3}"/>
                    </a:ext>
                  </a:extLst>
                </p:cNvPr>
                <p:cNvSpPr/>
                <p:nvPr/>
              </p:nvSpPr>
              <p:spPr>
                <a:xfrm>
                  <a:off x="597987" y="1320456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4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מלבן 117">
                  <a:extLst>
                    <a:ext uri="{FF2B5EF4-FFF2-40B4-BE49-F238E27FC236}">
                      <a16:creationId xmlns:a16="http://schemas.microsoft.com/office/drawing/2014/main" id="{18AEDD00-9B08-8B05-22BA-0E2C329EBC23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-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מלבן 118">
                  <a:extLst>
                    <a:ext uri="{FF2B5EF4-FFF2-40B4-BE49-F238E27FC236}">
                      <a16:creationId xmlns:a16="http://schemas.microsoft.com/office/drawing/2014/main" id="{23B48059-BCFB-4A1E-BBB8-E913A6F76C46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0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קבוצה 108">
                <a:extLst>
                  <a:ext uri="{FF2B5EF4-FFF2-40B4-BE49-F238E27FC236}">
                    <a16:creationId xmlns:a16="http://schemas.microsoft.com/office/drawing/2014/main" id="{72F666DA-0ECE-038F-2961-34DF11E4A4F7}"/>
                  </a:ext>
                </a:extLst>
              </p:cNvPr>
              <p:cNvGrpSpPr/>
              <p:nvPr/>
            </p:nvGrpSpPr>
            <p:grpSpPr>
              <a:xfrm>
                <a:off x="8024130" y="4403608"/>
                <a:ext cx="1939026" cy="476618"/>
                <a:chOff x="530983" y="1232711"/>
                <a:chExt cx="1391816" cy="372744"/>
              </a:xfrm>
            </p:grpSpPr>
            <p:sp>
              <p:nvSpPr>
                <p:cNvPr id="112" name="מלבן 111">
                  <a:extLst>
                    <a:ext uri="{FF2B5EF4-FFF2-40B4-BE49-F238E27FC236}">
                      <a16:creationId xmlns:a16="http://schemas.microsoft.com/office/drawing/2014/main" id="{FB12BC4A-4E6D-DA2D-4288-3161210A569F}"/>
                    </a:ext>
                  </a:extLst>
                </p:cNvPr>
                <p:cNvSpPr/>
                <p:nvPr/>
              </p:nvSpPr>
              <p:spPr>
                <a:xfrm>
                  <a:off x="530983" y="1232711"/>
                  <a:ext cx="1391816" cy="37274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sz="1400" dirty="0"/>
                </a:p>
              </p:txBody>
            </p:sp>
            <p:sp>
              <p:nvSpPr>
                <p:cNvPr id="113" name="מלבן 112">
                  <a:extLst>
                    <a:ext uri="{FF2B5EF4-FFF2-40B4-BE49-F238E27FC236}">
                      <a16:creationId xmlns:a16="http://schemas.microsoft.com/office/drawing/2014/main" id="{6C76D54A-75A3-5203-0C94-3950E74BE5B2}"/>
                    </a:ext>
                  </a:extLst>
                </p:cNvPr>
                <p:cNvSpPr/>
                <p:nvPr/>
              </p:nvSpPr>
              <p:spPr>
                <a:xfrm>
                  <a:off x="594696" y="1320454"/>
                  <a:ext cx="361395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5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מלבן 113">
                  <a:extLst>
                    <a:ext uri="{FF2B5EF4-FFF2-40B4-BE49-F238E27FC236}">
                      <a16:creationId xmlns:a16="http://schemas.microsoft.com/office/drawing/2014/main" id="{3485C490-09EA-E2F7-4B0D-4C08B041656F}"/>
                    </a:ext>
                  </a:extLst>
                </p:cNvPr>
                <p:cNvSpPr/>
                <p:nvPr/>
              </p:nvSpPr>
              <p:spPr>
                <a:xfrm>
                  <a:off x="1006506" y="1320456"/>
                  <a:ext cx="440771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+</a:t>
                  </a:r>
                  <a:endParaRPr lang="he-IL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מלבן 114">
                  <a:extLst>
                    <a:ext uri="{FF2B5EF4-FFF2-40B4-BE49-F238E27FC236}">
                      <a16:creationId xmlns:a16="http://schemas.microsoft.com/office/drawing/2014/main" id="{B7488D87-925B-8778-BCC6-48157885E99E}"/>
                    </a:ext>
                  </a:extLst>
                </p:cNvPr>
                <p:cNvSpPr/>
                <p:nvPr/>
              </p:nvSpPr>
              <p:spPr>
                <a:xfrm>
                  <a:off x="1494400" y="1320456"/>
                  <a:ext cx="368366" cy="197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1</a:t>
                  </a:r>
                  <a:endParaRPr lang="he-IL" sz="1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0" name="מחבר חץ ישר 109">
                <a:extLst>
                  <a:ext uri="{FF2B5EF4-FFF2-40B4-BE49-F238E27FC236}">
                    <a16:creationId xmlns:a16="http://schemas.microsoft.com/office/drawing/2014/main" id="{4E399473-6A37-12E4-B044-18801652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43" y="4880226"/>
                <a:ext cx="0" cy="176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מחבר חץ ישר 110">
                <a:extLst>
                  <a:ext uri="{FF2B5EF4-FFF2-40B4-BE49-F238E27FC236}">
                    <a16:creationId xmlns:a16="http://schemas.microsoft.com/office/drawing/2014/main" id="{751D5808-A2CE-06F1-4E0E-190DE84DE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43" y="4227149"/>
                <a:ext cx="0" cy="176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022266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188</Words>
  <Application>Microsoft Office PowerPoint</Application>
  <PresentationFormat>מסך רחב</PresentationFormat>
  <Paragraphs>141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רינת אביטל</cp:lastModifiedBy>
  <cp:revision>24</cp:revision>
  <dcterms:created xsi:type="dcterms:W3CDTF">2021-10-26T05:57:07Z</dcterms:created>
  <dcterms:modified xsi:type="dcterms:W3CDTF">2022-05-09T21:10:54Z</dcterms:modified>
</cp:coreProperties>
</file>