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5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7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19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8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2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8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4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2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6A3480-941D-44DD-ACF0-B9598A3CACDA}" type="datetimeFigureOut">
              <a:rPr lang="he-IL" smtClean="0"/>
              <a:t>כ"ו/סיון/תשפ"ב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9811E3-5D17-4D87-9A5F-3D278363941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קבוצה 103">
            <a:extLst>
              <a:ext uri="{FF2B5EF4-FFF2-40B4-BE49-F238E27FC236}">
                <a16:creationId xmlns:a16="http://schemas.microsoft.com/office/drawing/2014/main" id="{44D72E7D-AC71-9813-1771-CC8F95AC305D}"/>
              </a:ext>
            </a:extLst>
          </p:cNvPr>
          <p:cNvGrpSpPr/>
          <p:nvPr/>
        </p:nvGrpSpPr>
        <p:grpSpPr>
          <a:xfrm>
            <a:off x="2300084" y="2417027"/>
            <a:ext cx="3288030" cy="1019810"/>
            <a:chOff x="-134162" y="143935"/>
            <a:chExt cx="3288376" cy="1020311"/>
          </a:xfrm>
        </p:grpSpPr>
        <p:grpSp>
          <p:nvGrpSpPr>
            <p:cNvPr id="105" name="קבוצה 104">
              <a:extLst>
                <a:ext uri="{FF2B5EF4-FFF2-40B4-BE49-F238E27FC236}">
                  <a16:creationId xmlns:a16="http://schemas.microsoft.com/office/drawing/2014/main" id="{85523EA8-E493-0AF2-94E7-F7AFE844A3E2}"/>
                </a:ext>
              </a:extLst>
            </p:cNvPr>
            <p:cNvGrpSpPr/>
            <p:nvPr/>
          </p:nvGrpSpPr>
          <p:grpSpPr>
            <a:xfrm>
              <a:off x="0" y="541199"/>
              <a:ext cx="3154214" cy="623047"/>
              <a:chOff x="0" y="541199"/>
              <a:chExt cx="1343873" cy="301756"/>
            </a:xfrm>
          </p:grpSpPr>
          <p:sp>
            <p:nvSpPr>
              <p:cNvPr id="107" name="מלבן 106">
                <a:extLst>
                  <a:ext uri="{FF2B5EF4-FFF2-40B4-BE49-F238E27FC236}">
                    <a16:creationId xmlns:a16="http://schemas.microsoft.com/office/drawing/2014/main" id="{03F3223A-BACD-7372-3877-4A75BFF51B7B}"/>
                  </a:ext>
                </a:extLst>
              </p:cNvPr>
              <p:cNvSpPr/>
              <p:nvPr/>
            </p:nvSpPr>
            <p:spPr>
              <a:xfrm>
                <a:off x="0" y="541199"/>
                <a:ext cx="1343873" cy="3017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 dirty="0"/>
              </a:p>
            </p:txBody>
          </p:sp>
          <p:sp>
            <p:nvSpPr>
              <p:cNvPr id="108" name="מלבן 107">
                <a:extLst>
                  <a:ext uri="{FF2B5EF4-FFF2-40B4-BE49-F238E27FC236}">
                    <a16:creationId xmlns:a16="http://schemas.microsoft.com/office/drawing/2014/main" id="{8F936DF0-B1A7-BFFE-973D-F79CF8BC91A0}"/>
                  </a:ext>
                </a:extLst>
              </p:cNvPr>
              <p:cNvSpPr/>
              <p:nvPr/>
            </p:nvSpPr>
            <p:spPr>
              <a:xfrm>
                <a:off x="58978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Value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מלבן 108">
                <a:extLst>
                  <a:ext uri="{FF2B5EF4-FFF2-40B4-BE49-F238E27FC236}">
                    <a16:creationId xmlns:a16="http://schemas.microsoft.com/office/drawing/2014/main" id="{5D411D99-B253-8C00-F2A8-5A1018525D65}"/>
                  </a:ext>
                </a:extLst>
              </p:cNvPr>
              <p:cNvSpPr/>
              <p:nvPr/>
            </p:nvSpPr>
            <p:spPr>
              <a:xfrm>
                <a:off x="482745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Operator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מלבן 109">
                <a:extLst>
                  <a:ext uri="{FF2B5EF4-FFF2-40B4-BE49-F238E27FC236}">
                    <a16:creationId xmlns:a16="http://schemas.microsoft.com/office/drawing/2014/main" id="{90250EE3-777E-538E-AF6F-9EA08C16CF4F}"/>
                  </a:ext>
                </a:extLst>
              </p:cNvPr>
              <p:cNvSpPr/>
              <p:nvPr/>
            </p:nvSpPr>
            <p:spPr>
              <a:xfrm>
                <a:off x="913549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Class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6" name="תיבת טקסט 21">
              <a:extLst>
                <a:ext uri="{FF2B5EF4-FFF2-40B4-BE49-F238E27FC236}">
                  <a16:creationId xmlns:a16="http://schemas.microsoft.com/office/drawing/2014/main" id="{8E5A00A3-DAFB-65E3-5180-3E4223BA31C0}"/>
                </a:ext>
              </a:extLst>
            </p:cNvPr>
            <p:cNvSpPr txBox="1"/>
            <p:nvPr/>
          </p:nvSpPr>
          <p:spPr>
            <a:xfrm>
              <a:off x="-134162" y="143935"/>
              <a:ext cx="1210944" cy="509904"/>
            </a:xfrm>
            <a:prstGeom prst="rect">
              <a:avLst/>
            </a:prstGeom>
            <a:noFill/>
            <a:ln w="15875" cmpd="sng">
              <a:noFill/>
            </a:ln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Parameter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קבוצה 110">
            <a:extLst>
              <a:ext uri="{FF2B5EF4-FFF2-40B4-BE49-F238E27FC236}">
                <a16:creationId xmlns:a16="http://schemas.microsoft.com/office/drawing/2014/main" id="{47ADD0CC-D9E6-A17F-D6E3-AAD2CCE266ED}"/>
              </a:ext>
            </a:extLst>
          </p:cNvPr>
          <p:cNvGrpSpPr/>
          <p:nvPr/>
        </p:nvGrpSpPr>
        <p:grpSpPr>
          <a:xfrm>
            <a:off x="6739229" y="4438044"/>
            <a:ext cx="1540510" cy="831850"/>
            <a:chOff x="-495191" y="90497"/>
            <a:chExt cx="3649405" cy="1073749"/>
          </a:xfrm>
        </p:grpSpPr>
        <p:grpSp>
          <p:nvGrpSpPr>
            <p:cNvPr id="112" name="קבוצה 111">
              <a:extLst>
                <a:ext uri="{FF2B5EF4-FFF2-40B4-BE49-F238E27FC236}">
                  <a16:creationId xmlns:a16="http://schemas.microsoft.com/office/drawing/2014/main" id="{0C492DD8-2CEA-60BE-9A13-87D9DE6C56A3}"/>
                </a:ext>
              </a:extLst>
            </p:cNvPr>
            <p:cNvGrpSpPr/>
            <p:nvPr/>
          </p:nvGrpSpPr>
          <p:grpSpPr>
            <a:xfrm>
              <a:off x="0" y="541199"/>
              <a:ext cx="3154214" cy="623047"/>
              <a:chOff x="0" y="541199"/>
              <a:chExt cx="1343873" cy="301756"/>
            </a:xfrm>
          </p:grpSpPr>
          <p:sp>
            <p:nvSpPr>
              <p:cNvPr id="114" name="מלבן 113">
                <a:extLst>
                  <a:ext uri="{FF2B5EF4-FFF2-40B4-BE49-F238E27FC236}">
                    <a16:creationId xmlns:a16="http://schemas.microsoft.com/office/drawing/2014/main" id="{E046E127-CA7C-0474-C315-151BDA363557}"/>
                  </a:ext>
                </a:extLst>
              </p:cNvPr>
              <p:cNvSpPr/>
              <p:nvPr/>
            </p:nvSpPr>
            <p:spPr>
              <a:xfrm>
                <a:off x="0" y="541199"/>
                <a:ext cx="1343873" cy="3017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endParaRPr lang="he-IL"/>
              </a:p>
            </p:txBody>
          </p:sp>
          <p:sp>
            <p:nvSpPr>
              <p:cNvPr id="115" name="מלבן 114">
                <a:extLst>
                  <a:ext uri="{FF2B5EF4-FFF2-40B4-BE49-F238E27FC236}">
                    <a16:creationId xmlns:a16="http://schemas.microsoft.com/office/drawing/2014/main" id="{1A0DCA5A-0F43-F5AD-2F02-8B57F86EC0B2}"/>
                  </a:ext>
                </a:extLst>
              </p:cNvPr>
              <p:cNvSpPr/>
              <p:nvPr/>
            </p:nvSpPr>
            <p:spPr>
              <a:xfrm>
                <a:off x="58978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מלבן 115">
                <a:extLst>
                  <a:ext uri="{FF2B5EF4-FFF2-40B4-BE49-F238E27FC236}">
                    <a16:creationId xmlns:a16="http://schemas.microsoft.com/office/drawing/2014/main" id="{FD911B42-721F-86CC-F219-0874E9EA2760}"/>
                  </a:ext>
                </a:extLst>
              </p:cNvPr>
              <p:cNvSpPr/>
              <p:nvPr/>
            </p:nvSpPr>
            <p:spPr>
              <a:xfrm>
                <a:off x="482745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+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D75D9985-D42C-1D24-B7AA-785F79671826}"/>
                  </a:ext>
                </a:extLst>
              </p:cNvPr>
              <p:cNvSpPr/>
              <p:nvPr/>
            </p:nvSpPr>
            <p:spPr>
              <a:xfrm>
                <a:off x="913549" y="600910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mpd="sng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3" name="תיבת טקסט 21">
              <a:extLst>
                <a:ext uri="{FF2B5EF4-FFF2-40B4-BE49-F238E27FC236}">
                  <a16:creationId xmlns:a16="http://schemas.microsoft.com/office/drawing/2014/main" id="{DAF41597-57A1-FE08-532E-4197088D213E}"/>
                </a:ext>
              </a:extLst>
            </p:cNvPr>
            <p:cNvSpPr txBox="1"/>
            <p:nvPr/>
          </p:nvSpPr>
          <p:spPr>
            <a:xfrm>
              <a:off x="-495191" y="90497"/>
              <a:ext cx="2346890" cy="519156"/>
            </a:xfrm>
            <a:prstGeom prst="rect">
              <a:avLst/>
            </a:prstGeom>
            <a:noFill/>
            <a:ln w="15875" cmpd="sng">
              <a:noFill/>
            </a:ln>
          </p:spPr>
          <p:txBody>
            <a:bodyPr wrap="square" rtlCol="1">
              <a:no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Parameter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71">
            <a:extLst>
              <a:ext uri="{FF2B5EF4-FFF2-40B4-BE49-F238E27FC236}">
                <a16:creationId xmlns:a16="http://schemas.microsoft.com/office/drawing/2014/main" id="{EA0BA954-C057-DE17-1442-53D653FD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312" y="615586"/>
            <a:ext cx="833162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1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שמירת מחרוזת של גרף הפונקציה לכדי מבני נתונים שישמר בתוכו נתוני הפונקציה והפיכתה לשימושית ופתירה.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b="1" i="0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he-IL" altLang="he-IL" sz="18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שם כך צריך ליצור אובייקט "פרמטר"  שבו מאוכסן כל איבר בפונקציה:</a:t>
            </a:r>
          </a:p>
          <a:p>
            <a:pPr marL="342900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he-IL" altLang="he-IL" dirty="0">
              <a:latin typeface="Tahoma" panose="020B060403050404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e-IL" altLang="he-IL" sz="1800" b="0" i="0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257300" lvl="2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Value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ערך האיבר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1257300" lvl="2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Operator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אופרטור (+/-)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1257300" lvl="2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Class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מעלה של האיבר  (דרגה)</a:t>
            </a:r>
            <a:endParaRPr kumimoji="0" lang="he-IL" altLang="he-IL" sz="28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he-IL" altLang="he-IL" b="0" i="0" u="sng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he-IL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b="1" i="0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96D5304D-649C-733D-9CA1-D59663D4CE22}"/>
              </a:ext>
            </a:extLst>
          </p:cNvPr>
          <p:cNvSpPr txBox="1"/>
          <p:nvPr/>
        </p:nvSpPr>
        <p:spPr>
          <a:xfrm>
            <a:off x="5588114" y="8433643"/>
            <a:ext cx="1524439" cy="9626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37" name="תיבת טקסט 136">
            <a:extLst>
              <a:ext uri="{FF2B5EF4-FFF2-40B4-BE49-F238E27FC236}">
                <a16:creationId xmlns:a16="http://schemas.microsoft.com/office/drawing/2014/main" id="{5FDF1F4F-BE28-3CE7-A32A-AD14E27BB32E}"/>
              </a:ext>
            </a:extLst>
          </p:cNvPr>
          <p:cNvSpPr txBox="1"/>
          <p:nvPr/>
        </p:nvSpPr>
        <p:spPr>
          <a:xfrm>
            <a:off x="10373434" y="4582697"/>
            <a:ext cx="126850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לדוגמא: </a:t>
            </a:r>
            <a:endParaRPr kumimoji="0" lang="en-US" altLang="he-IL" sz="28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תיבת טקסט 138">
                <a:extLst>
                  <a:ext uri="{FF2B5EF4-FFF2-40B4-BE49-F238E27FC236}">
                    <a16:creationId xmlns:a16="http://schemas.microsoft.com/office/drawing/2014/main" id="{540B7CA8-4E69-E82F-8606-BA8806A96CBA}"/>
                  </a:ext>
                </a:extLst>
              </p:cNvPr>
              <p:cNvSpPr txBox="1"/>
              <p:nvPr/>
            </p:nvSpPr>
            <p:spPr>
              <a:xfrm>
                <a:off x="9735222" y="4602544"/>
                <a:ext cx="6382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he-IL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e-IL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139" name="תיבת טקסט 138">
                <a:extLst>
                  <a:ext uri="{FF2B5EF4-FFF2-40B4-BE49-F238E27FC236}">
                    <a16:creationId xmlns:a16="http://schemas.microsoft.com/office/drawing/2014/main" id="{540B7CA8-4E69-E82F-8606-BA8806A96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222" y="4602544"/>
                <a:ext cx="638212" cy="369332"/>
              </a:xfrm>
              <a:prstGeom prst="rect">
                <a:avLst/>
              </a:prstGeom>
              <a:blipFill>
                <a:blip r:embed="rId2"/>
                <a:stretch>
                  <a:fillRect l="-5714"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>
            <a:extLst>
              <a:ext uri="{FF2B5EF4-FFF2-40B4-BE49-F238E27FC236}">
                <a16:creationId xmlns:a16="http://schemas.microsoft.com/office/drawing/2014/main" id="{ED31117D-2199-7510-E417-4CB5605B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B8C7BF74-2B00-AFC6-B7E0-52D509E46BE3}"/>
              </a:ext>
            </a:extLst>
          </p:cNvPr>
          <p:cNvGrpSpPr/>
          <p:nvPr/>
        </p:nvGrpSpPr>
        <p:grpSpPr>
          <a:xfrm>
            <a:off x="1472491" y="2147889"/>
            <a:ext cx="2624380" cy="2881312"/>
            <a:chOff x="0" y="0"/>
            <a:chExt cx="1998292" cy="2193658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D624C2A5-7400-97F5-D798-23C35A53B64C}"/>
                </a:ext>
              </a:extLst>
            </p:cNvPr>
            <p:cNvGrpSpPr/>
            <p:nvPr/>
          </p:nvGrpSpPr>
          <p:grpSpPr>
            <a:xfrm>
              <a:off x="59266" y="406400"/>
              <a:ext cx="1939026" cy="1787258"/>
              <a:chOff x="0" y="0"/>
              <a:chExt cx="1939026" cy="1787258"/>
            </a:xfrm>
          </p:grpSpPr>
          <p:grpSp>
            <p:nvGrpSpPr>
              <p:cNvPr id="8" name="קבוצה 7">
                <a:extLst>
                  <a:ext uri="{FF2B5EF4-FFF2-40B4-BE49-F238E27FC236}">
                    <a16:creationId xmlns:a16="http://schemas.microsoft.com/office/drawing/2014/main" id="{AAE05104-9D69-241C-6A76-F81D70F68251}"/>
                  </a:ext>
                </a:extLst>
              </p:cNvPr>
              <p:cNvGrpSpPr/>
              <p:nvPr/>
            </p:nvGrpSpPr>
            <p:grpSpPr>
              <a:xfrm>
                <a:off x="0" y="0"/>
                <a:ext cx="1939026" cy="476618"/>
                <a:chOff x="0" y="0"/>
                <a:chExt cx="1391816" cy="372744"/>
              </a:xfrm>
            </p:grpSpPr>
            <p:sp>
              <p:nvSpPr>
                <p:cNvPr id="21" name="מלבן 20">
                  <a:extLst>
                    <a:ext uri="{FF2B5EF4-FFF2-40B4-BE49-F238E27FC236}">
                      <a16:creationId xmlns:a16="http://schemas.microsoft.com/office/drawing/2014/main" id="{9A2C4AAA-A079-1794-FA14-1191F7E59CA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22" name="מלבן 21">
                  <a:extLst>
                    <a:ext uri="{FF2B5EF4-FFF2-40B4-BE49-F238E27FC236}">
                      <a16:creationId xmlns:a16="http://schemas.microsoft.com/office/drawing/2014/main" id="{7A73F18E-BA23-77DD-7CD3-A9A084214DE2}"/>
                    </a:ext>
                  </a:extLst>
                </p:cNvPr>
                <p:cNvSpPr/>
                <p:nvPr/>
              </p:nvSpPr>
              <p:spPr>
                <a:xfrm>
                  <a:off x="67004" y="87745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מלבן 22">
                  <a:extLst>
                    <a:ext uri="{FF2B5EF4-FFF2-40B4-BE49-F238E27FC236}">
                      <a16:creationId xmlns:a16="http://schemas.microsoft.com/office/drawing/2014/main" id="{580C3C07-340D-BCBA-6663-59A35109AF36}"/>
                    </a:ext>
                  </a:extLst>
                </p:cNvPr>
                <p:cNvSpPr/>
                <p:nvPr/>
              </p:nvSpPr>
              <p:spPr>
                <a:xfrm>
                  <a:off x="475523" y="87745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מלבן 23">
                  <a:extLst>
                    <a:ext uri="{FF2B5EF4-FFF2-40B4-BE49-F238E27FC236}">
                      <a16:creationId xmlns:a16="http://schemas.microsoft.com/office/drawing/2014/main" id="{ED165203-66A1-75DE-14AA-B767E888F52C}"/>
                    </a:ext>
                  </a:extLst>
                </p:cNvPr>
                <p:cNvSpPr/>
                <p:nvPr/>
              </p:nvSpPr>
              <p:spPr>
                <a:xfrm>
                  <a:off x="963417" y="87745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3D1FAE2D-5CE7-9D00-FAC2-F899677FCBFD}"/>
                  </a:ext>
                </a:extLst>
              </p:cNvPr>
              <p:cNvGrpSpPr/>
              <p:nvPr/>
            </p:nvGrpSpPr>
            <p:grpSpPr>
              <a:xfrm>
                <a:off x="0" y="1310640"/>
                <a:ext cx="1939026" cy="476618"/>
                <a:chOff x="0" y="1310640"/>
                <a:chExt cx="1391816" cy="372744"/>
              </a:xfrm>
            </p:grpSpPr>
            <p:sp>
              <p:nvSpPr>
                <p:cNvPr id="17" name="מלבן 16">
                  <a:extLst>
                    <a:ext uri="{FF2B5EF4-FFF2-40B4-BE49-F238E27FC236}">
                      <a16:creationId xmlns:a16="http://schemas.microsoft.com/office/drawing/2014/main" id="{AC3C4E18-6F07-B7F8-E90D-3369DE3186BD}"/>
                    </a:ext>
                  </a:extLst>
                </p:cNvPr>
                <p:cNvSpPr/>
                <p:nvPr/>
              </p:nvSpPr>
              <p:spPr>
                <a:xfrm>
                  <a:off x="0" y="1310640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18" name="מלבן 17">
                  <a:extLst>
                    <a:ext uri="{FF2B5EF4-FFF2-40B4-BE49-F238E27FC236}">
                      <a16:creationId xmlns:a16="http://schemas.microsoft.com/office/drawing/2014/main" id="{F29506D4-CA4E-83FF-1C91-D4E3A1E61381}"/>
                    </a:ext>
                  </a:extLst>
                </p:cNvPr>
                <p:cNvSpPr/>
                <p:nvPr/>
              </p:nvSpPr>
              <p:spPr>
                <a:xfrm>
                  <a:off x="67004" y="1398385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9F4BAAF3-146D-348E-FE53-22DBBC3B8205}"/>
                    </a:ext>
                  </a:extLst>
                </p:cNvPr>
                <p:cNvSpPr/>
                <p:nvPr/>
              </p:nvSpPr>
              <p:spPr>
                <a:xfrm>
                  <a:off x="475523" y="1398385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4B7B9251-1B05-517C-8840-9EF3A1380887}"/>
                    </a:ext>
                  </a:extLst>
                </p:cNvPr>
                <p:cNvSpPr/>
                <p:nvPr/>
              </p:nvSpPr>
              <p:spPr>
                <a:xfrm>
                  <a:off x="963417" y="1398385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קבוצה 9">
                <a:extLst>
                  <a:ext uri="{FF2B5EF4-FFF2-40B4-BE49-F238E27FC236}">
                    <a16:creationId xmlns:a16="http://schemas.microsoft.com/office/drawing/2014/main" id="{3B257839-4893-33C5-5791-CC9DF463E3B9}"/>
                  </a:ext>
                </a:extLst>
              </p:cNvPr>
              <p:cNvGrpSpPr/>
              <p:nvPr/>
            </p:nvGrpSpPr>
            <p:grpSpPr>
              <a:xfrm>
                <a:off x="0" y="657988"/>
                <a:ext cx="1939026" cy="476618"/>
                <a:chOff x="0" y="657988"/>
                <a:chExt cx="1391816" cy="372744"/>
              </a:xfrm>
            </p:grpSpPr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16AD3AF8-D884-148A-91C8-9A24F7FD8530}"/>
                    </a:ext>
                  </a:extLst>
                </p:cNvPr>
                <p:cNvSpPr/>
                <p:nvPr/>
              </p:nvSpPr>
              <p:spPr>
                <a:xfrm>
                  <a:off x="0" y="657988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 dirty="0"/>
                </a:p>
              </p:txBody>
            </p:sp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EAD99E72-3182-6D6E-EACC-D9E8664E4020}"/>
                    </a:ext>
                  </a:extLst>
                </p:cNvPr>
                <p:cNvSpPr/>
                <p:nvPr/>
              </p:nvSpPr>
              <p:spPr>
                <a:xfrm>
                  <a:off x="67004" y="745733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מלבן 14">
                  <a:extLst>
                    <a:ext uri="{FF2B5EF4-FFF2-40B4-BE49-F238E27FC236}">
                      <a16:creationId xmlns:a16="http://schemas.microsoft.com/office/drawing/2014/main" id="{D07583CB-0E53-CBBF-1360-92946394B1F2}"/>
                    </a:ext>
                  </a:extLst>
                </p:cNvPr>
                <p:cNvSpPr/>
                <p:nvPr/>
              </p:nvSpPr>
              <p:spPr>
                <a:xfrm>
                  <a:off x="475523" y="745733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מלבן 15">
                  <a:extLst>
                    <a:ext uri="{FF2B5EF4-FFF2-40B4-BE49-F238E27FC236}">
                      <a16:creationId xmlns:a16="http://schemas.microsoft.com/office/drawing/2014/main" id="{90887D13-438A-EB3A-105D-C6C54612E1A5}"/>
                    </a:ext>
                  </a:extLst>
                </p:cNvPr>
                <p:cNvSpPr/>
                <p:nvPr/>
              </p:nvSpPr>
              <p:spPr>
                <a:xfrm>
                  <a:off x="963417" y="745733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" name="מחבר חץ ישר 10">
                <a:extLst>
                  <a:ext uri="{FF2B5EF4-FFF2-40B4-BE49-F238E27FC236}">
                    <a16:creationId xmlns:a16="http://schemas.microsoft.com/office/drawing/2014/main" id="{04587C38-3073-D80A-8392-97F8ADC4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513" y="1134606"/>
                <a:ext cx="0" cy="17645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מחבר חץ ישר 11">
                <a:extLst>
                  <a:ext uri="{FF2B5EF4-FFF2-40B4-BE49-F238E27FC236}">
                    <a16:creationId xmlns:a16="http://schemas.microsoft.com/office/drawing/2014/main" id="{5C8FFEF6-4FB8-049B-9ED3-7072F525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513" y="481529"/>
                <a:ext cx="0" cy="17645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תיבת טקסט 92">
              <a:extLst>
                <a:ext uri="{FF2B5EF4-FFF2-40B4-BE49-F238E27FC236}">
                  <a16:creationId xmlns:a16="http://schemas.microsoft.com/office/drawing/2014/main" id="{E165BB1D-3ECE-DC59-5EF0-5AE0A077227D}"/>
                </a:ext>
              </a:extLst>
            </p:cNvPr>
            <p:cNvSpPr txBox="1"/>
            <p:nvPr/>
          </p:nvSpPr>
          <p:spPr>
            <a:xfrm>
              <a:off x="0" y="0"/>
              <a:ext cx="1489075" cy="4273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List&lt; Parameter&gt;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FA5883B-6B27-F155-494C-56AAFBE6DEE5}"/>
              </a:ext>
            </a:extLst>
          </p:cNvPr>
          <p:cNvSpPr txBox="1"/>
          <p:nvPr/>
        </p:nvSpPr>
        <p:spPr>
          <a:xfrm>
            <a:off x="3657600" y="986117"/>
            <a:ext cx="73186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i="0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</a:t>
            </a:r>
            <a:r>
              <a:rPr kumimoji="0" lang="he-IL" altLang="he-IL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על מנת שאוכל לאגד את כל רצף האיברים הקיימים לי אצטרך ליצור רשימת פרמטרים שתכיל את כל רצף האיברים הקיימים בפונקציה.</a:t>
            </a:r>
            <a:endParaRPr kumimoji="0" lang="he-IL" altLang="he-IL" sz="320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205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AA695A3D-CEBD-4483-F2FF-2EB05FC78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3C867C3E-3A11-F304-542B-F11E72AA0AD2}"/>
              </a:ext>
            </a:extLst>
          </p:cNvPr>
          <p:cNvGrpSpPr/>
          <p:nvPr/>
        </p:nvGrpSpPr>
        <p:grpSpPr>
          <a:xfrm>
            <a:off x="901178" y="2007334"/>
            <a:ext cx="3568065" cy="3486150"/>
            <a:chOff x="-214388" y="42333"/>
            <a:chExt cx="3568592" cy="3486761"/>
          </a:xfrm>
        </p:grpSpPr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7983A84A-E8FE-9D55-32CA-83CC5F43C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8325" y="1222202"/>
              <a:ext cx="193098" cy="458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20E9A8FC-93D0-5CC3-E98D-D746B803D899}"/>
                </a:ext>
              </a:extLst>
            </p:cNvPr>
            <p:cNvGrpSpPr/>
            <p:nvPr/>
          </p:nvGrpSpPr>
          <p:grpSpPr>
            <a:xfrm>
              <a:off x="-214388" y="42333"/>
              <a:ext cx="3568592" cy="1174960"/>
              <a:chOff x="-214388" y="42333"/>
              <a:chExt cx="3568592" cy="1174960"/>
            </a:xfrm>
          </p:grpSpPr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34723F12-43B7-92C4-D5D0-E512C41D0E63}"/>
                  </a:ext>
                </a:extLst>
              </p:cNvPr>
              <p:cNvGrpSpPr/>
              <p:nvPr/>
            </p:nvGrpSpPr>
            <p:grpSpPr>
              <a:xfrm>
                <a:off x="0" y="545367"/>
                <a:ext cx="3354204" cy="671926"/>
                <a:chOff x="0" y="545367"/>
                <a:chExt cx="1429080" cy="325429"/>
              </a:xfrm>
            </p:grpSpPr>
            <p:sp>
              <p:nvSpPr>
                <p:cNvPr id="28" name="מלבן 27">
                  <a:extLst>
                    <a:ext uri="{FF2B5EF4-FFF2-40B4-BE49-F238E27FC236}">
                      <a16:creationId xmlns:a16="http://schemas.microsoft.com/office/drawing/2014/main" id="{1A663526-A9B3-08C6-D2CC-E6525954E795}"/>
                    </a:ext>
                  </a:extLst>
                </p:cNvPr>
                <p:cNvSpPr/>
                <p:nvPr/>
              </p:nvSpPr>
              <p:spPr>
                <a:xfrm>
                  <a:off x="0" y="545367"/>
                  <a:ext cx="1429080" cy="3254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29" name="מלבן 28">
                  <a:extLst>
                    <a:ext uri="{FF2B5EF4-FFF2-40B4-BE49-F238E27FC236}">
                      <a16:creationId xmlns:a16="http://schemas.microsoft.com/office/drawing/2014/main" id="{A3E567B4-FA53-5040-E5FD-B97BA13B282D}"/>
                    </a:ext>
                  </a:extLst>
                </p:cNvPr>
                <p:cNvSpPr/>
                <p:nvPr/>
              </p:nvSpPr>
              <p:spPr>
                <a:xfrm>
                  <a:off x="56204" y="603060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מלבן 29">
                  <a:extLst>
                    <a:ext uri="{FF2B5EF4-FFF2-40B4-BE49-F238E27FC236}">
                      <a16:creationId xmlns:a16="http://schemas.microsoft.com/office/drawing/2014/main" id="{F4642099-DCCF-51E8-79B2-1F3C3D7791E0}"/>
                    </a:ext>
                  </a:extLst>
                </p:cNvPr>
                <p:cNvSpPr/>
                <p:nvPr/>
              </p:nvSpPr>
              <p:spPr>
                <a:xfrm>
                  <a:off x="479971" y="603060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Count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מלבן 30">
                  <a:extLst>
                    <a:ext uri="{FF2B5EF4-FFF2-40B4-BE49-F238E27FC236}">
                      <a16:creationId xmlns:a16="http://schemas.microsoft.com/office/drawing/2014/main" id="{33141805-FBDC-A420-3F44-2CD6DA68EF81}"/>
                    </a:ext>
                  </a:extLst>
                </p:cNvPr>
                <p:cNvSpPr/>
                <p:nvPr/>
              </p:nvSpPr>
              <p:spPr>
                <a:xfrm>
                  <a:off x="910775" y="603060"/>
                  <a:ext cx="45277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Parameters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תיבת טקסט 25">
                <a:extLst>
                  <a:ext uri="{FF2B5EF4-FFF2-40B4-BE49-F238E27FC236}">
                    <a16:creationId xmlns:a16="http://schemas.microsoft.com/office/drawing/2014/main" id="{C757522F-EF21-555C-E6B7-9D3AF1856796}"/>
                  </a:ext>
                </a:extLst>
              </p:cNvPr>
              <p:cNvSpPr txBox="1"/>
              <p:nvPr/>
            </p:nvSpPr>
            <p:spPr>
              <a:xfrm>
                <a:off x="-214388" y="42333"/>
                <a:ext cx="1210945" cy="50673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rtlCol="1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Equation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ED82939B-9345-5F8E-5DE8-8AA3AEC08FAC}"/>
                </a:ext>
              </a:extLst>
            </p:cNvPr>
            <p:cNvGrpSpPr/>
            <p:nvPr/>
          </p:nvGrpSpPr>
          <p:grpSpPr>
            <a:xfrm>
              <a:off x="1415178" y="1741836"/>
              <a:ext cx="1939026" cy="1787258"/>
              <a:chOff x="1415178" y="1741836"/>
              <a:chExt cx="1939026" cy="1787258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19274373-21FF-6F02-B620-725132A05D87}"/>
                  </a:ext>
                </a:extLst>
              </p:cNvPr>
              <p:cNvGrpSpPr/>
              <p:nvPr/>
            </p:nvGrpSpPr>
            <p:grpSpPr>
              <a:xfrm>
                <a:off x="1415178" y="1741836"/>
                <a:ext cx="1939026" cy="476618"/>
                <a:chOff x="1415178" y="1741836"/>
                <a:chExt cx="1391816" cy="372744"/>
              </a:xfrm>
            </p:grpSpPr>
            <p:sp>
              <p:nvSpPr>
                <p:cNvPr id="22" name="מלבן 21">
                  <a:extLst>
                    <a:ext uri="{FF2B5EF4-FFF2-40B4-BE49-F238E27FC236}">
                      <a16:creationId xmlns:a16="http://schemas.microsoft.com/office/drawing/2014/main" id="{9FD28193-2F37-5725-E5E5-C48E42DFA59C}"/>
                    </a:ext>
                  </a:extLst>
                </p:cNvPr>
                <p:cNvSpPr/>
                <p:nvPr/>
              </p:nvSpPr>
              <p:spPr>
                <a:xfrm>
                  <a:off x="1415178" y="1741836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23" name="מלבן 22">
                  <a:extLst>
                    <a:ext uri="{FF2B5EF4-FFF2-40B4-BE49-F238E27FC236}">
                      <a16:creationId xmlns:a16="http://schemas.microsoft.com/office/drawing/2014/main" id="{A11161F9-1733-65DA-47FE-9441DB880A8B}"/>
                    </a:ext>
                  </a:extLst>
                </p:cNvPr>
                <p:cNvSpPr/>
                <p:nvPr/>
              </p:nvSpPr>
              <p:spPr>
                <a:xfrm>
                  <a:off x="1482182" y="1829581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מלבן 23">
                  <a:extLst>
                    <a:ext uri="{FF2B5EF4-FFF2-40B4-BE49-F238E27FC236}">
                      <a16:creationId xmlns:a16="http://schemas.microsoft.com/office/drawing/2014/main" id="{B57ED5F4-CCB9-3058-70B0-30C2378A8BD8}"/>
                    </a:ext>
                  </a:extLst>
                </p:cNvPr>
                <p:cNvSpPr/>
                <p:nvPr/>
              </p:nvSpPr>
              <p:spPr>
                <a:xfrm>
                  <a:off x="1890701" y="1829581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336ADE53-354A-C430-F2A5-E455CDDCC04D}"/>
                    </a:ext>
                  </a:extLst>
                </p:cNvPr>
                <p:cNvSpPr/>
                <p:nvPr/>
              </p:nvSpPr>
              <p:spPr>
                <a:xfrm>
                  <a:off x="2378595" y="1829581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קבוצה 9">
                <a:extLst>
                  <a:ext uri="{FF2B5EF4-FFF2-40B4-BE49-F238E27FC236}">
                    <a16:creationId xmlns:a16="http://schemas.microsoft.com/office/drawing/2014/main" id="{40DF1A3E-19B0-FBD0-1804-98F3869EA171}"/>
                  </a:ext>
                </a:extLst>
              </p:cNvPr>
              <p:cNvGrpSpPr/>
              <p:nvPr/>
            </p:nvGrpSpPr>
            <p:grpSpPr>
              <a:xfrm>
                <a:off x="1415178" y="3052476"/>
                <a:ext cx="1939026" cy="476618"/>
                <a:chOff x="1415178" y="3052476"/>
                <a:chExt cx="1391816" cy="372744"/>
              </a:xfrm>
            </p:grpSpPr>
            <p:sp>
              <p:nvSpPr>
                <p:cNvPr id="18" name="מלבן 17">
                  <a:extLst>
                    <a:ext uri="{FF2B5EF4-FFF2-40B4-BE49-F238E27FC236}">
                      <a16:creationId xmlns:a16="http://schemas.microsoft.com/office/drawing/2014/main" id="{183377CC-8840-8E51-2FB2-FDA8675F76F0}"/>
                    </a:ext>
                  </a:extLst>
                </p:cNvPr>
                <p:cNvSpPr/>
                <p:nvPr/>
              </p:nvSpPr>
              <p:spPr>
                <a:xfrm>
                  <a:off x="1415178" y="3052476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36A132CA-288F-C001-AA1E-E7F8D1CE7B10}"/>
                    </a:ext>
                  </a:extLst>
                </p:cNvPr>
                <p:cNvSpPr/>
                <p:nvPr/>
              </p:nvSpPr>
              <p:spPr>
                <a:xfrm>
                  <a:off x="1482182" y="3140221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074FAE28-13A0-8F35-985E-AA3AD940964D}"/>
                    </a:ext>
                  </a:extLst>
                </p:cNvPr>
                <p:cNvSpPr/>
                <p:nvPr/>
              </p:nvSpPr>
              <p:spPr>
                <a:xfrm>
                  <a:off x="1890701" y="3140221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מלבן 20">
                  <a:extLst>
                    <a:ext uri="{FF2B5EF4-FFF2-40B4-BE49-F238E27FC236}">
                      <a16:creationId xmlns:a16="http://schemas.microsoft.com/office/drawing/2014/main" id="{23C0F5C4-B10A-F766-05DA-1284E5A83A45}"/>
                    </a:ext>
                  </a:extLst>
                </p:cNvPr>
                <p:cNvSpPr/>
                <p:nvPr/>
              </p:nvSpPr>
              <p:spPr>
                <a:xfrm>
                  <a:off x="2378595" y="3140221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קבוצה 10">
                <a:extLst>
                  <a:ext uri="{FF2B5EF4-FFF2-40B4-BE49-F238E27FC236}">
                    <a16:creationId xmlns:a16="http://schemas.microsoft.com/office/drawing/2014/main" id="{F4FA9B52-2F73-85D6-FAED-BEDBC494E337}"/>
                  </a:ext>
                </a:extLst>
              </p:cNvPr>
              <p:cNvGrpSpPr/>
              <p:nvPr/>
            </p:nvGrpSpPr>
            <p:grpSpPr>
              <a:xfrm>
                <a:off x="1415178" y="2399824"/>
                <a:ext cx="1939026" cy="476618"/>
                <a:chOff x="1415178" y="2399824"/>
                <a:chExt cx="1391816" cy="372744"/>
              </a:xfrm>
            </p:grpSpPr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A8589A8E-2776-7AA8-B648-09F273367E3B}"/>
                    </a:ext>
                  </a:extLst>
                </p:cNvPr>
                <p:cNvSpPr/>
                <p:nvPr/>
              </p:nvSpPr>
              <p:spPr>
                <a:xfrm>
                  <a:off x="1415178" y="2399824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15" name="מלבן 14">
                  <a:extLst>
                    <a:ext uri="{FF2B5EF4-FFF2-40B4-BE49-F238E27FC236}">
                      <a16:creationId xmlns:a16="http://schemas.microsoft.com/office/drawing/2014/main" id="{DB199AFD-1DD5-18A0-DC38-F9493F3C30C9}"/>
                    </a:ext>
                  </a:extLst>
                </p:cNvPr>
                <p:cNvSpPr/>
                <p:nvPr/>
              </p:nvSpPr>
              <p:spPr>
                <a:xfrm>
                  <a:off x="1482182" y="2487569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Value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מלבן 15">
                  <a:extLst>
                    <a:ext uri="{FF2B5EF4-FFF2-40B4-BE49-F238E27FC236}">
                      <a16:creationId xmlns:a16="http://schemas.microsoft.com/office/drawing/2014/main" id="{93E99152-AC88-9502-D856-D7610E6998D7}"/>
                    </a:ext>
                  </a:extLst>
                </p:cNvPr>
                <p:cNvSpPr/>
                <p:nvPr/>
              </p:nvSpPr>
              <p:spPr>
                <a:xfrm>
                  <a:off x="1890701" y="2487569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Operator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מלבן 16">
                  <a:extLst>
                    <a:ext uri="{FF2B5EF4-FFF2-40B4-BE49-F238E27FC236}">
                      <a16:creationId xmlns:a16="http://schemas.microsoft.com/office/drawing/2014/main" id="{AE6749E3-08BE-8490-5400-954F2ECDF23F}"/>
                    </a:ext>
                  </a:extLst>
                </p:cNvPr>
                <p:cNvSpPr/>
                <p:nvPr/>
              </p:nvSpPr>
              <p:spPr>
                <a:xfrm>
                  <a:off x="2378595" y="2487569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 cmpd="sng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Class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מחבר חץ ישר 11">
                <a:extLst>
                  <a:ext uri="{FF2B5EF4-FFF2-40B4-BE49-F238E27FC236}">
                    <a16:creationId xmlns:a16="http://schemas.microsoft.com/office/drawing/2014/main" id="{A28FCCC6-92EA-47F0-0970-C3363C38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691" y="2876442"/>
                <a:ext cx="0" cy="176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12">
                <a:extLst>
                  <a:ext uri="{FF2B5EF4-FFF2-40B4-BE49-F238E27FC236}">
                    <a16:creationId xmlns:a16="http://schemas.microsoft.com/office/drawing/2014/main" id="{A3C3456A-2513-2AE3-98D8-3764CFD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691" y="2223365"/>
                <a:ext cx="0" cy="176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D32329F5-9DF1-EFD4-BE66-22E66849C815}"/>
              </a:ext>
            </a:extLst>
          </p:cNvPr>
          <p:cNvSpPr txBox="1"/>
          <p:nvPr/>
        </p:nvSpPr>
        <p:spPr>
          <a:xfrm>
            <a:off x="2623837" y="322661"/>
            <a:ext cx="8897190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he-IL" sz="1800" b="0" i="0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altLang="he-IL" b="1" dirty="0">
                <a:latin typeface="Calibri" panose="020F0502020204030204" pitchFamily="34" charset="0"/>
                <a:ea typeface="Calibri" panose="020F0502020204030204" pitchFamily="34" charset="0"/>
              </a:rPr>
              <a:t>3.  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אך מכיוון שאני צריכה ליצור אובייקט משוואת פונקציה ולדעת פרטים נוספים חשובים אודות הפונקציה החדשה שנוצרת על כן ניצור אובייקט משוואה שבה נשמור את כל המידע הדרוש אודות הפונקציה.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2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Class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מעלת האיבר הגדול ביותר מבין הפרמטרים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Count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מספר האיברים בפונקציה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Parameters</a:t>
            </a:r>
            <a:r>
              <a:rPr kumimoji="0" lang="he-IL" altLang="he-IL" sz="20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– 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רשימת כל אברי הפונקציה הממוינים בסדר יורד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30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2" name="תמונה 237">
            <a:extLst>
              <a:ext uri="{FF2B5EF4-FFF2-40B4-BE49-F238E27FC236}">
                <a16:creationId xmlns:a16="http://schemas.microsoft.com/office/drawing/2014/main" id="{056E3CC4-7B51-55E0-C9A4-9EBD98EE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82" y="695136"/>
            <a:ext cx="1457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56311E91-DADB-7E77-EA04-79BB50DF80F5}"/>
              </a:ext>
            </a:extLst>
          </p:cNvPr>
          <p:cNvGrpSpPr/>
          <p:nvPr/>
        </p:nvGrpSpPr>
        <p:grpSpPr>
          <a:xfrm>
            <a:off x="3933621" y="273050"/>
            <a:ext cx="2656840" cy="3073400"/>
            <a:chOff x="-396770" y="-39432"/>
            <a:chExt cx="3750974" cy="3444774"/>
          </a:xfrm>
        </p:grpSpPr>
        <p:cxnSp>
          <p:nvCxnSpPr>
            <p:cNvPr id="6" name="מחבר חץ ישר 5">
              <a:extLst>
                <a:ext uri="{FF2B5EF4-FFF2-40B4-BE49-F238E27FC236}">
                  <a16:creationId xmlns:a16="http://schemas.microsoft.com/office/drawing/2014/main" id="{9D40113C-7168-8016-D4D3-7EB35B394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8325" y="1098450"/>
              <a:ext cx="193098" cy="4586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F263B5F4-4D48-69B1-C7DD-BAC464BAF9C5}"/>
                </a:ext>
              </a:extLst>
            </p:cNvPr>
            <p:cNvGrpSpPr/>
            <p:nvPr/>
          </p:nvGrpSpPr>
          <p:grpSpPr>
            <a:xfrm>
              <a:off x="-396770" y="-39432"/>
              <a:ext cx="3750974" cy="1132973"/>
              <a:chOff x="-396770" y="-39432"/>
              <a:chExt cx="3750974" cy="1132973"/>
            </a:xfrm>
          </p:grpSpPr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96AE83E6-FC8A-375E-8BD2-C6860535AA1D}"/>
                  </a:ext>
                </a:extLst>
              </p:cNvPr>
              <p:cNvGrpSpPr/>
              <p:nvPr/>
            </p:nvGrpSpPr>
            <p:grpSpPr>
              <a:xfrm>
                <a:off x="0" y="421615"/>
                <a:ext cx="3354204" cy="671926"/>
                <a:chOff x="0" y="421615"/>
                <a:chExt cx="1429080" cy="325429"/>
              </a:xfrm>
            </p:grpSpPr>
            <p:sp>
              <p:nvSpPr>
                <p:cNvPr id="28" name="מלבן 27">
                  <a:extLst>
                    <a:ext uri="{FF2B5EF4-FFF2-40B4-BE49-F238E27FC236}">
                      <a16:creationId xmlns:a16="http://schemas.microsoft.com/office/drawing/2014/main" id="{982841F9-5D44-D2D5-BD1D-43A784F722DA}"/>
                    </a:ext>
                  </a:extLst>
                </p:cNvPr>
                <p:cNvSpPr/>
                <p:nvPr/>
              </p:nvSpPr>
              <p:spPr>
                <a:xfrm>
                  <a:off x="0" y="421615"/>
                  <a:ext cx="1429080" cy="3254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29" name="מלבן 28">
                  <a:extLst>
                    <a:ext uri="{FF2B5EF4-FFF2-40B4-BE49-F238E27FC236}">
                      <a16:creationId xmlns:a16="http://schemas.microsoft.com/office/drawing/2014/main" id="{42E7316C-7139-4007-38E9-8276BD0F8402}"/>
                    </a:ext>
                  </a:extLst>
                </p:cNvPr>
                <p:cNvSpPr/>
                <p:nvPr/>
              </p:nvSpPr>
              <p:spPr>
                <a:xfrm>
                  <a:off x="56204" y="479308"/>
                  <a:ext cx="321584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2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מלבן 29">
                  <a:extLst>
                    <a:ext uri="{FF2B5EF4-FFF2-40B4-BE49-F238E27FC236}">
                      <a16:creationId xmlns:a16="http://schemas.microsoft.com/office/drawing/2014/main" id="{7CB02E62-A407-5DEC-DF3D-E4868AEA32E1}"/>
                    </a:ext>
                  </a:extLst>
                </p:cNvPr>
                <p:cNvSpPr/>
                <p:nvPr/>
              </p:nvSpPr>
              <p:spPr>
                <a:xfrm>
                  <a:off x="479971" y="479308"/>
                  <a:ext cx="321584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3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מלבן 30">
                  <a:extLst>
                    <a:ext uri="{FF2B5EF4-FFF2-40B4-BE49-F238E27FC236}">
                      <a16:creationId xmlns:a16="http://schemas.microsoft.com/office/drawing/2014/main" id="{99DB8394-C7AF-B216-EBF2-486B7B17B045}"/>
                    </a:ext>
                  </a:extLst>
                </p:cNvPr>
                <p:cNvSpPr/>
                <p:nvPr/>
              </p:nvSpPr>
              <p:spPr>
                <a:xfrm>
                  <a:off x="856436" y="479308"/>
                  <a:ext cx="50711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Parameters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תיבת טקסט 124">
                <a:extLst>
                  <a:ext uri="{FF2B5EF4-FFF2-40B4-BE49-F238E27FC236}">
                    <a16:creationId xmlns:a16="http://schemas.microsoft.com/office/drawing/2014/main" id="{DB307D85-1AC3-01AD-0CAD-39818571F5C4}"/>
                  </a:ext>
                </a:extLst>
              </p:cNvPr>
              <p:cNvSpPr txBox="1"/>
              <p:nvPr/>
            </p:nvSpPr>
            <p:spPr>
              <a:xfrm>
                <a:off x="-396770" y="-39432"/>
                <a:ext cx="1457194" cy="3741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1">
                <a:no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Equation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36BB3FD8-E4CF-A1D6-5FBA-3444FD23CE01}"/>
                </a:ext>
              </a:extLst>
            </p:cNvPr>
            <p:cNvGrpSpPr/>
            <p:nvPr/>
          </p:nvGrpSpPr>
          <p:grpSpPr>
            <a:xfrm>
              <a:off x="1415178" y="1618084"/>
              <a:ext cx="1939026" cy="1787258"/>
              <a:chOff x="1415178" y="1618084"/>
              <a:chExt cx="1939026" cy="1787258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A6246F37-DE01-15EB-CD4B-C02F475A8C48}"/>
                  </a:ext>
                </a:extLst>
              </p:cNvPr>
              <p:cNvGrpSpPr/>
              <p:nvPr/>
            </p:nvGrpSpPr>
            <p:grpSpPr>
              <a:xfrm>
                <a:off x="1415178" y="1618084"/>
                <a:ext cx="1939026" cy="476618"/>
                <a:chOff x="1415178" y="1618084"/>
                <a:chExt cx="1391816" cy="372744"/>
              </a:xfrm>
            </p:grpSpPr>
            <p:sp>
              <p:nvSpPr>
                <p:cNvPr id="22" name="מלבן 21">
                  <a:extLst>
                    <a:ext uri="{FF2B5EF4-FFF2-40B4-BE49-F238E27FC236}">
                      <a16:creationId xmlns:a16="http://schemas.microsoft.com/office/drawing/2014/main" id="{9FC70DE7-1C35-6986-7524-A9562950909B}"/>
                    </a:ext>
                  </a:extLst>
                </p:cNvPr>
                <p:cNvSpPr/>
                <p:nvPr/>
              </p:nvSpPr>
              <p:spPr>
                <a:xfrm>
                  <a:off x="1415178" y="1618084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23" name="מלבן 22">
                  <a:extLst>
                    <a:ext uri="{FF2B5EF4-FFF2-40B4-BE49-F238E27FC236}">
                      <a16:creationId xmlns:a16="http://schemas.microsoft.com/office/drawing/2014/main" id="{4E6CD2FC-6CC8-1E52-4497-1DBDBA6E8E9A}"/>
                    </a:ext>
                  </a:extLst>
                </p:cNvPr>
                <p:cNvSpPr/>
                <p:nvPr/>
              </p:nvSpPr>
              <p:spPr>
                <a:xfrm>
                  <a:off x="1482182" y="1705829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3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מלבן 23">
                  <a:extLst>
                    <a:ext uri="{FF2B5EF4-FFF2-40B4-BE49-F238E27FC236}">
                      <a16:creationId xmlns:a16="http://schemas.microsoft.com/office/drawing/2014/main" id="{ED363E38-3B0E-4ED3-BEB3-85FAA6359B74}"/>
                    </a:ext>
                  </a:extLst>
                </p:cNvPr>
                <p:cNvSpPr/>
                <p:nvPr/>
              </p:nvSpPr>
              <p:spPr>
                <a:xfrm>
                  <a:off x="1890701" y="1705829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D80CA16E-0EA0-E2D8-7694-0A1DD0DFA66B}"/>
                    </a:ext>
                  </a:extLst>
                </p:cNvPr>
                <p:cNvSpPr/>
                <p:nvPr/>
              </p:nvSpPr>
              <p:spPr>
                <a:xfrm>
                  <a:off x="2378593" y="1705830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2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קבוצה 9">
                <a:extLst>
                  <a:ext uri="{FF2B5EF4-FFF2-40B4-BE49-F238E27FC236}">
                    <a16:creationId xmlns:a16="http://schemas.microsoft.com/office/drawing/2014/main" id="{B60E3D98-0778-6EC5-3A37-6418DCDC7F86}"/>
                  </a:ext>
                </a:extLst>
              </p:cNvPr>
              <p:cNvGrpSpPr/>
              <p:nvPr/>
            </p:nvGrpSpPr>
            <p:grpSpPr>
              <a:xfrm>
                <a:off x="1415178" y="2928724"/>
                <a:ext cx="1939026" cy="476618"/>
                <a:chOff x="1415178" y="2928724"/>
                <a:chExt cx="1391816" cy="372744"/>
              </a:xfrm>
            </p:grpSpPr>
            <p:sp>
              <p:nvSpPr>
                <p:cNvPr id="18" name="מלבן 17">
                  <a:extLst>
                    <a:ext uri="{FF2B5EF4-FFF2-40B4-BE49-F238E27FC236}">
                      <a16:creationId xmlns:a16="http://schemas.microsoft.com/office/drawing/2014/main" id="{EB55273F-57CE-4997-8B75-E38B9457E183}"/>
                    </a:ext>
                  </a:extLst>
                </p:cNvPr>
                <p:cNvSpPr/>
                <p:nvPr/>
              </p:nvSpPr>
              <p:spPr>
                <a:xfrm>
                  <a:off x="1415178" y="2928724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F280182B-A44C-06F7-F31C-C03B7011B6EB}"/>
                    </a:ext>
                  </a:extLst>
                </p:cNvPr>
                <p:cNvSpPr/>
                <p:nvPr/>
              </p:nvSpPr>
              <p:spPr>
                <a:xfrm>
                  <a:off x="1482182" y="3016469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4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EE7FA4F4-1D46-FB75-DE76-59DE961FCF02}"/>
                    </a:ext>
                  </a:extLst>
                </p:cNvPr>
                <p:cNvSpPr/>
                <p:nvPr/>
              </p:nvSpPr>
              <p:spPr>
                <a:xfrm>
                  <a:off x="1890701" y="3016469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-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מלבן 20">
                  <a:extLst>
                    <a:ext uri="{FF2B5EF4-FFF2-40B4-BE49-F238E27FC236}">
                      <a16:creationId xmlns:a16="http://schemas.microsoft.com/office/drawing/2014/main" id="{CD4341C1-CC46-C18A-DABA-3BABC4790B46}"/>
                    </a:ext>
                  </a:extLst>
                </p:cNvPr>
                <p:cNvSpPr/>
                <p:nvPr/>
              </p:nvSpPr>
              <p:spPr>
                <a:xfrm>
                  <a:off x="2378595" y="3016469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0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קבוצה 10">
                <a:extLst>
                  <a:ext uri="{FF2B5EF4-FFF2-40B4-BE49-F238E27FC236}">
                    <a16:creationId xmlns:a16="http://schemas.microsoft.com/office/drawing/2014/main" id="{EF344B06-0091-66AD-20C5-ED08AB481DE7}"/>
                  </a:ext>
                </a:extLst>
              </p:cNvPr>
              <p:cNvGrpSpPr/>
              <p:nvPr/>
            </p:nvGrpSpPr>
            <p:grpSpPr>
              <a:xfrm>
                <a:off x="1415178" y="2276072"/>
                <a:ext cx="1939026" cy="476618"/>
                <a:chOff x="1415178" y="2276072"/>
                <a:chExt cx="1391816" cy="372744"/>
              </a:xfrm>
            </p:grpSpPr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584C0261-1AF3-9772-514D-5B75A5758F18}"/>
                    </a:ext>
                  </a:extLst>
                </p:cNvPr>
                <p:cNvSpPr/>
                <p:nvPr/>
              </p:nvSpPr>
              <p:spPr>
                <a:xfrm>
                  <a:off x="1415178" y="2276072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endParaRPr lang="he-IL"/>
                </a:p>
              </p:txBody>
            </p:sp>
            <p:sp>
              <p:nvSpPr>
                <p:cNvPr id="15" name="מלבן 14">
                  <a:extLst>
                    <a:ext uri="{FF2B5EF4-FFF2-40B4-BE49-F238E27FC236}">
                      <a16:creationId xmlns:a16="http://schemas.microsoft.com/office/drawing/2014/main" id="{CE97BA79-E5BC-D655-E028-803387CC1CAC}"/>
                    </a:ext>
                  </a:extLst>
                </p:cNvPr>
                <p:cNvSpPr/>
                <p:nvPr/>
              </p:nvSpPr>
              <p:spPr>
                <a:xfrm>
                  <a:off x="1478891" y="2363815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5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מלבן 15">
                  <a:extLst>
                    <a:ext uri="{FF2B5EF4-FFF2-40B4-BE49-F238E27FC236}">
                      <a16:creationId xmlns:a16="http://schemas.microsoft.com/office/drawing/2014/main" id="{F67D1864-5273-CCE6-24D8-015A3CF3EBCE}"/>
                    </a:ext>
                  </a:extLst>
                </p:cNvPr>
                <p:cNvSpPr/>
                <p:nvPr/>
              </p:nvSpPr>
              <p:spPr>
                <a:xfrm>
                  <a:off x="1890701" y="2363817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מלבן 16">
                  <a:extLst>
                    <a:ext uri="{FF2B5EF4-FFF2-40B4-BE49-F238E27FC236}">
                      <a16:creationId xmlns:a16="http://schemas.microsoft.com/office/drawing/2014/main" id="{7F5E767F-A6E5-7B3C-AA63-2B8E0A5E99B9}"/>
                    </a:ext>
                  </a:extLst>
                </p:cNvPr>
                <p:cNvSpPr/>
                <p:nvPr/>
              </p:nvSpPr>
              <p:spPr>
                <a:xfrm>
                  <a:off x="2378595" y="2363817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kern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מחבר חץ ישר 11">
                <a:extLst>
                  <a:ext uri="{FF2B5EF4-FFF2-40B4-BE49-F238E27FC236}">
                    <a16:creationId xmlns:a16="http://schemas.microsoft.com/office/drawing/2014/main" id="{438EEF35-5C0F-7B4B-68A1-1126FABC0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691" y="2752690"/>
                <a:ext cx="0" cy="1764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חץ ישר 12">
                <a:extLst>
                  <a:ext uri="{FF2B5EF4-FFF2-40B4-BE49-F238E27FC236}">
                    <a16:creationId xmlns:a16="http://schemas.microsoft.com/office/drawing/2014/main" id="{10F57CB2-E81B-F8CF-7936-DC2428687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4691" y="2099613"/>
                <a:ext cx="0" cy="1764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E6E7CBFA-2682-3676-17B4-69E48CDB49B8}"/>
              </a:ext>
            </a:extLst>
          </p:cNvPr>
          <p:cNvGrpSpPr/>
          <p:nvPr/>
        </p:nvGrpSpPr>
        <p:grpSpPr>
          <a:xfrm>
            <a:off x="1007287" y="882607"/>
            <a:ext cx="2353310" cy="2256790"/>
            <a:chOff x="0" y="0"/>
            <a:chExt cx="2353733" cy="2257014"/>
          </a:xfrm>
        </p:grpSpPr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85691E9D-77B2-7A05-2FD5-3A5FE305F426}"/>
                </a:ext>
              </a:extLst>
            </p:cNvPr>
            <p:cNvCxnSpPr/>
            <p:nvPr/>
          </p:nvCxnSpPr>
          <p:spPr>
            <a:xfrm>
              <a:off x="1159933" y="0"/>
              <a:ext cx="0" cy="2257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DC35D43A-B595-946F-619C-92273B4BDF48}"/>
                </a:ext>
              </a:extLst>
            </p:cNvPr>
            <p:cNvCxnSpPr/>
            <p:nvPr/>
          </p:nvCxnSpPr>
          <p:spPr>
            <a:xfrm flipH="1">
              <a:off x="0" y="1380066"/>
              <a:ext cx="2353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צורה חופשית: צורה 34">
              <a:extLst>
                <a:ext uri="{FF2B5EF4-FFF2-40B4-BE49-F238E27FC236}">
                  <a16:creationId xmlns:a16="http://schemas.microsoft.com/office/drawing/2014/main" id="{E72C273D-172B-47AD-B14E-3AAAAFD4A641}"/>
                </a:ext>
              </a:extLst>
            </p:cNvPr>
            <p:cNvSpPr/>
            <p:nvPr/>
          </p:nvSpPr>
          <p:spPr>
            <a:xfrm>
              <a:off x="347133" y="186266"/>
              <a:ext cx="1422400" cy="1617180"/>
            </a:xfrm>
            <a:custGeom>
              <a:avLst/>
              <a:gdLst>
                <a:gd name="connsiteX0" fmla="*/ 0 w 1422400"/>
                <a:gd name="connsiteY0" fmla="*/ 0 h 1617180"/>
                <a:gd name="connsiteX1" fmla="*/ 601133 w 1422400"/>
                <a:gd name="connsiteY1" fmla="*/ 1617134 h 1617180"/>
                <a:gd name="connsiteX2" fmla="*/ 1422400 w 1422400"/>
                <a:gd name="connsiteY2" fmla="*/ 59267 h 1617180"/>
                <a:gd name="connsiteX3" fmla="*/ 1422400 w 1422400"/>
                <a:gd name="connsiteY3" fmla="*/ 59267 h 161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400" h="1617180">
                  <a:moveTo>
                    <a:pt x="0" y="0"/>
                  </a:moveTo>
                  <a:cubicBezTo>
                    <a:pt x="182033" y="803628"/>
                    <a:pt x="364066" y="1607256"/>
                    <a:pt x="601133" y="1617134"/>
                  </a:cubicBezTo>
                  <a:cubicBezTo>
                    <a:pt x="838200" y="1627012"/>
                    <a:pt x="1422400" y="59267"/>
                    <a:pt x="1422400" y="59267"/>
                  </a:cubicBezTo>
                  <a:lnTo>
                    <a:pt x="1422400" y="59267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650E641E-1F27-7C5D-9195-D467010BF0FD}"/>
              </a:ext>
            </a:extLst>
          </p:cNvPr>
          <p:cNvSpPr txBox="1"/>
          <p:nvPr/>
        </p:nvSpPr>
        <p:spPr>
          <a:xfrm>
            <a:off x="3933621" y="3726704"/>
            <a:ext cx="7555317" cy="22236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גם חישוב פונקציית הנגזרת מיוצגת ע"י האובייקט </a:t>
            </a:r>
            <a:r>
              <a:rPr kumimoji="0" lang="en-US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Equation</a:t>
            </a: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שכמובן יכנס לתוכו ע"י חישוב אובייקט המשוואה שאפרט בהמשך.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אחרי שאני יודעת איכן יאוכסן כל המידע אודות הפונקציה נשאלת השאלה איך ממחרוזת פשוטה שהמשתמש הכניס למערכת אוכל לפרק את המשוואה לכדי מבני נתונים של אובייקט משוואה.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endParaRPr lang="he-IL" sz="1600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0943CEBE-5C0C-63E8-ABC5-1204EFB6D9E8}"/>
              </a:ext>
            </a:extLst>
          </p:cNvPr>
          <p:cNvSpPr txBox="1"/>
          <p:nvPr/>
        </p:nvSpPr>
        <p:spPr>
          <a:xfrm>
            <a:off x="8373037" y="665539"/>
            <a:ext cx="279698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kumimoji="0" lang="he-IL" altLang="he-IL" sz="1600" b="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לדוגמא: עבור הפונקציה: </a:t>
            </a:r>
            <a:endParaRPr kumimoji="0" lang="en-US" altLang="he-IL" sz="1050" b="0" i="0" strike="noStrike" cap="none" normalizeH="0" baseline="0" dirty="0">
              <a:ln>
                <a:noFill/>
              </a:ln>
              <a:effectLst/>
            </a:endParaRP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276955174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228</Words>
  <Application>Microsoft Office PowerPoint</Application>
  <PresentationFormat>מסך רחב</PresentationFormat>
  <Paragraphs>70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Tahoma</vt:lpstr>
      <vt:lpstr>מבט לאחור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רינת אביטל</dc:creator>
  <cp:lastModifiedBy>רינת אביטל</cp:lastModifiedBy>
  <cp:revision>2</cp:revision>
  <dcterms:created xsi:type="dcterms:W3CDTF">2022-06-25T20:52:32Z</dcterms:created>
  <dcterms:modified xsi:type="dcterms:W3CDTF">2022-06-25T21:18:19Z</dcterms:modified>
</cp:coreProperties>
</file>