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52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zhaw-my.sharepoint.com/personal/suttema2_students_zhaw_ch/Documents/PSIT1/Projektplanung/Aufwand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9-411C-8E25-3103EAC5C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9-411C-8E25-3103EAC5CF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C9-411C-8E25-3103EAC5CFB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C9-411C-8E25-3103EAC5CF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C9-411C-8E25-3103EAC5CFB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59.65</c:v>
                </c:pt>
                <c:pt idx="1">
                  <c:v>2</c:v>
                </c:pt>
                <c:pt idx="2">
                  <c:v>61.65</c:v>
                </c:pt>
                <c:pt idx="3">
                  <c:v>36.85</c:v>
                </c:pt>
                <c:pt idx="5">
                  <c:v>80</c:v>
                </c:pt>
                <c:pt idx="6">
                  <c:v>18.350000000000001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C9-411C-8E25-3103EAC5C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Abschluss Sitzung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der Arbeiten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Datenbankdesign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Präsentation GUI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Kundenwünsche und Funktionsumfang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Aufwand Meilenstein 1 </a:t>
            </a:r>
            <a:r>
              <a:rPr lang="de-CH" sz="2800" b="1" dirty="0">
                <a:solidFill>
                  <a:schemeClr val="bg1"/>
                </a:solidFill>
              </a:rPr>
              <a:t>(08.03.18)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96419"/>
              </p:ext>
            </p:extLst>
          </p:nvPr>
        </p:nvGraphicFramePr>
        <p:xfrm>
          <a:off x="939800" y="1684441"/>
          <a:ext cx="5545667" cy="446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333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in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59.65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2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61.65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80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18.35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3332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Wissenstransfer Total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36.85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578"/>
              </p:ext>
            </p:extLst>
          </p:nvPr>
        </p:nvGraphicFramePr>
        <p:xfrm>
          <a:off x="6570134" y="1591733"/>
          <a:ext cx="457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</a:rPr>
              <a:t>Issues</a:t>
            </a:r>
            <a:endParaRPr lang="de-CH" sz="60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Noch offen: #14, #56, #57</a:t>
            </a:r>
          </a:p>
          <a:p>
            <a:r>
              <a:rPr lang="de-CH" sz="3600" dirty="0"/>
              <a:t>Verschoben: #15, #16</a:t>
            </a:r>
          </a:p>
          <a:p>
            <a:r>
              <a:rPr lang="de-CH" sz="3600" dirty="0"/>
              <a:t>Bearbeitet mit Abschluss Milestone 2: #17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Datenbankdesign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2 Varianten </a:t>
            </a:r>
          </a:p>
          <a:p>
            <a:r>
              <a:rPr lang="de-CH" sz="3600" dirty="0"/>
              <a:t>«Tanken» Funktion</a:t>
            </a:r>
          </a:p>
          <a:p>
            <a:r>
              <a:rPr lang="de-CH" sz="3600" dirty="0"/>
              <a:t>ER Diagramme (Marco)</a:t>
            </a:r>
          </a:p>
          <a:p>
            <a:r>
              <a:rPr lang="de-CH" sz="3600" dirty="0"/>
              <a:t>Genehmigung durch Kunden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Präsentation 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Experte: 		Fabian Wipf</a:t>
            </a:r>
          </a:p>
          <a:p>
            <a:r>
              <a:rPr lang="de-CH" sz="3600" dirty="0"/>
              <a:t>Verzeichnis </a:t>
            </a:r>
            <a:r>
              <a:rPr lang="de-CH" sz="3600" dirty="0" err="1"/>
              <a:t>Git</a:t>
            </a:r>
            <a:r>
              <a:rPr lang="de-CH" sz="3600" dirty="0"/>
              <a:t>: 	web</a:t>
            </a:r>
          </a:p>
          <a:p>
            <a:r>
              <a:rPr lang="de-CH" sz="3600" dirty="0"/>
              <a:t>Startseite: 		web/index.html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Kundenwünsche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Funktion gemäss Pflichtenheft nur Erfassung</a:t>
            </a:r>
          </a:p>
          <a:p>
            <a:r>
              <a:rPr lang="de-CH" sz="3600" dirty="0"/>
              <a:t>Aufwand Anzeige falls gewünscht</a:t>
            </a:r>
          </a:p>
          <a:p>
            <a:r>
              <a:rPr lang="de-CH" sz="3600" dirty="0"/>
              <a:t>Zusätzliche Anforderungen GUI</a:t>
            </a:r>
          </a:p>
          <a:p>
            <a:r>
              <a:rPr lang="de-CH" sz="3600" dirty="0"/>
              <a:t>Zusätzliche Funktionswünsche</a:t>
            </a:r>
          </a:p>
          <a:p>
            <a:r>
              <a:rPr lang="de-CH" sz="3600" dirty="0"/>
              <a:t>Fragen</a:t>
            </a:r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Definition 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Teil des Pflichtprogramms</a:t>
            </a:r>
          </a:p>
          <a:p>
            <a:r>
              <a:rPr lang="de-CH" sz="3600" dirty="0"/>
              <a:t>Zusätzliche Funktionalitäten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Ausblick und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Meilenstein 1</vt:lpstr>
      <vt:lpstr>Begrüssung</vt:lpstr>
      <vt:lpstr>Aufwand Meilenstein 1 (08.03.18)</vt:lpstr>
      <vt:lpstr>Stand Issues</vt:lpstr>
      <vt:lpstr>Datenbankdesign</vt:lpstr>
      <vt:lpstr>Präsentation GUI</vt:lpstr>
      <vt:lpstr>Kundenwünsche</vt:lpstr>
      <vt:lpstr>Definition Funktionsumfang</vt:lpstr>
      <vt:lpstr>Ausblick und Pendenzen</vt:lpstr>
      <vt:lpstr>Abschluss Sitzung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Rüegge Jonas (rueegjon)</cp:lastModifiedBy>
  <cp:revision>9</cp:revision>
  <dcterms:created xsi:type="dcterms:W3CDTF">2018-03-08T21:24:58Z</dcterms:created>
  <dcterms:modified xsi:type="dcterms:W3CDTF">2018-03-09T00:17:34Z</dcterms:modified>
</cp:coreProperties>
</file>