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zhaw-my.sharepoint.com/personal/suttema2_students_zhaw_ch/Documents/PSIT1/Projektplanung/Aufwand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Meilenstein 1 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rgbClr val="00B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C9-411C-8E25-3103EAC5CFB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C9-411C-8E25-3103EAC5CFB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C9-411C-8E25-3103EAC5CFB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C9-411C-8E25-3103EAC5CFB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C9-411C-8E25-3103EAC5CFB8}"/>
              </c:ext>
            </c:extLst>
          </c:dPt>
          <c:cat>
            <c:strRef>
              <c:f>Total!$A$7:$A$13</c:f>
              <c:strCache>
                <c:ptCount val="7"/>
                <c:pt idx="0">
                  <c:v>Projekt in Std</c:v>
                </c:pt>
                <c:pt idx="1">
                  <c:v>Clean Code</c:v>
                </c:pt>
                <c:pt idx="2">
                  <c:v>Projekt effektiv</c:v>
                </c:pt>
                <c:pt idx="3">
                  <c:v>Wissenstransfer Total</c:v>
                </c:pt>
                <c:pt idx="5">
                  <c:v>geplanter Aufwand</c:v>
                </c:pt>
                <c:pt idx="6">
                  <c:v>Differenz Planung - Effektiv</c:v>
                </c:pt>
              </c:strCache>
            </c:strRef>
          </c:cat>
          <c:val>
            <c:numRef>
              <c:f>Total!$B$7:$B$13</c:f>
              <c:numCache>
                <c:formatCode>General</c:formatCode>
                <c:ptCount val="7"/>
                <c:pt idx="0">
                  <c:v>59.65</c:v>
                </c:pt>
                <c:pt idx="1">
                  <c:v>2</c:v>
                </c:pt>
                <c:pt idx="2">
                  <c:v>61.65</c:v>
                </c:pt>
                <c:pt idx="3">
                  <c:v>36.85</c:v>
                </c:pt>
                <c:pt idx="5">
                  <c:v>80</c:v>
                </c:pt>
                <c:pt idx="6">
                  <c:v>18.350000000000001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C9-411C-8E25-3103EAC5C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9399808"/>
        <c:axId val="609406696"/>
      </c:barChart>
      <c:catAx>
        <c:axId val="6093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9406696"/>
        <c:crosses val="autoZero"/>
        <c:auto val="1"/>
        <c:lblAlgn val="ctr"/>
        <c:lblOffset val="100"/>
        <c:noMultiLvlLbl val="0"/>
      </c:catAx>
      <c:valAx>
        <c:axId val="609406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93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8620-6EEE-4E4E-86B1-64136937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F68928-FAB7-495F-94CD-4BF0974B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B42E3-CC2F-44BA-A94C-43A26DAE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F0CFD-1C9A-4797-9528-F0011CC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0BC06-CC6F-483C-B2D6-1F6649F7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5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54E0F-E2BA-4F47-A3CB-24B8399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AA9BF-57CA-4087-A455-D7B360C3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E075E-72C8-4918-94F9-8E96014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C9C9D-CE4A-4E8D-ACB2-1110DF5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CECCC-9BA2-4968-9AE6-4B3D4EE6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13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7DB57-C518-48BB-88FD-E62D4E42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944DB-A617-4027-91B5-845C1F21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7466-E528-49A2-B7D7-A29C2A9D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D349C-FE82-4EED-98D6-3676888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40AEA-C8E8-4D8E-BC04-951A997D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0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37FF-A316-4216-8281-8809A1E9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0242-CF11-4C9A-8941-BDF66B24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4D013-CC83-4B6D-B4AC-7E8148A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AF608-0214-4E04-AEAE-C721EB7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7C214-DAA2-48C0-932F-1A2A8CC9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0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5F2B-93A0-4DBD-8C2F-B70E39AF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99B75-883F-47A2-9C81-51EE286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9A3B5-020B-4F95-A01E-1934F066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1A53D-4DD3-4405-B04D-D06CF13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13B0-40BB-4899-8CB4-6E64C48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8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1486-8FB7-4E5F-A006-999748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0EB7F-A305-4B9D-802A-BC84D304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43266-7D76-4730-A5E2-A2860A12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39DB1-4866-4599-8B7A-4F019C9E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FCC67-4121-42B5-AAF8-AAC2227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47B04-9A66-4785-88D2-0E8E3473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5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3590F-A0F3-4D33-B8ED-78EC43B8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04501-4A13-458B-85E4-2CFE5813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E6942-B861-4D95-BAE5-5965FD46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F9BA01-C281-4A2F-AFEB-ADB61B8D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839035-80F4-45A9-8599-625E430CF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0D8C86-88BE-4567-8BAF-912A61F7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2A5138-94E0-4236-884E-CD5CDD26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B01E82-BD36-4F53-9A99-9FA6C74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36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B426F-30F8-4AA7-8F69-20C9F96B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C7DDB-E2F5-4DDE-87BA-822DF0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34B64-DB9E-4F58-94CB-D7B0EEE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678DF-2F32-4083-B980-BC124BB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8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2F6DCF-1170-470B-AAC7-DF6C2AA7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B4435-998C-458D-B2EF-8131D907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42ABE0-A3F0-4BD6-9EEE-DC1339D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67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1C57-932C-4873-9489-89AEEC43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23202-9B5C-4EAD-9B21-2A39FEE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48563-B0EE-4D34-97E3-38B1147D3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A64C3-D903-445E-9800-9F1CE7D1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0C25C-40C0-47C0-9271-A01DE18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F8E13-0858-44E7-A8C4-B6BDF82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BFC81-5348-481F-BFC1-8089C59A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CCA57D-DA09-4963-9BA2-E907EF65E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D4393A-6A01-4B62-9031-2BD40C32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8B372-8DAA-4760-A478-3D0A3AB9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8A121-DA79-4718-8729-A226A53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B95E2-BE5F-4D7E-932F-BC1B5080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9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D9939-ED0F-4BC3-B6A2-2BDF0B27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F0F9D-C57B-4C91-A401-5EC6C1DE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191E7-99AF-4ED3-9F9C-8B28B3BB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5C680-AAD5-466B-A3F2-D13F18170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D2E2-720E-4DA1-8DC3-5C2E2058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8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+mn-lt"/>
              </a:rPr>
              <a:t> Meilenstein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48593-C4BB-4FEB-8BCF-3D4DEFA0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3429"/>
          </a:xfrm>
        </p:spPr>
        <p:txBody>
          <a:bodyPr/>
          <a:lstStyle/>
          <a:p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sz="6000" b="1" dirty="0">
                <a:solidFill>
                  <a:schemeClr val="bg1"/>
                </a:solidFill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</a:rPr>
              <a:t>-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Reto Mayer, Jonas Rüegge, Marco Sutter, Fabian Wipf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4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+mn-lt"/>
              </a:rPr>
              <a:t> Sitzungsende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48593-C4BB-4FEB-8BCF-3D4DEFA0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3429"/>
          </a:xfrm>
        </p:spPr>
        <p:txBody>
          <a:bodyPr/>
          <a:lstStyle/>
          <a:p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sz="6000" b="1" dirty="0">
                <a:solidFill>
                  <a:schemeClr val="bg1"/>
                </a:solidFill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</a:rPr>
              <a:t>-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Reto Mayer, Jonas Rüegge, Marco Sutter, Fabian Wipf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4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Begrüssung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</a:rPr>
              <a:t>- 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Stand der Arbeiten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Datenbankdesign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Präsentation GUI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Kundenwünsche und Funktionsumfang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Ausblick und Pendenzen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Aufwand Meilenstein 1 </a:t>
            </a:r>
            <a:r>
              <a:rPr lang="de-CH" sz="2800" b="1" dirty="0">
                <a:solidFill>
                  <a:schemeClr val="bg1"/>
                </a:solidFill>
              </a:rPr>
              <a:t>(08.03.18)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F5F0AA4-956C-468F-B501-114AA425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96419"/>
              </p:ext>
            </p:extLst>
          </p:nvPr>
        </p:nvGraphicFramePr>
        <p:xfrm>
          <a:off x="939800" y="1684441"/>
          <a:ext cx="5545667" cy="4461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4333">
                  <a:extLst>
                    <a:ext uri="{9D8B030D-6E8A-4147-A177-3AD203B41FA5}">
                      <a16:colId xmlns:a16="http://schemas.microsoft.com/office/drawing/2014/main" val="218779283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2263850286"/>
                    </a:ext>
                  </a:extLst>
                </a:gridCol>
              </a:tblGrid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in Std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>
                          <a:effectLst/>
                        </a:rPr>
                        <a:t>59.65</a:t>
                      </a:r>
                      <a:endParaRPr lang="de-CH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0548086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Clean Code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>
                          <a:effectLst/>
                        </a:rPr>
                        <a:t>2</a:t>
                      </a:r>
                      <a:endParaRPr lang="de-CH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3432542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Projekt effektiv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61.65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7912266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Eingeplant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80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6686000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</a:rPr>
                        <a:t>Differenz Planung - Effektiv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18.35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0024893"/>
                  </a:ext>
                </a:extLst>
              </a:tr>
              <a:tr h="288699">
                <a:tc>
                  <a:txBody>
                    <a:bodyPr/>
                    <a:lstStyle/>
                    <a:p>
                      <a:pPr algn="l" fontAlgn="b"/>
                      <a:endParaRPr lang="de-CH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43332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</a:rPr>
                        <a:t>Wissenstransfer Total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36.85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204927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F39EE48-F0E8-4FC3-92BE-00F07F5D9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87578"/>
              </p:ext>
            </p:extLst>
          </p:nvPr>
        </p:nvGraphicFramePr>
        <p:xfrm>
          <a:off x="6570134" y="1591733"/>
          <a:ext cx="4572000" cy="461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10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Stand </a:t>
            </a:r>
            <a:r>
              <a:rPr lang="de-CH" sz="6000" b="1" dirty="0" err="1">
                <a:solidFill>
                  <a:schemeClr val="bg1"/>
                </a:solidFill>
              </a:rPr>
              <a:t>Issues</a:t>
            </a:r>
            <a:endParaRPr lang="de-CH" sz="6000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Neu: #59 (Abnahmetests Definition)</a:t>
            </a:r>
          </a:p>
          <a:p>
            <a:r>
              <a:rPr lang="de-CH" sz="3600" dirty="0"/>
              <a:t>Verschoben: #15, #16 (Testklassen)</a:t>
            </a:r>
          </a:p>
          <a:p>
            <a:r>
              <a:rPr lang="de-CH" sz="3600" dirty="0"/>
              <a:t>Bearbeitet mit Abschluss Milestone 2: </a:t>
            </a:r>
          </a:p>
          <a:p>
            <a:pPr lvl="1"/>
            <a:r>
              <a:rPr lang="de-CH" sz="3200" dirty="0"/>
              <a:t>#14 JS Eingabe</a:t>
            </a:r>
          </a:p>
          <a:p>
            <a:pPr lvl="1"/>
            <a:r>
              <a:rPr lang="de-CH" sz="3200" dirty="0"/>
              <a:t>#17 Code Guidelines</a:t>
            </a:r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Datenbankdesign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«Tanken» Funktion</a:t>
            </a:r>
          </a:p>
          <a:p>
            <a:r>
              <a:rPr lang="de-CH" sz="3600" dirty="0"/>
              <a:t>ER Diagramme (Marco)</a:t>
            </a:r>
          </a:p>
          <a:p>
            <a:r>
              <a:rPr lang="de-CH" sz="3600" dirty="0"/>
              <a:t>Automatisierter Datenbank Update</a:t>
            </a:r>
          </a:p>
          <a:p>
            <a:r>
              <a:rPr lang="de-CH" sz="3600" dirty="0"/>
              <a:t>Genehmigung durch Kunden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Präsentation GUI (Fabian Wipf)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Verzeichnis </a:t>
            </a:r>
            <a:r>
              <a:rPr lang="de-CH" sz="3600" dirty="0" err="1"/>
              <a:t>Git</a:t>
            </a:r>
            <a:r>
              <a:rPr lang="de-CH" sz="3600" dirty="0"/>
              <a:t>: 	web</a:t>
            </a:r>
          </a:p>
          <a:p>
            <a:r>
              <a:rPr lang="de-CH" sz="3600" dirty="0"/>
              <a:t>Startseite: 		web/index.html</a:t>
            </a:r>
          </a:p>
          <a:p>
            <a:r>
              <a:rPr lang="de-CH" sz="3600" dirty="0"/>
              <a:t>Anregungen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Kundenwünsche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Tanken Funktion gemäss Pflichtenheft nur Erfassung</a:t>
            </a:r>
          </a:p>
          <a:p>
            <a:r>
              <a:rPr lang="de-CH" sz="3600" dirty="0"/>
              <a:t>Aufwand Anzeige Tanken zusätzlich: ~20h</a:t>
            </a:r>
          </a:p>
          <a:p>
            <a:r>
              <a:rPr lang="de-CH" sz="3600" dirty="0"/>
              <a:t>Anforderungen GUI</a:t>
            </a:r>
          </a:p>
          <a:p>
            <a:r>
              <a:rPr lang="de-CH" sz="3600" dirty="0"/>
              <a:t>Inputs durch Kunde</a:t>
            </a:r>
          </a:p>
          <a:p>
            <a:r>
              <a:rPr lang="de-CH" sz="3600" dirty="0"/>
              <a:t>Fragen</a:t>
            </a:r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Definition Funktionsumfang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Tanken Teil des Pflichtprogramms</a:t>
            </a:r>
          </a:p>
          <a:p>
            <a:r>
              <a:rPr lang="de-CH" sz="3600" dirty="0"/>
              <a:t>Zusätzliche Funktionalitäten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Ausblick und Pendenzen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Meilenstein 2 – Sitzungsleiter Reto Mayer</a:t>
            </a:r>
          </a:p>
          <a:p>
            <a:r>
              <a:rPr lang="de-CH" sz="3600" dirty="0"/>
              <a:t>Umsetzen Hauptfunktionen</a:t>
            </a:r>
          </a:p>
          <a:p>
            <a:endParaRPr lang="de-CH" sz="3600" dirty="0"/>
          </a:p>
          <a:p>
            <a:r>
              <a:rPr lang="de-CH" sz="3600" dirty="0"/>
              <a:t>Ergänzen </a:t>
            </a:r>
            <a:r>
              <a:rPr lang="de-CH" sz="3600" dirty="0" err="1"/>
              <a:t>UnitTest</a:t>
            </a:r>
            <a:r>
              <a:rPr lang="de-CH" sz="3600" dirty="0"/>
              <a:t>-Vorlagen</a:t>
            </a:r>
          </a:p>
          <a:p>
            <a:r>
              <a:rPr lang="de-CH" sz="3600" dirty="0"/>
              <a:t>Code Style Guide und erste Code Reviews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70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 Meilenstein 1</vt:lpstr>
      <vt:lpstr>Begrüssung</vt:lpstr>
      <vt:lpstr>Aufwand Meilenstein 1 (08.03.18)</vt:lpstr>
      <vt:lpstr>Stand Issues</vt:lpstr>
      <vt:lpstr>Datenbankdesign</vt:lpstr>
      <vt:lpstr>Präsentation GUI (Fabian Wipf)</vt:lpstr>
      <vt:lpstr>Kundenwünsche</vt:lpstr>
      <vt:lpstr>Definition Funktionsumfang</vt:lpstr>
      <vt:lpstr>Ausblick und Pendenzen</vt:lpstr>
      <vt:lpstr> Sitzungsende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Rüegge Jonas (rueegjon)</dc:creator>
  <cp:lastModifiedBy>Rüegge Jonas (rueegjon)</cp:lastModifiedBy>
  <cp:revision>14</cp:revision>
  <dcterms:created xsi:type="dcterms:W3CDTF">2018-03-08T21:24:58Z</dcterms:created>
  <dcterms:modified xsi:type="dcterms:W3CDTF">2018-03-09T14:16:42Z</dcterms:modified>
</cp:coreProperties>
</file>