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zhaw-my.sharepoint.com/personal/suttema2_students_zhaw_ch/Documents/PSIT1/Projektplanung/Aufwand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9-411C-8E25-3103EAC5C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9-411C-8E25-3103EAC5CF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C9-411C-8E25-3103EAC5CFB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C9-411C-8E25-3103EAC5CF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C9-411C-8E25-3103EAC5CFB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59.65</c:v>
                </c:pt>
                <c:pt idx="1">
                  <c:v>2</c:v>
                </c:pt>
                <c:pt idx="2">
                  <c:v>61.65</c:v>
                </c:pt>
                <c:pt idx="3">
                  <c:v>36.85</c:v>
                </c:pt>
                <c:pt idx="5">
                  <c:v>80</c:v>
                </c:pt>
                <c:pt idx="6">
                  <c:v>18.350000000000001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C9-411C-8E25-3103EAC5C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05.04.2018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Meilenstein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</a:t>
            </a:r>
            <a:r>
              <a:rPr lang="de-CH" sz="4000" dirty="0" err="1"/>
              <a:t>Issues</a:t>
            </a:r>
            <a:endParaRPr lang="de-CH" sz="40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des Projektes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Ablauf eines Benutzers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Aufwand Meilenstein 1 </a:t>
            </a:r>
            <a:r>
              <a:rPr lang="de-CH" sz="2800" b="1" dirty="0">
                <a:solidFill>
                  <a:schemeClr val="bg1"/>
                </a:solidFill>
              </a:rPr>
              <a:t>(08.03.18)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3227"/>
              </p:ext>
            </p:extLst>
          </p:nvPr>
        </p:nvGraphicFramePr>
        <p:xfrm>
          <a:off x="939800" y="1684441"/>
          <a:ext cx="5545667" cy="446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333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in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3332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Wissenstransfer Total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578"/>
              </p:ext>
            </p:extLst>
          </p:nvPr>
        </p:nvGraphicFramePr>
        <p:xfrm>
          <a:off x="6570134" y="1591733"/>
          <a:ext cx="457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</a:rPr>
              <a:t>Issues</a:t>
            </a:r>
            <a:endParaRPr lang="de-CH" sz="60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Offen: gutes </a:t>
            </a:r>
            <a:r>
              <a:rPr lang="de-CH" sz="3600" dirty="0" err="1"/>
              <a:t>Logging</a:t>
            </a:r>
            <a:r>
              <a:rPr lang="de-CH" sz="3600" dirty="0"/>
              <a:t> von Fehlern #61</a:t>
            </a:r>
          </a:p>
          <a:p>
            <a:r>
              <a:rPr lang="de-CH" sz="3600" dirty="0"/>
              <a:t>Fahrzeug: noch kleine Fehler</a:t>
            </a:r>
            <a:endParaRPr lang="de-CH" sz="32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Startseite</a:t>
            </a:r>
          </a:p>
          <a:p>
            <a:r>
              <a:rPr lang="de-CH" sz="3600" dirty="0"/>
              <a:t>Anmelden</a:t>
            </a:r>
          </a:p>
          <a:p>
            <a:r>
              <a:rPr lang="de-CH" sz="3600" dirty="0"/>
              <a:t>Benutzerverwaltung</a:t>
            </a:r>
          </a:p>
          <a:p>
            <a:r>
              <a:rPr lang="de-CH" sz="3600" dirty="0"/>
              <a:t>Fahrzeugverwaltung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Ablauf eines Benutzers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Live Beispiel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Ausblick und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Meilenstein 3 – Sitzungsleiter Fabian Wipf</a:t>
            </a:r>
          </a:p>
          <a:p>
            <a:pPr lvl="1"/>
            <a:r>
              <a:rPr lang="de-CH" sz="3200" dirty="0"/>
              <a:t>Fahrt starten/stoppen.</a:t>
            </a:r>
          </a:p>
          <a:p>
            <a:pPr lvl="1"/>
            <a:r>
              <a:rPr lang="de-CH" sz="3200" dirty="0"/>
              <a:t>Auswertung</a:t>
            </a:r>
          </a:p>
          <a:p>
            <a:r>
              <a:rPr lang="de-CH" sz="3600" dirty="0"/>
              <a:t>Grundprojekt fertig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Sitzungsende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 Meilenstein 2</vt:lpstr>
      <vt:lpstr>Begrüssung</vt:lpstr>
      <vt:lpstr>Aufwand Meilenstein 1 (08.03.18)</vt:lpstr>
      <vt:lpstr>Stand Issues</vt:lpstr>
      <vt:lpstr>Stand des Projektes</vt:lpstr>
      <vt:lpstr>Ablauf eines Benutzers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Mayer Reto (mayerret)</cp:lastModifiedBy>
  <cp:revision>16</cp:revision>
  <dcterms:created xsi:type="dcterms:W3CDTF">2018-03-08T21:24:58Z</dcterms:created>
  <dcterms:modified xsi:type="dcterms:W3CDTF">2018-04-05T15:04:56Z</dcterms:modified>
</cp:coreProperties>
</file>