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2B1DB-8FA4-4D41-A441-29571E7A61F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6F591-9263-4A4F-A2A8-40594FDD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08C3-6AF3-41F0-A0B0-14466383EF7E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54A1-F0BD-4ED8-B204-2E7B803973E6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40B-54ED-4A3F-8F86-09A8D4F9BA6D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015-3CD5-45FF-B894-D0CA56EC06B3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49C-525B-460A-8C59-A970A2227C5F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A625-AFB7-448A-928B-8D2102D089BE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9D4-B036-4611-8FB3-1BACA484CF4A}" type="datetime1">
              <a:rPr lang="en-US" smtClean="0"/>
              <a:t>17/12/13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985-4FA5-4D41-B78B-FFB53C23104B}" type="datetime1">
              <a:rPr lang="en-US" smtClean="0"/>
              <a:t>17/12/13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6860-14D6-470B-8B50-44814B66E8B8}" type="datetime1">
              <a:rPr lang="en-US" smtClean="0"/>
              <a:t>17/12/13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A632-7A05-48FA-BE93-D2321BD045E8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04DA-837B-4812-BC31-A2FC0CD63DF5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CDDC-992F-4453-85BE-28B4219649C7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Groundwaer dynamics CT4420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414B-717D-4E1C-9A7E-C5878B7A89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Groundwater Dynamics AWD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CT4420 illustrative addendum to chapter 5 of Groundwater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7D-495B-41A9-A8FF-0A3909B16A32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Haasveld</a:t>
            </a:r>
            <a:r>
              <a:rPr lang="en-US" dirty="0" smtClean="0"/>
              <a:t> central AWD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(deep water table large system)</a:t>
            </a:r>
            <a:br>
              <a:rPr lang="en-US" dirty="0" smtClean="0"/>
            </a:br>
            <a:r>
              <a:rPr lang="en-US" dirty="0" smtClean="0"/>
              <a:t>water table and deep head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3218"/>
            <a:ext cx="9144000" cy="519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BE3-7837-4B84-B483-214F3F712868}" type="datetime1">
              <a:rPr lang="en-US" smtClean="0"/>
              <a:t>17/12/13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 m south of </a:t>
            </a:r>
            <a:r>
              <a:rPr lang="en-US" dirty="0" err="1" smtClean="0"/>
              <a:t>Kromme</a:t>
            </a:r>
            <a:r>
              <a:rPr lang="en-US" dirty="0" smtClean="0"/>
              <a:t> Schuster AWD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(confined head and barometer)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7D11-70E1-4362-954F-4CF883CB5AEE}" type="datetime1">
              <a:rPr lang="en-US" smtClean="0"/>
              <a:t>17/12/13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200 m south of </a:t>
            </a:r>
            <a:r>
              <a:rPr lang="en-US" dirty="0" err="1" smtClean="0"/>
              <a:t>Kromme</a:t>
            </a:r>
            <a:r>
              <a:rPr lang="en-US" dirty="0" smtClean="0"/>
              <a:t> Schuster AWD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(confined head and barometer)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0100" y="1590674"/>
            <a:ext cx="5016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8194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Barometer efficiency is ca. 75% in this shallow semi-confined aquifer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7C80-238D-46EF-A09D-72B9A83766EE}" type="datetime1">
              <a:rPr lang="en-US" smtClean="0"/>
              <a:t>17/12/13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Tide North Sea</a:t>
            </a:r>
            <a:br>
              <a:rPr lang="en-US" dirty="0" smtClean="0"/>
            </a:br>
            <a:r>
              <a:rPr lang="en-US" dirty="0" err="1" smtClean="0"/>
              <a:t>IJmuiden</a:t>
            </a:r>
            <a:r>
              <a:rPr lang="en-US" dirty="0" smtClean="0"/>
              <a:t> 15 min behind </a:t>
            </a:r>
            <a:r>
              <a:rPr lang="en-US" dirty="0" err="1" smtClean="0"/>
              <a:t>Noordwijk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53832"/>
            <a:ext cx="7010400" cy="517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FAA-0EBC-4885-A86B-13947E1B54ED}" type="datetime1">
              <a:rPr lang="en-US" smtClean="0"/>
              <a:t>17/12/13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Tide in semi-confined aquifer</a:t>
            </a:r>
            <a:br>
              <a:rPr lang="en-US" dirty="0" smtClean="0"/>
            </a:br>
            <a:r>
              <a:rPr lang="en-US" dirty="0" smtClean="0"/>
              <a:t>versus distance from sea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315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56E-3A1B-4ED2-8BA7-FD84D95B13FC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Tide in semi-confined aquifer</a:t>
            </a:r>
            <a:br>
              <a:rPr lang="en-US" dirty="0" smtClean="0"/>
            </a:br>
            <a:r>
              <a:rPr lang="en-US" dirty="0" smtClean="0"/>
              <a:t>versus distance from sea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010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4EBB-A4AD-4E72-9ECA-7B9CD7962FFE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Phreatic and confined aquifer tide close to the beach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543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D164-DF5D-46AE-B933-F61C32D53C21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Phreatic and confined aquifer tide close to the beach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771-0D81-43F8-99F4-C64714253B0C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n-US" dirty="0" err="1" smtClean="0"/>
              <a:t>puming</a:t>
            </a:r>
            <a:r>
              <a:rPr lang="en-US" dirty="0" smtClean="0"/>
              <a:t> on head in semi-confined aquifer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38E3-F868-453A-88A2-A2EC6C56C767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extraction deep wells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06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07D2-AD9F-4CE1-AE8F-09E05095F58A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Amsterdam Water Supply Area with selected piezometer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5032" y="1600200"/>
            <a:ext cx="64139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99D2-5981-4F2C-90C7-2F712D154C37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Drawdown by pumping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50419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FBF0-FCE5-45B0-A418-4E7E0F67F103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Drawdown with distance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3672-94C4-4F0B-9DF4-FDCA2257AAEE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 in a gallery in the AWD</a:t>
            </a:r>
            <a:br>
              <a:rPr lang="en-US" dirty="0" smtClean="0"/>
            </a:br>
            <a:r>
              <a:rPr lang="en-US" dirty="0" smtClean="0"/>
              <a:t>showing extraction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A462-64B4-410C-91C7-DAEFB9781AF3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 in a gallery in AWD</a:t>
            </a:r>
            <a:br>
              <a:rPr lang="en-US" dirty="0" smtClean="0"/>
            </a:br>
            <a:r>
              <a:rPr lang="en-US" dirty="0" smtClean="0"/>
              <a:t>showing </a:t>
            </a:r>
            <a:r>
              <a:rPr lang="en-US" dirty="0" err="1" smtClean="0"/>
              <a:t>extaction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620000" cy="514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B99D-8BB7-4091-A55B-98873B1E5F89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section west-east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02E-17EB-4603-B910-359310D56216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23938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E95-F6A6-48A1-980A-F38350AD2E5C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550" y="1293608"/>
            <a:ext cx="5988050" cy="556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C98A-AB61-44DE-8B99-C5BDD2B504C7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Groot</a:t>
            </a:r>
            <a:r>
              <a:rPr lang="en-US" dirty="0" smtClean="0"/>
              <a:t> </a:t>
            </a:r>
            <a:r>
              <a:rPr lang="en-US" dirty="0" err="1" smtClean="0"/>
              <a:t>Zwarteveld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(shallow water table large system)</a:t>
            </a:r>
            <a:br>
              <a:rPr lang="en-US" dirty="0" smtClean="0"/>
            </a:br>
            <a:r>
              <a:rPr lang="en-US" dirty="0" smtClean="0"/>
              <a:t>summer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391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FD0-C859-4331-A5D6-4826084D81B5}" type="datetime1">
              <a:rPr lang="en-US" smtClean="0"/>
              <a:t>17/12/13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Groot</a:t>
            </a:r>
            <a:r>
              <a:rPr lang="en-US" dirty="0" smtClean="0"/>
              <a:t> </a:t>
            </a:r>
            <a:r>
              <a:rPr lang="en-US" dirty="0" err="1" smtClean="0"/>
              <a:t>Zwarteveld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(shallow water table large system)</a:t>
            </a:r>
            <a:br>
              <a:rPr lang="en-US" dirty="0" smtClean="0"/>
            </a:br>
            <a:r>
              <a:rPr lang="en-US" dirty="0" smtClean="0"/>
              <a:t>summer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1"/>
            <a:ext cx="9144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8F99-6925-42C0-B5FE-45299CB0AAC0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Groot</a:t>
            </a:r>
            <a:r>
              <a:rPr lang="en-US" dirty="0" smtClean="0"/>
              <a:t> </a:t>
            </a:r>
            <a:r>
              <a:rPr lang="en-US" dirty="0" err="1" smtClean="0"/>
              <a:t>Zwarteveld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(shallow water table large system)</a:t>
            </a:r>
            <a:br>
              <a:rPr lang="en-US" dirty="0" smtClean="0"/>
            </a:br>
            <a:r>
              <a:rPr lang="en-US" dirty="0" smtClean="0"/>
              <a:t>winter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CB99-6FCA-4D0F-8854-8CDB8F363AA5}" type="datetime1">
              <a:rPr lang="en-US" smtClean="0"/>
              <a:t>17/12/13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Flower bulb field De </a:t>
            </a:r>
            <a:r>
              <a:rPr lang="en-US" dirty="0" err="1" smtClean="0"/>
              <a:t>Zilk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(shallow water table small system)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1"/>
            <a:ext cx="9144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9749-BFC1-49E1-B50D-CE5DE6BE382E}" type="datetime1">
              <a:rPr lang="en-US" smtClean="0"/>
              <a:t>17/12/13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14B-717D-4E1C-9A7E-C5878B7A8979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Groundwaer dynamics CT4420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253</Words>
  <Application>Microsoft Macintosh PowerPoint</Application>
  <PresentationFormat>On-screen Show (4:3)</PresentationFormat>
  <Paragraphs>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Groundwater Dynamics AWD</vt:lpstr>
      <vt:lpstr>Amsterdam Water Supply Area with selected piezometer</vt:lpstr>
      <vt:lpstr>Cross section west-east</vt:lpstr>
      <vt:lpstr>Time series analyses</vt:lpstr>
      <vt:lpstr>Time series analysis</vt:lpstr>
      <vt:lpstr>Groot Zwarteveld (shallow water table large system) summer</vt:lpstr>
      <vt:lpstr>Groot Zwarteveld (shallow water table large system) summer</vt:lpstr>
      <vt:lpstr>Groot Zwarteveld (shallow water table large system) winter</vt:lpstr>
      <vt:lpstr>Flower bulb field De Zilk (shallow water table small system)</vt:lpstr>
      <vt:lpstr>Haasveld central AWD (deep water table large system) water table and deep head</vt:lpstr>
      <vt:lpstr>200 m south of Kromme Schuster AWD (confined head and barometer)</vt:lpstr>
      <vt:lpstr>200 m south of Kromme Schuster AWD (confined head and barometer)</vt:lpstr>
      <vt:lpstr>Tide North Sea IJmuiden 15 min behind Noordwijk</vt:lpstr>
      <vt:lpstr>Tide in semi-confined aquifer versus distance from sea</vt:lpstr>
      <vt:lpstr>Tide in semi-confined aquifer versus distance from sea</vt:lpstr>
      <vt:lpstr>Phreatic and confined aquifer tide close to the beach</vt:lpstr>
      <vt:lpstr>Phreatic and confined aquifer tide close to the beach</vt:lpstr>
      <vt:lpstr>Effect of puming on head in semi-confined aquifer</vt:lpstr>
      <vt:lpstr>Total extraction deep wells</vt:lpstr>
      <vt:lpstr>Drawdown by pumping</vt:lpstr>
      <vt:lpstr>Drawdown with distance</vt:lpstr>
      <vt:lpstr>Head in a gallery in the AWD showing extraction</vt:lpstr>
      <vt:lpstr>Head in a gallery in AWD showing extaction</vt:lpstr>
    </vt:vector>
  </TitlesOfParts>
  <Manager/>
  <Company>TU-Delft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Dynamics AWD</dc:title>
  <dc:subject/>
  <dc:creator>Theo Olsthoorn</dc:creator>
  <cp:keywords/>
  <dc:description/>
  <cp:lastModifiedBy>Theo Olsthoorn</cp:lastModifiedBy>
  <cp:revision>19</cp:revision>
  <dcterms:created xsi:type="dcterms:W3CDTF">2008-11-30T21:49:39Z</dcterms:created>
  <dcterms:modified xsi:type="dcterms:W3CDTF">2013-12-17T09:07:52Z</dcterms:modified>
  <cp:category/>
</cp:coreProperties>
</file>