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096" y="-11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9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7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FCC5-6A70-DC4A-BF7B-4F973884D8FA}" type="datetimeFigureOut"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FFF0-444F-F748-93D6-C400589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eft Arrow 53"/>
          <p:cNvSpPr/>
          <p:nvPr/>
        </p:nvSpPr>
        <p:spPr>
          <a:xfrm rot="20166123">
            <a:off x="2302997" y="3463787"/>
            <a:ext cx="635286" cy="258073"/>
          </a:xfrm>
          <a:prstGeom prst="leftArrow">
            <a:avLst>
              <a:gd name="adj1" fmla="val 50000"/>
              <a:gd name="adj2" fmla="val 41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473011" flipH="1">
            <a:off x="1566159" y="3516325"/>
            <a:ext cx="579908" cy="266597"/>
          </a:xfrm>
          <a:prstGeom prst="leftArrow">
            <a:avLst>
              <a:gd name="adj1" fmla="val 50000"/>
              <a:gd name="adj2" fmla="val 41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54122" y="1458981"/>
            <a:ext cx="5656948" cy="4944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261076" y="1458981"/>
            <a:ext cx="4743862" cy="4944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51529" y="2225209"/>
            <a:ext cx="94458" cy="1836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0991" y="850198"/>
            <a:ext cx="5300109" cy="3022925"/>
          </a:xfrm>
          <a:custGeom>
            <a:avLst/>
            <a:gdLst>
              <a:gd name="connsiteX0" fmla="*/ 3809781 w 5300109"/>
              <a:gd name="connsiteY0" fmla="*/ 503821 h 3022925"/>
              <a:gd name="connsiteX1" fmla="*/ 2193510 w 5300109"/>
              <a:gd name="connsiteY1" fmla="*/ 598287 h 3022925"/>
              <a:gd name="connsiteX2" fmla="*/ 1479832 w 5300109"/>
              <a:gd name="connsiteY2" fmla="*/ 1217567 h 3022925"/>
              <a:gd name="connsiteX3" fmla="*/ 535258 w 5300109"/>
              <a:gd name="connsiteY3" fmla="*/ 1479974 h 3022925"/>
              <a:gd name="connsiteX4" fmla="*/ 0 w 5300109"/>
              <a:gd name="connsiteY4" fmla="*/ 2162231 h 3022925"/>
              <a:gd name="connsiteX5" fmla="*/ 745163 w 5300109"/>
              <a:gd name="connsiteY5" fmla="*/ 3022925 h 3022925"/>
              <a:gd name="connsiteX6" fmla="*/ 1773699 w 5300109"/>
              <a:gd name="connsiteY6" fmla="*/ 2655556 h 3022925"/>
              <a:gd name="connsiteX7" fmla="*/ 3306008 w 5300109"/>
              <a:gd name="connsiteY7" fmla="*/ 2351164 h 3022925"/>
              <a:gd name="connsiteX8" fmla="*/ 4009191 w 5300109"/>
              <a:gd name="connsiteY8" fmla="*/ 1049627 h 3022925"/>
              <a:gd name="connsiteX9" fmla="*/ 5300109 w 5300109"/>
              <a:gd name="connsiteY9" fmla="*/ 304392 h 3022925"/>
              <a:gd name="connsiteX10" fmla="*/ 3389970 w 5300109"/>
              <a:gd name="connsiteY10" fmla="*/ 0 h 3022925"/>
              <a:gd name="connsiteX11" fmla="*/ 3757305 w 5300109"/>
              <a:gd name="connsiteY11" fmla="*/ 493324 h 30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00109" h="3022925">
                <a:moveTo>
                  <a:pt x="3809781" y="503821"/>
                </a:moveTo>
                <a:lnTo>
                  <a:pt x="2193510" y="598287"/>
                </a:lnTo>
                <a:lnTo>
                  <a:pt x="1479832" y="1217567"/>
                </a:lnTo>
                <a:lnTo>
                  <a:pt x="535258" y="1479974"/>
                </a:lnTo>
                <a:lnTo>
                  <a:pt x="0" y="2162231"/>
                </a:lnTo>
                <a:lnTo>
                  <a:pt x="745163" y="3022925"/>
                </a:lnTo>
                <a:lnTo>
                  <a:pt x="1773699" y="2655556"/>
                </a:lnTo>
                <a:lnTo>
                  <a:pt x="3306008" y="2351164"/>
                </a:lnTo>
                <a:lnTo>
                  <a:pt x="4009191" y="1049627"/>
                </a:lnTo>
                <a:lnTo>
                  <a:pt x="5300109" y="304392"/>
                </a:lnTo>
                <a:lnTo>
                  <a:pt x="3389970" y="0"/>
                </a:lnTo>
                <a:lnTo>
                  <a:pt x="3757305" y="493324"/>
                </a:lnTo>
              </a:path>
            </a:pathLst>
          </a:custGeom>
          <a:solidFill>
            <a:schemeClr val="accent3">
              <a:lumMod val="40000"/>
              <a:lumOff val="60000"/>
              <a:alpha val="29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51529" y="1899825"/>
            <a:ext cx="94458" cy="325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2198758" y="2225209"/>
            <a:ext cx="3909486" cy="1458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Bent Arrow 18"/>
          <p:cNvSpPr/>
          <p:nvPr/>
        </p:nvSpPr>
        <p:spPr>
          <a:xfrm flipH="1">
            <a:off x="1710728" y="1190347"/>
            <a:ext cx="546235" cy="62551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8868648">
            <a:off x="3663896" y="5852652"/>
            <a:ext cx="66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7757" y="850198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Well(s)</a:t>
            </a:r>
          </a:p>
        </p:txBody>
      </p:sp>
      <p:sp>
        <p:nvSpPr>
          <p:cNvPr id="22" name="TextBox 21"/>
          <p:cNvSpPr txBox="1"/>
          <p:nvPr/>
        </p:nvSpPr>
        <p:spPr>
          <a:xfrm rot="1160092">
            <a:off x="3243051" y="2666053"/>
            <a:ext cx="209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Distance to well, </a:t>
            </a:r>
            <a:r>
              <a:rPr lang="en-US" i="1"/>
              <a:t>x</a:t>
            </a:r>
            <a:r>
              <a:rPr lang="en-US" i="1" baseline="-25000"/>
              <a:t>w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931918" y="2559869"/>
            <a:ext cx="1320310" cy="104352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269365">
            <a:off x="5772393" y="2760932"/>
            <a:ext cx="138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</a:t>
            </a:r>
            <a:r>
              <a:rPr lang="en-US"/>
              <a:t>-coordinate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796337" y="3320001"/>
            <a:ext cx="1222922" cy="4641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334950">
            <a:off x="5100698" y="3458735"/>
            <a:ext cx="34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77766" y="1274315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261076" y="4290205"/>
            <a:ext cx="834874" cy="30162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09113" y="4443785"/>
            <a:ext cx="834874" cy="30162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19482" y="4573604"/>
            <a:ext cx="834874" cy="30162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166888">
            <a:off x="3464304" y="4133401"/>
            <a:ext cx="76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inflow</a:t>
            </a:r>
          </a:p>
        </p:txBody>
      </p:sp>
      <p:sp>
        <p:nvSpPr>
          <p:cNvPr id="39" name="TextBox 38"/>
          <p:cNvSpPr txBox="1"/>
          <p:nvPr/>
        </p:nvSpPr>
        <p:spPr>
          <a:xfrm rot="18952471">
            <a:off x="5600637" y="4007513"/>
            <a:ext cx="66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River</a:t>
            </a:r>
          </a:p>
        </p:txBody>
      </p:sp>
      <p:sp>
        <p:nvSpPr>
          <p:cNvPr id="50" name="Left Arrow 49"/>
          <p:cNvSpPr/>
          <p:nvPr/>
        </p:nvSpPr>
        <p:spPr>
          <a:xfrm rot="1133552">
            <a:off x="2236738" y="3763320"/>
            <a:ext cx="635286" cy="258073"/>
          </a:xfrm>
          <a:prstGeom prst="leftArrow">
            <a:avLst>
              <a:gd name="adj1" fmla="val 50000"/>
              <a:gd name="adj2" fmla="val 41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/>
          <p:cNvSpPr/>
          <p:nvPr/>
        </p:nvSpPr>
        <p:spPr>
          <a:xfrm rot="20466448" flipH="1">
            <a:off x="1485757" y="3838025"/>
            <a:ext cx="635286" cy="258073"/>
          </a:xfrm>
          <a:prstGeom prst="leftArrow">
            <a:avLst>
              <a:gd name="adj1" fmla="val 50000"/>
              <a:gd name="adj2" fmla="val 41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792028" y="4104035"/>
            <a:ext cx="1545471" cy="2067765"/>
          </a:xfrm>
          <a:custGeom>
            <a:avLst/>
            <a:gdLst>
              <a:gd name="connsiteX0" fmla="*/ 0 w 1406365"/>
              <a:gd name="connsiteY0" fmla="*/ 0 h 2067765"/>
              <a:gd name="connsiteX1" fmla="*/ 1406365 w 1406365"/>
              <a:gd name="connsiteY1" fmla="*/ 2067765 h 2067765"/>
              <a:gd name="connsiteX0" fmla="*/ 0 w 1406365"/>
              <a:gd name="connsiteY0" fmla="*/ 0 h 2067765"/>
              <a:gd name="connsiteX1" fmla="*/ 1406365 w 1406365"/>
              <a:gd name="connsiteY1" fmla="*/ 2067765 h 2067765"/>
              <a:gd name="connsiteX0" fmla="*/ 139106 w 1545471"/>
              <a:gd name="connsiteY0" fmla="*/ 0 h 2067765"/>
              <a:gd name="connsiteX1" fmla="*/ 1545471 w 1545471"/>
              <a:gd name="connsiteY1" fmla="*/ 2067765 h 206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5471" h="2067765">
                <a:moveTo>
                  <a:pt x="139106" y="0"/>
                </a:moveTo>
                <a:cubicBezTo>
                  <a:pt x="-315690" y="332382"/>
                  <a:pt x="394491" y="1483472"/>
                  <a:pt x="1545471" y="2067765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3092167">
            <a:off x="1710715" y="4922763"/>
            <a:ext cx="125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Stream line</a:t>
            </a:r>
          </a:p>
        </p:txBody>
      </p:sp>
      <p:sp>
        <p:nvSpPr>
          <p:cNvPr id="59" name="Freeform 58"/>
          <p:cNvSpPr/>
          <p:nvPr/>
        </p:nvSpPr>
        <p:spPr>
          <a:xfrm>
            <a:off x="3064618" y="1458981"/>
            <a:ext cx="5919329" cy="4933247"/>
          </a:xfrm>
          <a:custGeom>
            <a:avLst/>
            <a:gdLst>
              <a:gd name="connsiteX0" fmla="*/ 1185964 w 5919329"/>
              <a:gd name="connsiteY0" fmla="*/ 4912255 h 4933247"/>
              <a:gd name="connsiteX1" fmla="*/ 5919329 w 5919329"/>
              <a:gd name="connsiteY1" fmla="*/ 20993 h 4933247"/>
              <a:gd name="connsiteX2" fmla="*/ 5625462 w 5919329"/>
              <a:gd name="connsiteY2" fmla="*/ 0 h 4933247"/>
              <a:gd name="connsiteX3" fmla="*/ 0 w 5919329"/>
              <a:gd name="connsiteY3" fmla="*/ 4933247 h 4933247"/>
              <a:gd name="connsiteX4" fmla="*/ 1185964 w 5919329"/>
              <a:gd name="connsiteY4" fmla="*/ 4912255 h 49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9329" h="4933247">
                <a:moveTo>
                  <a:pt x="1185964" y="4912255"/>
                </a:moveTo>
                <a:lnTo>
                  <a:pt x="5919329" y="20993"/>
                </a:lnTo>
                <a:lnTo>
                  <a:pt x="5625462" y="0"/>
                </a:lnTo>
                <a:lnTo>
                  <a:pt x="0" y="4933247"/>
                </a:lnTo>
                <a:lnTo>
                  <a:pt x="1185964" y="4912255"/>
                </a:lnTo>
                <a:close/>
              </a:path>
            </a:pathLst>
          </a:custGeom>
          <a:solidFill>
            <a:srgbClr val="0000FF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83729" y="2781511"/>
            <a:ext cx="163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Ground surface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2662" y="5528024"/>
            <a:ext cx="87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Aquifer</a:t>
            </a:r>
          </a:p>
        </p:txBody>
      </p:sp>
    </p:spTree>
    <p:extLst>
      <p:ext uri="{BB962C8B-B14F-4D97-AF65-F5344CB8AC3E}">
        <p14:creationId xmlns:p14="http://schemas.microsoft.com/office/powerpoint/2010/main" val="10163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Hygea-Consult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Theo Olsthoorn</dc:creator>
  <cp:keywords/>
  <dc:description/>
  <cp:lastModifiedBy>Theo Olsthoorn</cp:lastModifiedBy>
  <cp:revision>4</cp:revision>
  <dcterms:created xsi:type="dcterms:W3CDTF">2018-01-08T21:00:18Z</dcterms:created>
  <dcterms:modified xsi:type="dcterms:W3CDTF">2018-01-08T22:29:05Z</dcterms:modified>
  <cp:category/>
</cp:coreProperties>
</file>