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8" r:id="rId5"/>
    <p:sldId id="269" r:id="rId6"/>
    <p:sldId id="266" r:id="rId7"/>
    <p:sldId id="264" r:id="rId8"/>
    <p:sldId id="267" r:id="rId9"/>
    <p:sldId id="270" r:id="rId10"/>
    <p:sldId id="279" r:id="rId11"/>
    <p:sldId id="273" r:id="rId12"/>
    <p:sldId id="280" r:id="rId13"/>
    <p:sldId id="275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2B1DB-8FA4-4D41-A441-29571E7A61F4}" type="datetimeFigureOut">
              <a:rPr lang="en-US" smtClean="0"/>
              <a:t>10/01/19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6F591-9263-4A4F-A2A8-40594FDD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08C3-6AF3-41F0-A0B0-14466383EF7E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54A1-F0BD-4ED8-B204-2E7B803973E6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40B-54ED-4A3F-8F86-09A8D4F9BA6D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015-3CD5-45FF-B894-D0CA56EC06B3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49C-525B-460A-8C59-A970A2227C5F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A625-AFB7-448A-928B-8D2102D089BE}" type="datetime1">
              <a:rPr lang="en-US" smtClean="0"/>
              <a:t>10/01/19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9D4-B036-4611-8FB3-1BACA484CF4A}" type="datetime1">
              <a:rPr lang="en-US" smtClean="0"/>
              <a:t>10/01/19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985-4FA5-4D41-B78B-FFB53C23104B}" type="datetime1">
              <a:rPr lang="en-US" smtClean="0"/>
              <a:t>10/01/19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6860-14D6-470B-8B50-44814B66E8B8}" type="datetime1">
              <a:rPr lang="en-US" smtClean="0"/>
              <a:t>10/01/19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A632-7A05-48FA-BE93-D2321BD045E8}" type="datetime1">
              <a:rPr lang="en-US" smtClean="0"/>
              <a:t>10/01/19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04DA-837B-4812-BC31-A2FC0CD63DF5}" type="datetime1">
              <a:rPr lang="en-US" smtClean="0"/>
              <a:t>10/01/19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CDDC-992F-4453-85BE-28B4219649C7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Groundwater Dynamics AWD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CT4420 illustrative addendum to chapter 5 of Groundwater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7D-495B-41A9-A8FF-0A3909B16A32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43100" y="3009900"/>
            <a:ext cx="4876800" cy="533400"/>
          </a:xfrm>
        </p:spPr>
        <p:txBody>
          <a:bodyPr>
            <a:noAutofit/>
          </a:bodyPr>
          <a:lstStyle/>
          <a:p>
            <a:r>
              <a:rPr lang="en-US" sz="3200"/>
              <a:t>Tide in groundwater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985-4FA5-4D41-B78B-FFB53C23104B}" type="datetime1">
              <a:rPr lang="en-US" smtClean="0"/>
              <a:t>10/01/19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10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00200" y="304800"/>
            <a:ext cx="288759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/>
              <a:t>Tide cycle duration = 12:25 h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90600" y="0"/>
            <a:ext cx="7315200" cy="6858000"/>
            <a:chOff x="990600" y="0"/>
            <a:chExt cx="7315200" cy="6858000"/>
          </a:xfrm>
        </p:grpSpPr>
        <p:grpSp>
          <p:nvGrpSpPr>
            <p:cNvPr id="55" name="Group 54"/>
            <p:cNvGrpSpPr/>
            <p:nvPr/>
          </p:nvGrpSpPr>
          <p:grpSpPr>
            <a:xfrm>
              <a:off x="990600" y="0"/>
              <a:ext cx="7239000" cy="3301864"/>
              <a:chOff x="990600" y="3556135"/>
              <a:chExt cx="7239000" cy="330186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990600" y="3556135"/>
                <a:ext cx="7239000" cy="3301864"/>
                <a:chOff x="990600" y="3556135"/>
                <a:chExt cx="7239000" cy="3301864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3556135"/>
                  <a:ext cx="7239000" cy="3301864"/>
                </a:xfrm>
                <a:prstGeom prst="rect">
                  <a:avLst/>
                </a:prstGeom>
              </p:spPr>
            </p:pic>
            <p:sp>
              <p:nvSpPr>
                <p:cNvPr id="28" name="Rectangular Callout 27"/>
                <p:cNvSpPr/>
                <p:nvPr/>
              </p:nvSpPr>
              <p:spPr>
                <a:xfrm>
                  <a:off x="3048000" y="4419600"/>
                  <a:ext cx="914400" cy="381000"/>
                </a:xfrm>
                <a:prstGeom prst="wedgeRectCallout">
                  <a:avLst>
                    <a:gd name="adj1" fmla="val -139583"/>
                    <a:gd name="adj2" fmla="val 233146"/>
                  </a:avLst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1.65 m</a:t>
                  </a:r>
                </a:p>
              </p:txBody>
            </p:sp>
            <p:sp>
              <p:nvSpPr>
                <p:cNvPr id="50" name="Rectangular Callout 49"/>
                <p:cNvSpPr/>
                <p:nvPr/>
              </p:nvSpPr>
              <p:spPr>
                <a:xfrm>
                  <a:off x="4648200" y="3810000"/>
                  <a:ext cx="914400" cy="381000"/>
                </a:xfrm>
                <a:prstGeom prst="wedgeRectCallout">
                  <a:avLst>
                    <a:gd name="adj1" fmla="val 175695"/>
                    <a:gd name="adj2" fmla="val 81479"/>
                  </a:avLst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storm</a:t>
                  </a:r>
                </a:p>
              </p:txBody>
            </p:sp>
          </p:grpSp>
          <p:sp>
            <p:nvSpPr>
              <p:cNvPr id="14" name="Freeform 13"/>
              <p:cNvSpPr/>
              <p:nvPr/>
            </p:nvSpPr>
            <p:spPr>
              <a:xfrm>
                <a:off x="1943100" y="5029200"/>
                <a:ext cx="482600" cy="183132"/>
              </a:xfrm>
              <a:custGeom>
                <a:avLst/>
                <a:gdLst>
                  <a:gd name="connsiteX0" fmla="*/ 0 w 2413000"/>
                  <a:gd name="connsiteY0" fmla="*/ 0 h 419100"/>
                  <a:gd name="connsiteX1" fmla="*/ 1028700 w 2413000"/>
                  <a:gd name="connsiteY1" fmla="*/ 419100 h 419100"/>
                  <a:gd name="connsiteX2" fmla="*/ 2413000 w 2413000"/>
                  <a:gd name="connsiteY2" fmla="*/ 50800 h 419100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413000"/>
                  <a:gd name="connsiteY0" fmla="*/ 0 h 282601"/>
                  <a:gd name="connsiteX1" fmla="*/ 2413000 w 2413000"/>
                  <a:gd name="connsiteY1" fmla="*/ 50800 h 282601"/>
                  <a:gd name="connsiteX0" fmla="*/ 0 w 2413000"/>
                  <a:gd name="connsiteY0" fmla="*/ 0 h 422213"/>
                  <a:gd name="connsiteX1" fmla="*/ 2413000 w 2413000"/>
                  <a:gd name="connsiteY1" fmla="*/ 50800 h 422213"/>
                  <a:gd name="connsiteX0" fmla="*/ 0 w 2413000"/>
                  <a:gd name="connsiteY0" fmla="*/ 0 h 717712"/>
                  <a:gd name="connsiteX1" fmla="*/ 673100 w 2413000"/>
                  <a:gd name="connsiteY1" fmla="*/ 685800 h 717712"/>
                  <a:gd name="connsiteX2" fmla="*/ 2413000 w 2413000"/>
                  <a:gd name="connsiteY2" fmla="*/ 50800 h 717712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184400"/>
                  <a:gd name="connsiteY0" fmla="*/ 520700 h 520700"/>
                  <a:gd name="connsiteX1" fmla="*/ 2184400 w 2184400"/>
                  <a:gd name="connsiteY1" fmla="*/ 0 h 520700"/>
                  <a:gd name="connsiteX0" fmla="*/ 0 w 1739900"/>
                  <a:gd name="connsiteY0" fmla="*/ 241300 h 241300"/>
                  <a:gd name="connsiteX1" fmla="*/ 1739900 w 1739900"/>
                  <a:gd name="connsiteY1" fmla="*/ 0 h 241300"/>
                  <a:gd name="connsiteX0" fmla="*/ 0 w 1739900"/>
                  <a:gd name="connsiteY0" fmla="*/ 241300 h 354503"/>
                  <a:gd name="connsiteX1" fmla="*/ 1739900 w 1739900"/>
                  <a:gd name="connsiteY1" fmla="*/ 0 h 354503"/>
                  <a:gd name="connsiteX0" fmla="*/ 0 w 1739900"/>
                  <a:gd name="connsiteY0" fmla="*/ 241300 h 646249"/>
                  <a:gd name="connsiteX1" fmla="*/ 1739900 w 1739900"/>
                  <a:gd name="connsiteY1" fmla="*/ 0 h 646249"/>
                  <a:gd name="connsiteX0" fmla="*/ 0 w 1739900"/>
                  <a:gd name="connsiteY0" fmla="*/ 241300 h 524192"/>
                  <a:gd name="connsiteX1" fmla="*/ 1739900 w 1739900"/>
                  <a:gd name="connsiteY1" fmla="*/ 0 h 524192"/>
                  <a:gd name="connsiteX0" fmla="*/ 0 w 1739900"/>
                  <a:gd name="connsiteY0" fmla="*/ 241300 h 271156"/>
                  <a:gd name="connsiteX1" fmla="*/ 1739900 w 1739900"/>
                  <a:gd name="connsiteY1" fmla="*/ 0 h 271156"/>
                  <a:gd name="connsiteX0" fmla="*/ 0 w 1739900"/>
                  <a:gd name="connsiteY0" fmla="*/ 241300 h 277416"/>
                  <a:gd name="connsiteX1" fmla="*/ 1739900 w 1739900"/>
                  <a:gd name="connsiteY1" fmla="*/ 0 h 277416"/>
                  <a:gd name="connsiteX0" fmla="*/ 0 w 1663700"/>
                  <a:gd name="connsiteY0" fmla="*/ 279400 h 310255"/>
                  <a:gd name="connsiteX1" fmla="*/ 1663700 w 1663700"/>
                  <a:gd name="connsiteY1" fmla="*/ 0 h 310255"/>
                  <a:gd name="connsiteX0" fmla="*/ 0 w 1460500"/>
                  <a:gd name="connsiteY0" fmla="*/ 279400 h 310255"/>
                  <a:gd name="connsiteX1" fmla="*/ 1460500 w 1460500"/>
                  <a:gd name="connsiteY1" fmla="*/ 0 h 310255"/>
                  <a:gd name="connsiteX0" fmla="*/ 0 w 1460500"/>
                  <a:gd name="connsiteY0" fmla="*/ 279400 h 279400"/>
                  <a:gd name="connsiteX1" fmla="*/ 1460500 w 1460500"/>
                  <a:gd name="connsiteY1" fmla="*/ 0 h 279400"/>
                  <a:gd name="connsiteX0" fmla="*/ 0 w 1196799"/>
                  <a:gd name="connsiteY0" fmla="*/ 279400 h 279400"/>
                  <a:gd name="connsiteX1" fmla="*/ 1196799 w 1196799"/>
                  <a:gd name="connsiteY1" fmla="*/ 0 h 279400"/>
                  <a:gd name="connsiteX0" fmla="*/ 0 w 1075091"/>
                  <a:gd name="connsiteY0" fmla="*/ 175982 h 175982"/>
                  <a:gd name="connsiteX1" fmla="*/ 1075091 w 1075091"/>
                  <a:gd name="connsiteY1" fmla="*/ 0 h 175982"/>
                  <a:gd name="connsiteX0" fmla="*/ 0 w 770820"/>
                  <a:gd name="connsiteY0" fmla="*/ 124273 h 128631"/>
                  <a:gd name="connsiteX1" fmla="*/ 770820 w 770820"/>
                  <a:gd name="connsiteY1" fmla="*/ 0 h 128631"/>
                  <a:gd name="connsiteX0" fmla="*/ 0 w 770820"/>
                  <a:gd name="connsiteY0" fmla="*/ 124273 h 134535"/>
                  <a:gd name="connsiteX1" fmla="*/ 770820 w 770820"/>
                  <a:gd name="connsiteY1" fmla="*/ 0 h 134535"/>
                  <a:gd name="connsiteX0" fmla="*/ 0 w 770820"/>
                  <a:gd name="connsiteY0" fmla="*/ 124273 h 124273"/>
                  <a:gd name="connsiteX1" fmla="*/ 770820 w 770820"/>
                  <a:gd name="connsiteY1" fmla="*/ 0 h 1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0820" h="124273">
                    <a:moveTo>
                      <a:pt x="0" y="124273"/>
                    </a:moveTo>
                    <a:cubicBezTo>
                      <a:pt x="359305" y="83749"/>
                      <a:pt x="464433" y="60469"/>
                      <a:pt x="770820" y="0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981200" y="6019800"/>
                <a:ext cx="482600" cy="183132"/>
              </a:xfrm>
              <a:custGeom>
                <a:avLst/>
                <a:gdLst>
                  <a:gd name="connsiteX0" fmla="*/ 0 w 2413000"/>
                  <a:gd name="connsiteY0" fmla="*/ 0 h 419100"/>
                  <a:gd name="connsiteX1" fmla="*/ 1028700 w 2413000"/>
                  <a:gd name="connsiteY1" fmla="*/ 419100 h 419100"/>
                  <a:gd name="connsiteX2" fmla="*/ 2413000 w 2413000"/>
                  <a:gd name="connsiteY2" fmla="*/ 50800 h 419100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413000"/>
                  <a:gd name="connsiteY0" fmla="*/ 0 h 282601"/>
                  <a:gd name="connsiteX1" fmla="*/ 2413000 w 2413000"/>
                  <a:gd name="connsiteY1" fmla="*/ 50800 h 282601"/>
                  <a:gd name="connsiteX0" fmla="*/ 0 w 2413000"/>
                  <a:gd name="connsiteY0" fmla="*/ 0 h 422213"/>
                  <a:gd name="connsiteX1" fmla="*/ 2413000 w 2413000"/>
                  <a:gd name="connsiteY1" fmla="*/ 50800 h 422213"/>
                  <a:gd name="connsiteX0" fmla="*/ 0 w 2413000"/>
                  <a:gd name="connsiteY0" fmla="*/ 0 h 717712"/>
                  <a:gd name="connsiteX1" fmla="*/ 673100 w 2413000"/>
                  <a:gd name="connsiteY1" fmla="*/ 685800 h 717712"/>
                  <a:gd name="connsiteX2" fmla="*/ 2413000 w 2413000"/>
                  <a:gd name="connsiteY2" fmla="*/ 50800 h 717712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184400"/>
                  <a:gd name="connsiteY0" fmla="*/ 520700 h 520700"/>
                  <a:gd name="connsiteX1" fmla="*/ 2184400 w 2184400"/>
                  <a:gd name="connsiteY1" fmla="*/ 0 h 520700"/>
                  <a:gd name="connsiteX0" fmla="*/ 0 w 1739900"/>
                  <a:gd name="connsiteY0" fmla="*/ 241300 h 241300"/>
                  <a:gd name="connsiteX1" fmla="*/ 1739900 w 1739900"/>
                  <a:gd name="connsiteY1" fmla="*/ 0 h 241300"/>
                  <a:gd name="connsiteX0" fmla="*/ 0 w 1739900"/>
                  <a:gd name="connsiteY0" fmla="*/ 241300 h 354503"/>
                  <a:gd name="connsiteX1" fmla="*/ 1739900 w 1739900"/>
                  <a:gd name="connsiteY1" fmla="*/ 0 h 354503"/>
                  <a:gd name="connsiteX0" fmla="*/ 0 w 1739900"/>
                  <a:gd name="connsiteY0" fmla="*/ 241300 h 646249"/>
                  <a:gd name="connsiteX1" fmla="*/ 1739900 w 1739900"/>
                  <a:gd name="connsiteY1" fmla="*/ 0 h 646249"/>
                  <a:gd name="connsiteX0" fmla="*/ 0 w 1739900"/>
                  <a:gd name="connsiteY0" fmla="*/ 241300 h 524192"/>
                  <a:gd name="connsiteX1" fmla="*/ 1739900 w 1739900"/>
                  <a:gd name="connsiteY1" fmla="*/ 0 h 524192"/>
                  <a:gd name="connsiteX0" fmla="*/ 0 w 1739900"/>
                  <a:gd name="connsiteY0" fmla="*/ 241300 h 271156"/>
                  <a:gd name="connsiteX1" fmla="*/ 1739900 w 1739900"/>
                  <a:gd name="connsiteY1" fmla="*/ 0 h 271156"/>
                  <a:gd name="connsiteX0" fmla="*/ 0 w 1739900"/>
                  <a:gd name="connsiteY0" fmla="*/ 241300 h 277416"/>
                  <a:gd name="connsiteX1" fmla="*/ 1739900 w 1739900"/>
                  <a:gd name="connsiteY1" fmla="*/ 0 h 277416"/>
                  <a:gd name="connsiteX0" fmla="*/ 0 w 1663700"/>
                  <a:gd name="connsiteY0" fmla="*/ 279400 h 310255"/>
                  <a:gd name="connsiteX1" fmla="*/ 1663700 w 1663700"/>
                  <a:gd name="connsiteY1" fmla="*/ 0 h 310255"/>
                  <a:gd name="connsiteX0" fmla="*/ 0 w 1460500"/>
                  <a:gd name="connsiteY0" fmla="*/ 279400 h 310255"/>
                  <a:gd name="connsiteX1" fmla="*/ 1460500 w 1460500"/>
                  <a:gd name="connsiteY1" fmla="*/ 0 h 310255"/>
                  <a:gd name="connsiteX0" fmla="*/ 0 w 1460500"/>
                  <a:gd name="connsiteY0" fmla="*/ 279400 h 279400"/>
                  <a:gd name="connsiteX1" fmla="*/ 1460500 w 1460500"/>
                  <a:gd name="connsiteY1" fmla="*/ 0 h 279400"/>
                  <a:gd name="connsiteX0" fmla="*/ 0 w 1196799"/>
                  <a:gd name="connsiteY0" fmla="*/ 279400 h 279400"/>
                  <a:gd name="connsiteX1" fmla="*/ 1196799 w 1196799"/>
                  <a:gd name="connsiteY1" fmla="*/ 0 h 279400"/>
                  <a:gd name="connsiteX0" fmla="*/ 0 w 1075091"/>
                  <a:gd name="connsiteY0" fmla="*/ 175982 h 175982"/>
                  <a:gd name="connsiteX1" fmla="*/ 1075091 w 1075091"/>
                  <a:gd name="connsiteY1" fmla="*/ 0 h 175982"/>
                  <a:gd name="connsiteX0" fmla="*/ 0 w 770820"/>
                  <a:gd name="connsiteY0" fmla="*/ 124273 h 128631"/>
                  <a:gd name="connsiteX1" fmla="*/ 770820 w 770820"/>
                  <a:gd name="connsiteY1" fmla="*/ 0 h 128631"/>
                  <a:gd name="connsiteX0" fmla="*/ 0 w 770820"/>
                  <a:gd name="connsiteY0" fmla="*/ 124273 h 134535"/>
                  <a:gd name="connsiteX1" fmla="*/ 770820 w 770820"/>
                  <a:gd name="connsiteY1" fmla="*/ 0 h 134535"/>
                  <a:gd name="connsiteX0" fmla="*/ 0 w 770820"/>
                  <a:gd name="connsiteY0" fmla="*/ 124273 h 124273"/>
                  <a:gd name="connsiteX1" fmla="*/ 770820 w 770820"/>
                  <a:gd name="connsiteY1" fmla="*/ 0 h 1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0820" h="124273">
                    <a:moveTo>
                      <a:pt x="0" y="124273"/>
                    </a:moveTo>
                    <a:cubicBezTo>
                      <a:pt x="359305" y="83749"/>
                      <a:pt x="464433" y="60469"/>
                      <a:pt x="770820" y="0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2209800" y="5105400"/>
                <a:ext cx="0" cy="10668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990600" y="3307064"/>
              <a:ext cx="7315200" cy="3550936"/>
              <a:chOff x="76200" y="1"/>
              <a:chExt cx="7086600" cy="3550936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" y="1"/>
                <a:ext cx="7086600" cy="3550936"/>
              </a:xfrm>
              <a:prstGeom prst="rect">
                <a:avLst/>
              </a:prstGeom>
            </p:spPr>
          </p:pic>
          <p:grpSp>
            <p:nvGrpSpPr>
              <p:cNvPr id="58" name="Group 57"/>
              <p:cNvGrpSpPr/>
              <p:nvPr/>
            </p:nvGrpSpPr>
            <p:grpSpPr>
              <a:xfrm>
                <a:off x="533400" y="990600"/>
                <a:ext cx="2743200" cy="1676400"/>
                <a:chOff x="1447800" y="1143000"/>
                <a:chExt cx="2743200" cy="1676400"/>
              </a:xfrm>
            </p:grpSpPr>
            <p:sp>
              <p:nvSpPr>
                <p:cNvPr id="59" name="Freeform 58"/>
                <p:cNvSpPr/>
                <p:nvPr/>
              </p:nvSpPr>
              <p:spPr>
                <a:xfrm>
                  <a:off x="1981200" y="1295400"/>
                  <a:ext cx="482600" cy="183132"/>
                </a:xfrm>
                <a:custGeom>
                  <a:avLst/>
                  <a:gdLst>
                    <a:gd name="connsiteX0" fmla="*/ 0 w 2413000"/>
                    <a:gd name="connsiteY0" fmla="*/ 0 h 419100"/>
                    <a:gd name="connsiteX1" fmla="*/ 1028700 w 2413000"/>
                    <a:gd name="connsiteY1" fmla="*/ 419100 h 419100"/>
                    <a:gd name="connsiteX2" fmla="*/ 2413000 w 2413000"/>
                    <a:gd name="connsiteY2" fmla="*/ 50800 h 419100"/>
                    <a:gd name="connsiteX0" fmla="*/ 0 w 2413000"/>
                    <a:gd name="connsiteY0" fmla="*/ 0 h 50800"/>
                    <a:gd name="connsiteX1" fmla="*/ 2413000 w 2413000"/>
                    <a:gd name="connsiteY1" fmla="*/ 50800 h 50800"/>
                    <a:gd name="connsiteX0" fmla="*/ 0 w 2413000"/>
                    <a:gd name="connsiteY0" fmla="*/ 0 h 282601"/>
                    <a:gd name="connsiteX1" fmla="*/ 2413000 w 2413000"/>
                    <a:gd name="connsiteY1" fmla="*/ 50800 h 282601"/>
                    <a:gd name="connsiteX0" fmla="*/ 0 w 2413000"/>
                    <a:gd name="connsiteY0" fmla="*/ 0 h 422213"/>
                    <a:gd name="connsiteX1" fmla="*/ 2413000 w 2413000"/>
                    <a:gd name="connsiteY1" fmla="*/ 50800 h 422213"/>
                    <a:gd name="connsiteX0" fmla="*/ 0 w 2413000"/>
                    <a:gd name="connsiteY0" fmla="*/ 0 h 717712"/>
                    <a:gd name="connsiteX1" fmla="*/ 673100 w 2413000"/>
                    <a:gd name="connsiteY1" fmla="*/ 685800 h 717712"/>
                    <a:gd name="connsiteX2" fmla="*/ 2413000 w 2413000"/>
                    <a:gd name="connsiteY2" fmla="*/ 50800 h 717712"/>
                    <a:gd name="connsiteX0" fmla="*/ 0 w 2413000"/>
                    <a:gd name="connsiteY0" fmla="*/ 0 h 50800"/>
                    <a:gd name="connsiteX1" fmla="*/ 2413000 w 2413000"/>
                    <a:gd name="connsiteY1" fmla="*/ 50800 h 50800"/>
                    <a:gd name="connsiteX0" fmla="*/ 0 w 2184400"/>
                    <a:gd name="connsiteY0" fmla="*/ 520700 h 520700"/>
                    <a:gd name="connsiteX1" fmla="*/ 2184400 w 2184400"/>
                    <a:gd name="connsiteY1" fmla="*/ 0 h 520700"/>
                    <a:gd name="connsiteX0" fmla="*/ 0 w 1739900"/>
                    <a:gd name="connsiteY0" fmla="*/ 241300 h 241300"/>
                    <a:gd name="connsiteX1" fmla="*/ 1739900 w 1739900"/>
                    <a:gd name="connsiteY1" fmla="*/ 0 h 241300"/>
                    <a:gd name="connsiteX0" fmla="*/ 0 w 1739900"/>
                    <a:gd name="connsiteY0" fmla="*/ 241300 h 354503"/>
                    <a:gd name="connsiteX1" fmla="*/ 1739900 w 1739900"/>
                    <a:gd name="connsiteY1" fmla="*/ 0 h 354503"/>
                    <a:gd name="connsiteX0" fmla="*/ 0 w 1739900"/>
                    <a:gd name="connsiteY0" fmla="*/ 241300 h 646249"/>
                    <a:gd name="connsiteX1" fmla="*/ 1739900 w 1739900"/>
                    <a:gd name="connsiteY1" fmla="*/ 0 h 646249"/>
                    <a:gd name="connsiteX0" fmla="*/ 0 w 1739900"/>
                    <a:gd name="connsiteY0" fmla="*/ 241300 h 524192"/>
                    <a:gd name="connsiteX1" fmla="*/ 1739900 w 1739900"/>
                    <a:gd name="connsiteY1" fmla="*/ 0 h 524192"/>
                    <a:gd name="connsiteX0" fmla="*/ 0 w 1739900"/>
                    <a:gd name="connsiteY0" fmla="*/ 241300 h 271156"/>
                    <a:gd name="connsiteX1" fmla="*/ 1739900 w 1739900"/>
                    <a:gd name="connsiteY1" fmla="*/ 0 h 271156"/>
                    <a:gd name="connsiteX0" fmla="*/ 0 w 1739900"/>
                    <a:gd name="connsiteY0" fmla="*/ 241300 h 277416"/>
                    <a:gd name="connsiteX1" fmla="*/ 1739900 w 1739900"/>
                    <a:gd name="connsiteY1" fmla="*/ 0 h 277416"/>
                    <a:gd name="connsiteX0" fmla="*/ 0 w 1663700"/>
                    <a:gd name="connsiteY0" fmla="*/ 279400 h 310255"/>
                    <a:gd name="connsiteX1" fmla="*/ 1663700 w 1663700"/>
                    <a:gd name="connsiteY1" fmla="*/ 0 h 310255"/>
                    <a:gd name="connsiteX0" fmla="*/ 0 w 1460500"/>
                    <a:gd name="connsiteY0" fmla="*/ 279400 h 310255"/>
                    <a:gd name="connsiteX1" fmla="*/ 1460500 w 1460500"/>
                    <a:gd name="connsiteY1" fmla="*/ 0 h 310255"/>
                    <a:gd name="connsiteX0" fmla="*/ 0 w 1460500"/>
                    <a:gd name="connsiteY0" fmla="*/ 279400 h 279400"/>
                    <a:gd name="connsiteX1" fmla="*/ 1460500 w 1460500"/>
                    <a:gd name="connsiteY1" fmla="*/ 0 h 279400"/>
                    <a:gd name="connsiteX0" fmla="*/ 0 w 1196799"/>
                    <a:gd name="connsiteY0" fmla="*/ 279400 h 279400"/>
                    <a:gd name="connsiteX1" fmla="*/ 1196799 w 1196799"/>
                    <a:gd name="connsiteY1" fmla="*/ 0 h 279400"/>
                    <a:gd name="connsiteX0" fmla="*/ 0 w 1075091"/>
                    <a:gd name="connsiteY0" fmla="*/ 175982 h 175982"/>
                    <a:gd name="connsiteX1" fmla="*/ 1075091 w 1075091"/>
                    <a:gd name="connsiteY1" fmla="*/ 0 h 175982"/>
                    <a:gd name="connsiteX0" fmla="*/ 0 w 770820"/>
                    <a:gd name="connsiteY0" fmla="*/ 124273 h 128631"/>
                    <a:gd name="connsiteX1" fmla="*/ 770820 w 770820"/>
                    <a:gd name="connsiteY1" fmla="*/ 0 h 128631"/>
                    <a:gd name="connsiteX0" fmla="*/ 0 w 770820"/>
                    <a:gd name="connsiteY0" fmla="*/ 124273 h 134535"/>
                    <a:gd name="connsiteX1" fmla="*/ 770820 w 770820"/>
                    <a:gd name="connsiteY1" fmla="*/ 0 h 134535"/>
                    <a:gd name="connsiteX0" fmla="*/ 0 w 770820"/>
                    <a:gd name="connsiteY0" fmla="*/ 124273 h 124273"/>
                    <a:gd name="connsiteX1" fmla="*/ 770820 w 770820"/>
                    <a:gd name="connsiteY1" fmla="*/ 0 h 124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70820" h="124273">
                      <a:moveTo>
                        <a:pt x="0" y="124273"/>
                      </a:moveTo>
                      <a:cubicBezTo>
                        <a:pt x="359305" y="83749"/>
                        <a:pt x="464433" y="60469"/>
                        <a:pt x="770820" y="0"/>
                      </a:cubicBez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2057400" y="2209800"/>
                  <a:ext cx="482600" cy="183132"/>
                </a:xfrm>
                <a:custGeom>
                  <a:avLst/>
                  <a:gdLst>
                    <a:gd name="connsiteX0" fmla="*/ 0 w 2413000"/>
                    <a:gd name="connsiteY0" fmla="*/ 0 h 419100"/>
                    <a:gd name="connsiteX1" fmla="*/ 1028700 w 2413000"/>
                    <a:gd name="connsiteY1" fmla="*/ 419100 h 419100"/>
                    <a:gd name="connsiteX2" fmla="*/ 2413000 w 2413000"/>
                    <a:gd name="connsiteY2" fmla="*/ 50800 h 419100"/>
                    <a:gd name="connsiteX0" fmla="*/ 0 w 2413000"/>
                    <a:gd name="connsiteY0" fmla="*/ 0 h 50800"/>
                    <a:gd name="connsiteX1" fmla="*/ 2413000 w 2413000"/>
                    <a:gd name="connsiteY1" fmla="*/ 50800 h 50800"/>
                    <a:gd name="connsiteX0" fmla="*/ 0 w 2413000"/>
                    <a:gd name="connsiteY0" fmla="*/ 0 h 282601"/>
                    <a:gd name="connsiteX1" fmla="*/ 2413000 w 2413000"/>
                    <a:gd name="connsiteY1" fmla="*/ 50800 h 282601"/>
                    <a:gd name="connsiteX0" fmla="*/ 0 w 2413000"/>
                    <a:gd name="connsiteY0" fmla="*/ 0 h 422213"/>
                    <a:gd name="connsiteX1" fmla="*/ 2413000 w 2413000"/>
                    <a:gd name="connsiteY1" fmla="*/ 50800 h 422213"/>
                    <a:gd name="connsiteX0" fmla="*/ 0 w 2413000"/>
                    <a:gd name="connsiteY0" fmla="*/ 0 h 717712"/>
                    <a:gd name="connsiteX1" fmla="*/ 673100 w 2413000"/>
                    <a:gd name="connsiteY1" fmla="*/ 685800 h 717712"/>
                    <a:gd name="connsiteX2" fmla="*/ 2413000 w 2413000"/>
                    <a:gd name="connsiteY2" fmla="*/ 50800 h 717712"/>
                    <a:gd name="connsiteX0" fmla="*/ 0 w 2413000"/>
                    <a:gd name="connsiteY0" fmla="*/ 0 h 50800"/>
                    <a:gd name="connsiteX1" fmla="*/ 2413000 w 2413000"/>
                    <a:gd name="connsiteY1" fmla="*/ 50800 h 50800"/>
                    <a:gd name="connsiteX0" fmla="*/ 0 w 2184400"/>
                    <a:gd name="connsiteY0" fmla="*/ 520700 h 520700"/>
                    <a:gd name="connsiteX1" fmla="*/ 2184400 w 2184400"/>
                    <a:gd name="connsiteY1" fmla="*/ 0 h 520700"/>
                    <a:gd name="connsiteX0" fmla="*/ 0 w 1739900"/>
                    <a:gd name="connsiteY0" fmla="*/ 241300 h 241300"/>
                    <a:gd name="connsiteX1" fmla="*/ 1739900 w 1739900"/>
                    <a:gd name="connsiteY1" fmla="*/ 0 h 241300"/>
                    <a:gd name="connsiteX0" fmla="*/ 0 w 1739900"/>
                    <a:gd name="connsiteY0" fmla="*/ 241300 h 354503"/>
                    <a:gd name="connsiteX1" fmla="*/ 1739900 w 1739900"/>
                    <a:gd name="connsiteY1" fmla="*/ 0 h 354503"/>
                    <a:gd name="connsiteX0" fmla="*/ 0 w 1739900"/>
                    <a:gd name="connsiteY0" fmla="*/ 241300 h 646249"/>
                    <a:gd name="connsiteX1" fmla="*/ 1739900 w 1739900"/>
                    <a:gd name="connsiteY1" fmla="*/ 0 h 646249"/>
                    <a:gd name="connsiteX0" fmla="*/ 0 w 1739900"/>
                    <a:gd name="connsiteY0" fmla="*/ 241300 h 524192"/>
                    <a:gd name="connsiteX1" fmla="*/ 1739900 w 1739900"/>
                    <a:gd name="connsiteY1" fmla="*/ 0 h 524192"/>
                    <a:gd name="connsiteX0" fmla="*/ 0 w 1739900"/>
                    <a:gd name="connsiteY0" fmla="*/ 241300 h 271156"/>
                    <a:gd name="connsiteX1" fmla="*/ 1739900 w 1739900"/>
                    <a:gd name="connsiteY1" fmla="*/ 0 h 271156"/>
                    <a:gd name="connsiteX0" fmla="*/ 0 w 1739900"/>
                    <a:gd name="connsiteY0" fmla="*/ 241300 h 277416"/>
                    <a:gd name="connsiteX1" fmla="*/ 1739900 w 1739900"/>
                    <a:gd name="connsiteY1" fmla="*/ 0 h 277416"/>
                    <a:gd name="connsiteX0" fmla="*/ 0 w 1663700"/>
                    <a:gd name="connsiteY0" fmla="*/ 279400 h 310255"/>
                    <a:gd name="connsiteX1" fmla="*/ 1663700 w 1663700"/>
                    <a:gd name="connsiteY1" fmla="*/ 0 h 310255"/>
                    <a:gd name="connsiteX0" fmla="*/ 0 w 1460500"/>
                    <a:gd name="connsiteY0" fmla="*/ 279400 h 310255"/>
                    <a:gd name="connsiteX1" fmla="*/ 1460500 w 1460500"/>
                    <a:gd name="connsiteY1" fmla="*/ 0 h 310255"/>
                    <a:gd name="connsiteX0" fmla="*/ 0 w 1460500"/>
                    <a:gd name="connsiteY0" fmla="*/ 279400 h 279400"/>
                    <a:gd name="connsiteX1" fmla="*/ 1460500 w 1460500"/>
                    <a:gd name="connsiteY1" fmla="*/ 0 h 279400"/>
                    <a:gd name="connsiteX0" fmla="*/ 0 w 1196799"/>
                    <a:gd name="connsiteY0" fmla="*/ 279400 h 279400"/>
                    <a:gd name="connsiteX1" fmla="*/ 1196799 w 1196799"/>
                    <a:gd name="connsiteY1" fmla="*/ 0 h 279400"/>
                    <a:gd name="connsiteX0" fmla="*/ 0 w 1075091"/>
                    <a:gd name="connsiteY0" fmla="*/ 175982 h 175982"/>
                    <a:gd name="connsiteX1" fmla="*/ 1075091 w 1075091"/>
                    <a:gd name="connsiteY1" fmla="*/ 0 h 175982"/>
                    <a:gd name="connsiteX0" fmla="*/ 0 w 770820"/>
                    <a:gd name="connsiteY0" fmla="*/ 124273 h 128631"/>
                    <a:gd name="connsiteX1" fmla="*/ 770820 w 770820"/>
                    <a:gd name="connsiteY1" fmla="*/ 0 h 128631"/>
                    <a:gd name="connsiteX0" fmla="*/ 0 w 770820"/>
                    <a:gd name="connsiteY0" fmla="*/ 124273 h 134535"/>
                    <a:gd name="connsiteX1" fmla="*/ 770820 w 770820"/>
                    <a:gd name="connsiteY1" fmla="*/ 0 h 134535"/>
                    <a:gd name="connsiteX0" fmla="*/ 0 w 770820"/>
                    <a:gd name="connsiteY0" fmla="*/ 124273 h 124273"/>
                    <a:gd name="connsiteX1" fmla="*/ 770820 w 770820"/>
                    <a:gd name="connsiteY1" fmla="*/ 0 h 124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70820" h="124273">
                      <a:moveTo>
                        <a:pt x="0" y="124273"/>
                      </a:moveTo>
                      <a:cubicBezTo>
                        <a:pt x="359305" y="83749"/>
                        <a:pt x="464433" y="60469"/>
                        <a:pt x="770820" y="0"/>
                      </a:cubicBez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2286000" y="1371600"/>
                  <a:ext cx="0" cy="97790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ular Callout 61"/>
                <p:cNvSpPr/>
                <p:nvPr/>
              </p:nvSpPr>
              <p:spPr>
                <a:xfrm>
                  <a:off x="3276600" y="1143000"/>
                  <a:ext cx="914400" cy="381000"/>
                </a:xfrm>
                <a:prstGeom prst="wedgeRectCallout">
                  <a:avLst>
                    <a:gd name="adj1" fmla="val -155555"/>
                    <a:gd name="adj2" fmla="val 99813"/>
                  </a:avLst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0.62 m</a:t>
                  </a: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1447800" y="2212975"/>
                  <a:ext cx="609600" cy="76200"/>
                  <a:chOff x="1447800" y="2212975"/>
                  <a:chExt cx="609600" cy="76200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1447800" y="2212975"/>
                    <a:ext cx="609600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1447800" y="2289175"/>
                    <a:ext cx="609600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Rectangular Callout 63"/>
                <p:cNvSpPr/>
                <p:nvPr/>
              </p:nvSpPr>
              <p:spPr>
                <a:xfrm>
                  <a:off x="1981200" y="2438400"/>
                  <a:ext cx="914400" cy="381000"/>
                </a:xfrm>
                <a:prstGeom prst="wedgeRectCallout">
                  <a:avLst>
                    <a:gd name="adj1" fmla="val -101389"/>
                    <a:gd name="adj2" fmla="val -99354"/>
                  </a:avLst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</a:rPr>
                    <a:t>0.045 m</a:t>
                  </a:r>
                </a:p>
              </p:txBody>
            </p:sp>
          </p:grpSp>
        </p:grpSp>
      </p:grpSp>
      <p:sp>
        <p:nvSpPr>
          <p:cNvPr id="69" name="Rectangular Callout 68"/>
          <p:cNvSpPr/>
          <p:nvPr/>
        </p:nvSpPr>
        <p:spPr>
          <a:xfrm>
            <a:off x="6019800" y="5791200"/>
            <a:ext cx="1524000" cy="384048"/>
          </a:xfrm>
          <a:prstGeom prst="wedgeRectCallout">
            <a:avLst>
              <a:gd name="adj1" fmla="val -82500"/>
              <a:gd name="adj2" fmla="val -69775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semi-confined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4419600" y="3810000"/>
            <a:ext cx="1524000" cy="384048"/>
          </a:xfrm>
          <a:prstGeom prst="wedgeRectCallout">
            <a:avLst>
              <a:gd name="adj1" fmla="val 39167"/>
              <a:gd name="adj2" fmla="val 373347"/>
            </a:avLst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phreatic</a:t>
            </a:r>
          </a:p>
        </p:txBody>
      </p:sp>
    </p:spTree>
    <p:extLst>
      <p:ext uri="{BB962C8B-B14F-4D97-AF65-F5344CB8AC3E}">
        <p14:creationId xmlns:p14="http://schemas.microsoft.com/office/powerpoint/2010/main" val="169565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D164-DF5D-46AE-B933-F61C32D53C21}" type="datetime1">
              <a:rPr lang="en-US" smtClean="0"/>
              <a:t>10/01/19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914400" y="0"/>
            <a:ext cx="7315200" cy="6781800"/>
            <a:chOff x="914400" y="0"/>
            <a:chExt cx="7315200" cy="6781800"/>
          </a:xfrm>
        </p:grpSpPr>
        <p:grpSp>
          <p:nvGrpSpPr>
            <p:cNvPr id="35" name="Group 34"/>
            <p:cNvGrpSpPr/>
            <p:nvPr/>
          </p:nvGrpSpPr>
          <p:grpSpPr>
            <a:xfrm>
              <a:off x="914400" y="3312870"/>
              <a:ext cx="7315200" cy="3468930"/>
              <a:chOff x="25400" y="3389069"/>
              <a:chExt cx="7061200" cy="346893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00" y="3389069"/>
                <a:ext cx="7061200" cy="3468930"/>
              </a:xfrm>
              <a:prstGeom prst="rect">
                <a:avLst/>
              </a:prstGeom>
            </p:spPr>
          </p:pic>
          <p:sp>
            <p:nvSpPr>
              <p:cNvPr id="20" name="Freeform 19"/>
              <p:cNvSpPr/>
              <p:nvPr/>
            </p:nvSpPr>
            <p:spPr>
              <a:xfrm>
                <a:off x="999066" y="4402668"/>
                <a:ext cx="482600" cy="183132"/>
              </a:xfrm>
              <a:custGeom>
                <a:avLst/>
                <a:gdLst>
                  <a:gd name="connsiteX0" fmla="*/ 0 w 2413000"/>
                  <a:gd name="connsiteY0" fmla="*/ 0 h 419100"/>
                  <a:gd name="connsiteX1" fmla="*/ 1028700 w 2413000"/>
                  <a:gd name="connsiteY1" fmla="*/ 419100 h 419100"/>
                  <a:gd name="connsiteX2" fmla="*/ 2413000 w 2413000"/>
                  <a:gd name="connsiteY2" fmla="*/ 50800 h 419100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413000"/>
                  <a:gd name="connsiteY0" fmla="*/ 0 h 282601"/>
                  <a:gd name="connsiteX1" fmla="*/ 2413000 w 2413000"/>
                  <a:gd name="connsiteY1" fmla="*/ 50800 h 282601"/>
                  <a:gd name="connsiteX0" fmla="*/ 0 w 2413000"/>
                  <a:gd name="connsiteY0" fmla="*/ 0 h 422213"/>
                  <a:gd name="connsiteX1" fmla="*/ 2413000 w 2413000"/>
                  <a:gd name="connsiteY1" fmla="*/ 50800 h 422213"/>
                  <a:gd name="connsiteX0" fmla="*/ 0 w 2413000"/>
                  <a:gd name="connsiteY0" fmla="*/ 0 h 717712"/>
                  <a:gd name="connsiteX1" fmla="*/ 673100 w 2413000"/>
                  <a:gd name="connsiteY1" fmla="*/ 685800 h 717712"/>
                  <a:gd name="connsiteX2" fmla="*/ 2413000 w 2413000"/>
                  <a:gd name="connsiteY2" fmla="*/ 50800 h 717712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184400"/>
                  <a:gd name="connsiteY0" fmla="*/ 520700 h 520700"/>
                  <a:gd name="connsiteX1" fmla="*/ 2184400 w 2184400"/>
                  <a:gd name="connsiteY1" fmla="*/ 0 h 520700"/>
                  <a:gd name="connsiteX0" fmla="*/ 0 w 1739900"/>
                  <a:gd name="connsiteY0" fmla="*/ 241300 h 241300"/>
                  <a:gd name="connsiteX1" fmla="*/ 1739900 w 1739900"/>
                  <a:gd name="connsiteY1" fmla="*/ 0 h 241300"/>
                  <a:gd name="connsiteX0" fmla="*/ 0 w 1739900"/>
                  <a:gd name="connsiteY0" fmla="*/ 241300 h 354503"/>
                  <a:gd name="connsiteX1" fmla="*/ 1739900 w 1739900"/>
                  <a:gd name="connsiteY1" fmla="*/ 0 h 354503"/>
                  <a:gd name="connsiteX0" fmla="*/ 0 w 1739900"/>
                  <a:gd name="connsiteY0" fmla="*/ 241300 h 646249"/>
                  <a:gd name="connsiteX1" fmla="*/ 1739900 w 1739900"/>
                  <a:gd name="connsiteY1" fmla="*/ 0 h 646249"/>
                  <a:gd name="connsiteX0" fmla="*/ 0 w 1739900"/>
                  <a:gd name="connsiteY0" fmla="*/ 241300 h 524192"/>
                  <a:gd name="connsiteX1" fmla="*/ 1739900 w 1739900"/>
                  <a:gd name="connsiteY1" fmla="*/ 0 h 524192"/>
                  <a:gd name="connsiteX0" fmla="*/ 0 w 1739900"/>
                  <a:gd name="connsiteY0" fmla="*/ 241300 h 271156"/>
                  <a:gd name="connsiteX1" fmla="*/ 1739900 w 1739900"/>
                  <a:gd name="connsiteY1" fmla="*/ 0 h 271156"/>
                  <a:gd name="connsiteX0" fmla="*/ 0 w 1739900"/>
                  <a:gd name="connsiteY0" fmla="*/ 241300 h 277416"/>
                  <a:gd name="connsiteX1" fmla="*/ 1739900 w 1739900"/>
                  <a:gd name="connsiteY1" fmla="*/ 0 h 277416"/>
                  <a:gd name="connsiteX0" fmla="*/ 0 w 1663700"/>
                  <a:gd name="connsiteY0" fmla="*/ 279400 h 310255"/>
                  <a:gd name="connsiteX1" fmla="*/ 1663700 w 1663700"/>
                  <a:gd name="connsiteY1" fmla="*/ 0 h 310255"/>
                  <a:gd name="connsiteX0" fmla="*/ 0 w 1460500"/>
                  <a:gd name="connsiteY0" fmla="*/ 279400 h 310255"/>
                  <a:gd name="connsiteX1" fmla="*/ 1460500 w 1460500"/>
                  <a:gd name="connsiteY1" fmla="*/ 0 h 310255"/>
                  <a:gd name="connsiteX0" fmla="*/ 0 w 1460500"/>
                  <a:gd name="connsiteY0" fmla="*/ 279400 h 279400"/>
                  <a:gd name="connsiteX1" fmla="*/ 1460500 w 1460500"/>
                  <a:gd name="connsiteY1" fmla="*/ 0 h 279400"/>
                  <a:gd name="connsiteX0" fmla="*/ 0 w 1196799"/>
                  <a:gd name="connsiteY0" fmla="*/ 279400 h 279400"/>
                  <a:gd name="connsiteX1" fmla="*/ 1196799 w 1196799"/>
                  <a:gd name="connsiteY1" fmla="*/ 0 h 279400"/>
                  <a:gd name="connsiteX0" fmla="*/ 0 w 1075091"/>
                  <a:gd name="connsiteY0" fmla="*/ 175982 h 175982"/>
                  <a:gd name="connsiteX1" fmla="*/ 1075091 w 1075091"/>
                  <a:gd name="connsiteY1" fmla="*/ 0 h 175982"/>
                  <a:gd name="connsiteX0" fmla="*/ 0 w 770820"/>
                  <a:gd name="connsiteY0" fmla="*/ 124273 h 128631"/>
                  <a:gd name="connsiteX1" fmla="*/ 770820 w 770820"/>
                  <a:gd name="connsiteY1" fmla="*/ 0 h 128631"/>
                  <a:gd name="connsiteX0" fmla="*/ 0 w 770820"/>
                  <a:gd name="connsiteY0" fmla="*/ 124273 h 134535"/>
                  <a:gd name="connsiteX1" fmla="*/ 770820 w 770820"/>
                  <a:gd name="connsiteY1" fmla="*/ 0 h 134535"/>
                  <a:gd name="connsiteX0" fmla="*/ 0 w 770820"/>
                  <a:gd name="connsiteY0" fmla="*/ 124273 h 124273"/>
                  <a:gd name="connsiteX1" fmla="*/ 770820 w 770820"/>
                  <a:gd name="connsiteY1" fmla="*/ 0 h 1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0820" h="124273">
                    <a:moveTo>
                      <a:pt x="0" y="124273"/>
                    </a:moveTo>
                    <a:cubicBezTo>
                      <a:pt x="359305" y="83749"/>
                      <a:pt x="464433" y="60469"/>
                      <a:pt x="770820" y="0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024470" y="5167806"/>
                <a:ext cx="482600" cy="183132"/>
              </a:xfrm>
              <a:custGeom>
                <a:avLst/>
                <a:gdLst>
                  <a:gd name="connsiteX0" fmla="*/ 0 w 2413000"/>
                  <a:gd name="connsiteY0" fmla="*/ 0 h 419100"/>
                  <a:gd name="connsiteX1" fmla="*/ 1028700 w 2413000"/>
                  <a:gd name="connsiteY1" fmla="*/ 419100 h 419100"/>
                  <a:gd name="connsiteX2" fmla="*/ 2413000 w 2413000"/>
                  <a:gd name="connsiteY2" fmla="*/ 50800 h 419100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413000"/>
                  <a:gd name="connsiteY0" fmla="*/ 0 h 282601"/>
                  <a:gd name="connsiteX1" fmla="*/ 2413000 w 2413000"/>
                  <a:gd name="connsiteY1" fmla="*/ 50800 h 282601"/>
                  <a:gd name="connsiteX0" fmla="*/ 0 w 2413000"/>
                  <a:gd name="connsiteY0" fmla="*/ 0 h 422213"/>
                  <a:gd name="connsiteX1" fmla="*/ 2413000 w 2413000"/>
                  <a:gd name="connsiteY1" fmla="*/ 50800 h 422213"/>
                  <a:gd name="connsiteX0" fmla="*/ 0 w 2413000"/>
                  <a:gd name="connsiteY0" fmla="*/ 0 h 717712"/>
                  <a:gd name="connsiteX1" fmla="*/ 673100 w 2413000"/>
                  <a:gd name="connsiteY1" fmla="*/ 685800 h 717712"/>
                  <a:gd name="connsiteX2" fmla="*/ 2413000 w 2413000"/>
                  <a:gd name="connsiteY2" fmla="*/ 50800 h 717712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184400"/>
                  <a:gd name="connsiteY0" fmla="*/ 520700 h 520700"/>
                  <a:gd name="connsiteX1" fmla="*/ 2184400 w 2184400"/>
                  <a:gd name="connsiteY1" fmla="*/ 0 h 520700"/>
                  <a:gd name="connsiteX0" fmla="*/ 0 w 1739900"/>
                  <a:gd name="connsiteY0" fmla="*/ 241300 h 241300"/>
                  <a:gd name="connsiteX1" fmla="*/ 1739900 w 1739900"/>
                  <a:gd name="connsiteY1" fmla="*/ 0 h 241300"/>
                  <a:gd name="connsiteX0" fmla="*/ 0 w 1739900"/>
                  <a:gd name="connsiteY0" fmla="*/ 241300 h 354503"/>
                  <a:gd name="connsiteX1" fmla="*/ 1739900 w 1739900"/>
                  <a:gd name="connsiteY1" fmla="*/ 0 h 354503"/>
                  <a:gd name="connsiteX0" fmla="*/ 0 w 1739900"/>
                  <a:gd name="connsiteY0" fmla="*/ 241300 h 646249"/>
                  <a:gd name="connsiteX1" fmla="*/ 1739900 w 1739900"/>
                  <a:gd name="connsiteY1" fmla="*/ 0 h 646249"/>
                  <a:gd name="connsiteX0" fmla="*/ 0 w 1739900"/>
                  <a:gd name="connsiteY0" fmla="*/ 241300 h 524192"/>
                  <a:gd name="connsiteX1" fmla="*/ 1739900 w 1739900"/>
                  <a:gd name="connsiteY1" fmla="*/ 0 h 524192"/>
                  <a:gd name="connsiteX0" fmla="*/ 0 w 1739900"/>
                  <a:gd name="connsiteY0" fmla="*/ 241300 h 271156"/>
                  <a:gd name="connsiteX1" fmla="*/ 1739900 w 1739900"/>
                  <a:gd name="connsiteY1" fmla="*/ 0 h 271156"/>
                  <a:gd name="connsiteX0" fmla="*/ 0 w 1739900"/>
                  <a:gd name="connsiteY0" fmla="*/ 241300 h 277416"/>
                  <a:gd name="connsiteX1" fmla="*/ 1739900 w 1739900"/>
                  <a:gd name="connsiteY1" fmla="*/ 0 h 277416"/>
                  <a:gd name="connsiteX0" fmla="*/ 0 w 1663700"/>
                  <a:gd name="connsiteY0" fmla="*/ 279400 h 310255"/>
                  <a:gd name="connsiteX1" fmla="*/ 1663700 w 1663700"/>
                  <a:gd name="connsiteY1" fmla="*/ 0 h 310255"/>
                  <a:gd name="connsiteX0" fmla="*/ 0 w 1460500"/>
                  <a:gd name="connsiteY0" fmla="*/ 279400 h 310255"/>
                  <a:gd name="connsiteX1" fmla="*/ 1460500 w 1460500"/>
                  <a:gd name="connsiteY1" fmla="*/ 0 h 310255"/>
                  <a:gd name="connsiteX0" fmla="*/ 0 w 1460500"/>
                  <a:gd name="connsiteY0" fmla="*/ 279400 h 279400"/>
                  <a:gd name="connsiteX1" fmla="*/ 1460500 w 1460500"/>
                  <a:gd name="connsiteY1" fmla="*/ 0 h 279400"/>
                  <a:gd name="connsiteX0" fmla="*/ 0 w 1196799"/>
                  <a:gd name="connsiteY0" fmla="*/ 279400 h 279400"/>
                  <a:gd name="connsiteX1" fmla="*/ 1196799 w 1196799"/>
                  <a:gd name="connsiteY1" fmla="*/ 0 h 279400"/>
                  <a:gd name="connsiteX0" fmla="*/ 0 w 1075091"/>
                  <a:gd name="connsiteY0" fmla="*/ 175982 h 175982"/>
                  <a:gd name="connsiteX1" fmla="*/ 1075091 w 1075091"/>
                  <a:gd name="connsiteY1" fmla="*/ 0 h 175982"/>
                  <a:gd name="connsiteX0" fmla="*/ 0 w 770820"/>
                  <a:gd name="connsiteY0" fmla="*/ 124273 h 128631"/>
                  <a:gd name="connsiteX1" fmla="*/ 770820 w 770820"/>
                  <a:gd name="connsiteY1" fmla="*/ 0 h 128631"/>
                  <a:gd name="connsiteX0" fmla="*/ 0 w 770820"/>
                  <a:gd name="connsiteY0" fmla="*/ 124273 h 134535"/>
                  <a:gd name="connsiteX1" fmla="*/ 770820 w 770820"/>
                  <a:gd name="connsiteY1" fmla="*/ 0 h 134535"/>
                  <a:gd name="connsiteX0" fmla="*/ 0 w 770820"/>
                  <a:gd name="connsiteY0" fmla="*/ 124273 h 124273"/>
                  <a:gd name="connsiteX1" fmla="*/ 770820 w 770820"/>
                  <a:gd name="connsiteY1" fmla="*/ 0 h 1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0820" h="124273">
                    <a:moveTo>
                      <a:pt x="0" y="124273"/>
                    </a:moveTo>
                    <a:cubicBezTo>
                      <a:pt x="359305" y="83749"/>
                      <a:pt x="464433" y="60469"/>
                      <a:pt x="770820" y="0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1295400" y="4495800"/>
                <a:ext cx="0" cy="762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ular Callout 22"/>
              <p:cNvSpPr/>
              <p:nvPr/>
            </p:nvSpPr>
            <p:spPr>
              <a:xfrm>
                <a:off x="2286000" y="4267200"/>
                <a:ext cx="914400" cy="381000"/>
              </a:xfrm>
              <a:prstGeom prst="wedgeRectCallout">
                <a:avLst>
                  <a:gd name="adj1" fmla="val -155555"/>
                  <a:gd name="adj2" fmla="val 99813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0.62 m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533400" y="4652433"/>
                <a:ext cx="609600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3400" y="4868334"/>
                <a:ext cx="609600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ular Callout 24"/>
              <p:cNvSpPr/>
              <p:nvPr/>
            </p:nvSpPr>
            <p:spPr>
              <a:xfrm>
                <a:off x="990600" y="5562600"/>
                <a:ext cx="914400" cy="381000"/>
              </a:xfrm>
              <a:prstGeom prst="wedgeRectCallout">
                <a:avLst>
                  <a:gd name="adj1" fmla="val -98611"/>
                  <a:gd name="adj2" fmla="val -270187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0.18 m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2840565" y="6129864"/>
                <a:ext cx="609600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2849043" y="6159501"/>
                <a:ext cx="609600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ular Callout 31"/>
              <p:cNvSpPr/>
              <p:nvPr/>
            </p:nvSpPr>
            <p:spPr>
              <a:xfrm>
                <a:off x="1600200" y="6096000"/>
                <a:ext cx="990600" cy="304800"/>
              </a:xfrm>
              <a:prstGeom prst="wedgeRectCallout">
                <a:avLst>
                  <a:gd name="adj1" fmla="val 108460"/>
                  <a:gd name="adj2" fmla="val -34632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ca. 0.02 m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90600" y="0"/>
              <a:ext cx="7239000" cy="3301864"/>
              <a:chOff x="990600" y="3556135"/>
              <a:chExt cx="7239000" cy="330186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990600" y="3556135"/>
                <a:ext cx="7239000" cy="3301864"/>
                <a:chOff x="990600" y="3556135"/>
                <a:chExt cx="7239000" cy="3301864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0600" y="3556135"/>
                  <a:ext cx="7239000" cy="3301864"/>
                </a:xfrm>
                <a:prstGeom prst="rect">
                  <a:avLst/>
                </a:prstGeom>
              </p:spPr>
            </p:pic>
            <p:sp>
              <p:nvSpPr>
                <p:cNvPr id="42" name="Rectangular Callout 41"/>
                <p:cNvSpPr/>
                <p:nvPr/>
              </p:nvSpPr>
              <p:spPr>
                <a:xfrm>
                  <a:off x="3048000" y="4419600"/>
                  <a:ext cx="914400" cy="381000"/>
                </a:xfrm>
                <a:prstGeom prst="wedgeRectCallout">
                  <a:avLst>
                    <a:gd name="adj1" fmla="val -139583"/>
                    <a:gd name="adj2" fmla="val 233146"/>
                  </a:avLst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1.65 m</a:t>
                  </a:r>
                </a:p>
              </p:txBody>
            </p:sp>
            <p:sp>
              <p:nvSpPr>
                <p:cNvPr id="43" name="Rectangular Callout 42"/>
                <p:cNvSpPr/>
                <p:nvPr/>
              </p:nvSpPr>
              <p:spPr>
                <a:xfrm>
                  <a:off x="4648200" y="3810000"/>
                  <a:ext cx="914400" cy="381000"/>
                </a:xfrm>
                <a:prstGeom prst="wedgeRectCallout">
                  <a:avLst>
                    <a:gd name="adj1" fmla="val 175695"/>
                    <a:gd name="adj2" fmla="val 81479"/>
                  </a:avLst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storm</a:t>
                  </a:r>
                </a:p>
              </p:txBody>
            </p:sp>
          </p:grpSp>
          <p:sp>
            <p:nvSpPr>
              <p:cNvPr id="38" name="Freeform 37"/>
              <p:cNvSpPr/>
              <p:nvPr/>
            </p:nvSpPr>
            <p:spPr>
              <a:xfrm>
                <a:off x="1943100" y="5029200"/>
                <a:ext cx="482600" cy="183132"/>
              </a:xfrm>
              <a:custGeom>
                <a:avLst/>
                <a:gdLst>
                  <a:gd name="connsiteX0" fmla="*/ 0 w 2413000"/>
                  <a:gd name="connsiteY0" fmla="*/ 0 h 419100"/>
                  <a:gd name="connsiteX1" fmla="*/ 1028700 w 2413000"/>
                  <a:gd name="connsiteY1" fmla="*/ 419100 h 419100"/>
                  <a:gd name="connsiteX2" fmla="*/ 2413000 w 2413000"/>
                  <a:gd name="connsiteY2" fmla="*/ 50800 h 419100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413000"/>
                  <a:gd name="connsiteY0" fmla="*/ 0 h 282601"/>
                  <a:gd name="connsiteX1" fmla="*/ 2413000 w 2413000"/>
                  <a:gd name="connsiteY1" fmla="*/ 50800 h 282601"/>
                  <a:gd name="connsiteX0" fmla="*/ 0 w 2413000"/>
                  <a:gd name="connsiteY0" fmla="*/ 0 h 422213"/>
                  <a:gd name="connsiteX1" fmla="*/ 2413000 w 2413000"/>
                  <a:gd name="connsiteY1" fmla="*/ 50800 h 422213"/>
                  <a:gd name="connsiteX0" fmla="*/ 0 w 2413000"/>
                  <a:gd name="connsiteY0" fmla="*/ 0 h 717712"/>
                  <a:gd name="connsiteX1" fmla="*/ 673100 w 2413000"/>
                  <a:gd name="connsiteY1" fmla="*/ 685800 h 717712"/>
                  <a:gd name="connsiteX2" fmla="*/ 2413000 w 2413000"/>
                  <a:gd name="connsiteY2" fmla="*/ 50800 h 717712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184400"/>
                  <a:gd name="connsiteY0" fmla="*/ 520700 h 520700"/>
                  <a:gd name="connsiteX1" fmla="*/ 2184400 w 2184400"/>
                  <a:gd name="connsiteY1" fmla="*/ 0 h 520700"/>
                  <a:gd name="connsiteX0" fmla="*/ 0 w 1739900"/>
                  <a:gd name="connsiteY0" fmla="*/ 241300 h 241300"/>
                  <a:gd name="connsiteX1" fmla="*/ 1739900 w 1739900"/>
                  <a:gd name="connsiteY1" fmla="*/ 0 h 241300"/>
                  <a:gd name="connsiteX0" fmla="*/ 0 w 1739900"/>
                  <a:gd name="connsiteY0" fmla="*/ 241300 h 354503"/>
                  <a:gd name="connsiteX1" fmla="*/ 1739900 w 1739900"/>
                  <a:gd name="connsiteY1" fmla="*/ 0 h 354503"/>
                  <a:gd name="connsiteX0" fmla="*/ 0 w 1739900"/>
                  <a:gd name="connsiteY0" fmla="*/ 241300 h 646249"/>
                  <a:gd name="connsiteX1" fmla="*/ 1739900 w 1739900"/>
                  <a:gd name="connsiteY1" fmla="*/ 0 h 646249"/>
                  <a:gd name="connsiteX0" fmla="*/ 0 w 1739900"/>
                  <a:gd name="connsiteY0" fmla="*/ 241300 h 524192"/>
                  <a:gd name="connsiteX1" fmla="*/ 1739900 w 1739900"/>
                  <a:gd name="connsiteY1" fmla="*/ 0 h 524192"/>
                  <a:gd name="connsiteX0" fmla="*/ 0 w 1739900"/>
                  <a:gd name="connsiteY0" fmla="*/ 241300 h 271156"/>
                  <a:gd name="connsiteX1" fmla="*/ 1739900 w 1739900"/>
                  <a:gd name="connsiteY1" fmla="*/ 0 h 271156"/>
                  <a:gd name="connsiteX0" fmla="*/ 0 w 1739900"/>
                  <a:gd name="connsiteY0" fmla="*/ 241300 h 277416"/>
                  <a:gd name="connsiteX1" fmla="*/ 1739900 w 1739900"/>
                  <a:gd name="connsiteY1" fmla="*/ 0 h 277416"/>
                  <a:gd name="connsiteX0" fmla="*/ 0 w 1663700"/>
                  <a:gd name="connsiteY0" fmla="*/ 279400 h 310255"/>
                  <a:gd name="connsiteX1" fmla="*/ 1663700 w 1663700"/>
                  <a:gd name="connsiteY1" fmla="*/ 0 h 310255"/>
                  <a:gd name="connsiteX0" fmla="*/ 0 w 1460500"/>
                  <a:gd name="connsiteY0" fmla="*/ 279400 h 310255"/>
                  <a:gd name="connsiteX1" fmla="*/ 1460500 w 1460500"/>
                  <a:gd name="connsiteY1" fmla="*/ 0 h 310255"/>
                  <a:gd name="connsiteX0" fmla="*/ 0 w 1460500"/>
                  <a:gd name="connsiteY0" fmla="*/ 279400 h 279400"/>
                  <a:gd name="connsiteX1" fmla="*/ 1460500 w 1460500"/>
                  <a:gd name="connsiteY1" fmla="*/ 0 h 279400"/>
                  <a:gd name="connsiteX0" fmla="*/ 0 w 1196799"/>
                  <a:gd name="connsiteY0" fmla="*/ 279400 h 279400"/>
                  <a:gd name="connsiteX1" fmla="*/ 1196799 w 1196799"/>
                  <a:gd name="connsiteY1" fmla="*/ 0 h 279400"/>
                  <a:gd name="connsiteX0" fmla="*/ 0 w 1075091"/>
                  <a:gd name="connsiteY0" fmla="*/ 175982 h 175982"/>
                  <a:gd name="connsiteX1" fmla="*/ 1075091 w 1075091"/>
                  <a:gd name="connsiteY1" fmla="*/ 0 h 175982"/>
                  <a:gd name="connsiteX0" fmla="*/ 0 w 770820"/>
                  <a:gd name="connsiteY0" fmla="*/ 124273 h 128631"/>
                  <a:gd name="connsiteX1" fmla="*/ 770820 w 770820"/>
                  <a:gd name="connsiteY1" fmla="*/ 0 h 128631"/>
                  <a:gd name="connsiteX0" fmla="*/ 0 w 770820"/>
                  <a:gd name="connsiteY0" fmla="*/ 124273 h 134535"/>
                  <a:gd name="connsiteX1" fmla="*/ 770820 w 770820"/>
                  <a:gd name="connsiteY1" fmla="*/ 0 h 134535"/>
                  <a:gd name="connsiteX0" fmla="*/ 0 w 770820"/>
                  <a:gd name="connsiteY0" fmla="*/ 124273 h 124273"/>
                  <a:gd name="connsiteX1" fmla="*/ 770820 w 770820"/>
                  <a:gd name="connsiteY1" fmla="*/ 0 h 1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0820" h="124273">
                    <a:moveTo>
                      <a:pt x="0" y="124273"/>
                    </a:moveTo>
                    <a:cubicBezTo>
                      <a:pt x="359305" y="83749"/>
                      <a:pt x="464433" y="60469"/>
                      <a:pt x="770820" y="0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981200" y="6019800"/>
                <a:ext cx="482600" cy="183132"/>
              </a:xfrm>
              <a:custGeom>
                <a:avLst/>
                <a:gdLst>
                  <a:gd name="connsiteX0" fmla="*/ 0 w 2413000"/>
                  <a:gd name="connsiteY0" fmla="*/ 0 h 419100"/>
                  <a:gd name="connsiteX1" fmla="*/ 1028700 w 2413000"/>
                  <a:gd name="connsiteY1" fmla="*/ 419100 h 419100"/>
                  <a:gd name="connsiteX2" fmla="*/ 2413000 w 2413000"/>
                  <a:gd name="connsiteY2" fmla="*/ 50800 h 419100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413000"/>
                  <a:gd name="connsiteY0" fmla="*/ 0 h 282601"/>
                  <a:gd name="connsiteX1" fmla="*/ 2413000 w 2413000"/>
                  <a:gd name="connsiteY1" fmla="*/ 50800 h 282601"/>
                  <a:gd name="connsiteX0" fmla="*/ 0 w 2413000"/>
                  <a:gd name="connsiteY0" fmla="*/ 0 h 422213"/>
                  <a:gd name="connsiteX1" fmla="*/ 2413000 w 2413000"/>
                  <a:gd name="connsiteY1" fmla="*/ 50800 h 422213"/>
                  <a:gd name="connsiteX0" fmla="*/ 0 w 2413000"/>
                  <a:gd name="connsiteY0" fmla="*/ 0 h 717712"/>
                  <a:gd name="connsiteX1" fmla="*/ 673100 w 2413000"/>
                  <a:gd name="connsiteY1" fmla="*/ 685800 h 717712"/>
                  <a:gd name="connsiteX2" fmla="*/ 2413000 w 2413000"/>
                  <a:gd name="connsiteY2" fmla="*/ 50800 h 717712"/>
                  <a:gd name="connsiteX0" fmla="*/ 0 w 2413000"/>
                  <a:gd name="connsiteY0" fmla="*/ 0 h 50800"/>
                  <a:gd name="connsiteX1" fmla="*/ 2413000 w 2413000"/>
                  <a:gd name="connsiteY1" fmla="*/ 50800 h 50800"/>
                  <a:gd name="connsiteX0" fmla="*/ 0 w 2184400"/>
                  <a:gd name="connsiteY0" fmla="*/ 520700 h 520700"/>
                  <a:gd name="connsiteX1" fmla="*/ 2184400 w 2184400"/>
                  <a:gd name="connsiteY1" fmla="*/ 0 h 520700"/>
                  <a:gd name="connsiteX0" fmla="*/ 0 w 1739900"/>
                  <a:gd name="connsiteY0" fmla="*/ 241300 h 241300"/>
                  <a:gd name="connsiteX1" fmla="*/ 1739900 w 1739900"/>
                  <a:gd name="connsiteY1" fmla="*/ 0 h 241300"/>
                  <a:gd name="connsiteX0" fmla="*/ 0 w 1739900"/>
                  <a:gd name="connsiteY0" fmla="*/ 241300 h 354503"/>
                  <a:gd name="connsiteX1" fmla="*/ 1739900 w 1739900"/>
                  <a:gd name="connsiteY1" fmla="*/ 0 h 354503"/>
                  <a:gd name="connsiteX0" fmla="*/ 0 w 1739900"/>
                  <a:gd name="connsiteY0" fmla="*/ 241300 h 646249"/>
                  <a:gd name="connsiteX1" fmla="*/ 1739900 w 1739900"/>
                  <a:gd name="connsiteY1" fmla="*/ 0 h 646249"/>
                  <a:gd name="connsiteX0" fmla="*/ 0 w 1739900"/>
                  <a:gd name="connsiteY0" fmla="*/ 241300 h 524192"/>
                  <a:gd name="connsiteX1" fmla="*/ 1739900 w 1739900"/>
                  <a:gd name="connsiteY1" fmla="*/ 0 h 524192"/>
                  <a:gd name="connsiteX0" fmla="*/ 0 w 1739900"/>
                  <a:gd name="connsiteY0" fmla="*/ 241300 h 271156"/>
                  <a:gd name="connsiteX1" fmla="*/ 1739900 w 1739900"/>
                  <a:gd name="connsiteY1" fmla="*/ 0 h 271156"/>
                  <a:gd name="connsiteX0" fmla="*/ 0 w 1739900"/>
                  <a:gd name="connsiteY0" fmla="*/ 241300 h 277416"/>
                  <a:gd name="connsiteX1" fmla="*/ 1739900 w 1739900"/>
                  <a:gd name="connsiteY1" fmla="*/ 0 h 277416"/>
                  <a:gd name="connsiteX0" fmla="*/ 0 w 1663700"/>
                  <a:gd name="connsiteY0" fmla="*/ 279400 h 310255"/>
                  <a:gd name="connsiteX1" fmla="*/ 1663700 w 1663700"/>
                  <a:gd name="connsiteY1" fmla="*/ 0 h 310255"/>
                  <a:gd name="connsiteX0" fmla="*/ 0 w 1460500"/>
                  <a:gd name="connsiteY0" fmla="*/ 279400 h 310255"/>
                  <a:gd name="connsiteX1" fmla="*/ 1460500 w 1460500"/>
                  <a:gd name="connsiteY1" fmla="*/ 0 h 310255"/>
                  <a:gd name="connsiteX0" fmla="*/ 0 w 1460500"/>
                  <a:gd name="connsiteY0" fmla="*/ 279400 h 279400"/>
                  <a:gd name="connsiteX1" fmla="*/ 1460500 w 1460500"/>
                  <a:gd name="connsiteY1" fmla="*/ 0 h 279400"/>
                  <a:gd name="connsiteX0" fmla="*/ 0 w 1196799"/>
                  <a:gd name="connsiteY0" fmla="*/ 279400 h 279400"/>
                  <a:gd name="connsiteX1" fmla="*/ 1196799 w 1196799"/>
                  <a:gd name="connsiteY1" fmla="*/ 0 h 279400"/>
                  <a:gd name="connsiteX0" fmla="*/ 0 w 1075091"/>
                  <a:gd name="connsiteY0" fmla="*/ 175982 h 175982"/>
                  <a:gd name="connsiteX1" fmla="*/ 1075091 w 1075091"/>
                  <a:gd name="connsiteY1" fmla="*/ 0 h 175982"/>
                  <a:gd name="connsiteX0" fmla="*/ 0 w 770820"/>
                  <a:gd name="connsiteY0" fmla="*/ 124273 h 128631"/>
                  <a:gd name="connsiteX1" fmla="*/ 770820 w 770820"/>
                  <a:gd name="connsiteY1" fmla="*/ 0 h 128631"/>
                  <a:gd name="connsiteX0" fmla="*/ 0 w 770820"/>
                  <a:gd name="connsiteY0" fmla="*/ 124273 h 134535"/>
                  <a:gd name="connsiteX1" fmla="*/ 770820 w 770820"/>
                  <a:gd name="connsiteY1" fmla="*/ 0 h 134535"/>
                  <a:gd name="connsiteX0" fmla="*/ 0 w 770820"/>
                  <a:gd name="connsiteY0" fmla="*/ 124273 h 124273"/>
                  <a:gd name="connsiteX1" fmla="*/ 770820 w 770820"/>
                  <a:gd name="connsiteY1" fmla="*/ 0 h 1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0820" h="124273">
                    <a:moveTo>
                      <a:pt x="0" y="124273"/>
                    </a:moveTo>
                    <a:cubicBezTo>
                      <a:pt x="359305" y="83749"/>
                      <a:pt x="464433" y="60469"/>
                      <a:pt x="770820" y="0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209800" y="5105400"/>
                <a:ext cx="0" cy="10668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Straight Arrow Connector 46"/>
          <p:cNvCxnSpPr/>
          <p:nvPr/>
        </p:nvCxnSpPr>
        <p:spPr>
          <a:xfrm>
            <a:off x="3365500" y="3886200"/>
            <a:ext cx="1358900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19800" y="3886200"/>
            <a:ext cx="609600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05200" y="3505200"/>
            <a:ext cx="1032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8000"/>
                </a:solidFill>
              </a:rPr>
              <a:t>extraction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1200" y="3505200"/>
            <a:ext cx="1032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8000"/>
                </a:solidFill>
              </a:rPr>
              <a:t>extraction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3365500" y="3733800"/>
            <a:ext cx="0" cy="106680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73600" y="3733800"/>
            <a:ext cx="0" cy="243840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19800" y="3886200"/>
            <a:ext cx="0" cy="106680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3810000"/>
            <a:ext cx="0" cy="228600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985-4FA5-4D41-B78B-FFB53C23104B}" type="datetime1">
              <a:rPr lang="en-US" smtClean="0"/>
              <a:t>10/01/19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12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43400" y="5410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1295400"/>
            <a:ext cx="9144000" cy="4474099"/>
            <a:chOff x="0" y="0"/>
            <a:chExt cx="9144000" cy="4474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4474099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2628900" y="914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327400" y="914400"/>
              <a:ext cx="5334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ular Callout 31"/>
            <p:cNvSpPr/>
            <p:nvPr/>
          </p:nvSpPr>
          <p:spPr>
            <a:xfrm>
              <a:off x="2819400" y="381000"/>
              <a:ext cx="1371600" cy="304800"/>
            </a:xfrm>
            <a:prstGeom prst="wedgeRectCallout">
              <a:avLst>
                <a:gd name="adj1" fmla="val -20748"/>
                <a:gd name="adj2" fmla="val 129100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Delay 2.5 h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162300" y="7874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314700" y="774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34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Effect of </a:t>
            </a:r>
            <a:r>
              <a:rPr lang="en-US" sz="2000" dirty="0" err="1" smtClean="0"/>
              <a:t>puming</a:t>
            </a:r>
            <a:r>
              <a:rPr lang="en-US" sz="2000" dirty="0" smtClean="0"/>
              <a:t> on head in semi-confined aquifer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38E3-F868-453A-88A2-A2EC6C56C767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9144000" cy="4364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Drawdown by pumping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FBF0-FCE5-45B0-A418-4E7E0F67F103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586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Amsterdam Water Supply Area with selected piezometer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5032" y="1600200"/>
            <a:ext cx="64139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9D2-5981-4F2C-90C7-2F712D154C37}" type="datetime1">
              <a:rPr lang="en-US" smtClean="0"/>
              <a:t>10/01/19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section west-east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02E-17EB-4603-B910-359310D56216}" type="datetime1">
              <a:rPr lang="en-US" smtClean="0"/>
              <a:t>10/01/19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200 m south of </a:t>
            </a:r>
            <a:r>
              <a:rPr lang="en-US" sz="2000" dirty="0" err="1" smtClean="0"/>
              <a:t>Kromme</a:t>
            </a:r>
            <a:r>
              <a:rPr lang="en-US" sz="2000" dirty="0" smtClean="0"/>
              <a:t> Schuster AWD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(confined head and barometer)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7D11-70E1-4362-954F-4CF883CB5AEE}" type="datetime1">
              <a:rPr lang="en-US" smtClean="0"/>
              <a:t>10/01/19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200" y="25400"/>
            <a:ext cx="7023100" cy="6795569"/>
            <a:chOff x="838200" y="25400"/>
            <a:chExt cx="7023100" cy="67955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25400"/>
              <a:ext cx="6870700" cy="345727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429000"/>
              <a:ext cx="7010400" cy="33919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200 m south of </a:t>
            </a:r>
            <a:r>
              <a:rPr lang="en-US" sz="1600" dirty="0" err="1" smtClean="0"/>
              <a:t>Kromme</a:t>
            </a:r>
            <a:r>
              <a:rPr lang="en-US" sz="1600" dirty="0" smtClean="0"/>
              <a:t> Schuster AWD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(confined head and barometer)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100" y="1590674"/>
            <a:ext cx="5016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8194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Barometer efficiency is ca. 75% in this shallow semi-confined aquifer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7C80-238D-46EF-A09D-72B9A83766EE}" type="datetime1">
              <a:rPr lang="en-US" smtClean="0"/>
              <a:t>10/01/19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Flower bulb field De </a:t>
            </a:r>
            <a:r>
              <a:rPr lang="en-US" sz="2000" dirty="0" err="1" smtClean="0"/>
              <a:t>Zilk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(shallow water table small system)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9749-BFC1-49E1-B50D-CE5DE6BE382E}" type="datetime1">
              <a:rPr lang="en-US" smtClean="0"/>
              <a:t>10/01/19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143"/>
            <a:ext cx="9144000" cy="4374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Groot</a:t>
            </a:r>
            <a:r>
              <a:rPr lang="en-US" sz="2000" dirty="0" smtClean="0"/>
              <a:t> </a:t>
            </a:r>
            <a:r>
              <a:rPr lang="en-US" sz="2000" dirty="0" err="1" smtClean="0"/>
              <a:t>Zwarteveld</a:t>
            </a:r>
            <a:r>
              <a:rPr lang="en-US" sz="2000" dirty="0"/>
              <a:t> (</a:t>
            </a:r>
            <a:r>
              <a:rPr lang="en-US" sz="2000" dirty="0" smtClean="0"/>
              <a:t>shallow water table large system, summer)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8F99-6925-42C0-B5FE-45299CB0AAC0}" type="datetime1">
              <a:rPr lang="en-US" smtClean="0"/>
              <a:t>10/01/19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9144000" cy="4350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Haasveld</a:t>
            </a:r>
            <a:r>
              <a:rPr lang="en-US" sz="2000" dirty="0" smtClean="0"/>
              <a:t> central AWD (deep water table large system)</a:t>
            </a:r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BE3-7837-4B84-B483-214F3F712868}" type="datetime1">
              <a:rPr lang="en-US" smtClean="0"/>
              <a:t>10/01/19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900"/>
            <a:ext cx="9144000" cy="4385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Tide North Sea</a:t>
            </a:r>
            <a:br>
              <a:rPr lang="en-US" sz="2000" dirty="0" smtClean="0"/>
            </a:br>
            <a:r>
              <a:rPr lang="en-US" sz="2000" dirty="0" err="1" smtClean="0"/>
              <a:t>IJmuiden</a:t>
            </a:r>
            <a:r>
              <a:rPr lang="en-US" sz="2000" dirty="0" smtClean="0"/>
              <a:t> lags 15 min behind </a:t>
            </a:r>
            <a:r>
              <a:rPr lang="en-US" sz="2000" dirty="0" err="1" smtClean="0"/>
              <a:t>Noordwijk (30 km to the south)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53832"/>
            <a:ext cx="7010400" cy="517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FAA-0EBC-4885-A86B-13947E1B54ED}" type="datetime1">
              <a:rPr lang="en-US" smtClean="0"/>
              <a:t>10/01/19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202</Words>
  <Application>Microsoft Macintosh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Groundwater Dynamics AWD</vt:lpstr>
      <vt:lpstr>Amsterdam Water Supply Area with selected piezometer</vt:lpstr>
      <vt:lpstr>Cross section west-east</vt:lpstr>
      <vt:lpstr>200 m south of Kromme Schuster AWD (confined head and barometer)</vt:lpstr>
      <vt:lpstr>200 m south of Kromme Schuster AWD (confined head and barometer)</vt:lpstr>
      <vt:lpstr>Flower bulb field De Zilk (shallow water table small system)</vt:lpstr>
      <vt:lpstr>Groot Zwarteveld (shallow water table large system, summer)</vt:lpstr>
      <vt:lpstr>Haasveld central AWD (deep water table large system)</vt:lpstr>
      <vt:lpstr>Tide North Sea IJmuiden lags 15 min behind Noordwijk (30 km to the south)</vt:lpstr>
      <vt:lpstr>Tide in groundwater</vt:lpstr>
      <vt:lpstr>PowerPoint Presentation</vt:lpstr>
      <vt:lpstr>PowerPoint Presentation</vt:lpstr>
      <vt:lpstr>Effect of puming on head in semi-confined aquifer</vt:lpstr>
      <vt:lpstr>Drawdown by pumping</vt:lpstr>
    </vt:vector>
  </TitlesOfParts>
  <Manager/>
  <Company>TU-Delft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Dynamics AWD</dc:title>
  <dc:subject/>
  <dc:creator>Theo Olsthoorn</dc:creator>
  <cp:keywords/>
  <dc:description/>
  <cp:lastModifiedBy>Theo Olsthoorn</cp:lastModifiedBy>
  <cp:revision>39</cp:revision>
  <dcterms:created xsi:type="dcterms:W3CDTF">2008-11-30T21:49:39Z</dcterms:created>
  <dcterms:modified xsi:type="dcterms:W3CDTF">2019-01-10T22:34:45Z</dcterms:modified>
  <cp:category/>
</cp:coreProperties>
</file>