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8E9"/>
    <a:srgbClr val="D9E4F2"/>
    <a:srgbClr val="DCE8F4"/>
    <a:srgbClr val="EED050"/>
    <a:srgbClr val="DED04F"/>
    <a:srgbClr val="F2D27B"/>
    <a:srgbClr val="31338A"/>
    <a:srgbClr val="E1E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CF99D-B06B-4E57-AC79-B44594266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7C7DD5-BA66-4D85-92D6-B28CAE42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EBA81-45CD-4964-B4EE-ADD5D620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43A02-3C99-4F14-A6FD-5D3C5792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6FAFF-FC9C-4338-8CFD-19F1FC2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2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54042-7B23-49FD-953A-C5DFFD01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C6ACDE-0C36-4ED7-A37F-BAC39A2C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11C06-BA0D-4A75-AB78-175CBF67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917C1-9FEA-4AD5-AE06-3E06DD18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81CCA-FC78-44D7-8998-DCE551A8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72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FCF7B-E482-4CA0-8947-5D16845C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9FDB1C-D5B1-4046-99D0-5B031372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94418-520C-4F7D-A3D9-93AD1F3E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2212A-7894-4E77-90C7-4F3F1ACF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0C5D6-F748-4543-AAE1-6510787E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74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D15EA-F77C-45E6-81CF-83517A6C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A8D55-0ACB-4AEC-980A-83B201AD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340BC-7EA2-41BE-983C-99461A8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D5BDC-8365-491D-AEF0-4973D915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5E5BC-B52D-43D8-BA9D-716CBA9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25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C654-9231-48C7-9B1B-ADDE3550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07C91-26B4-4420-8E87-0E2B0794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03BCD-3BB4-4C4A-8E63-775052F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56212-946D-44B3-A084-917B012B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224BC-7305-4CD1-AC0D-5EE9098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7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95F44-4288-4378-84DA-90E3F10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A2197-6CBC-4DFB-B374-D437116F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ECB2A-472C-47C4-BC1F-8FDDC5DA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DCA62-A4F1-4D67-B746-94BBECE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EEFE2-9371-4B22-9240-D2411839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A6ED-022F-4A41-BF52-EE4E8E2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3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C704-E5ED-47B4-9F1D-92FF705D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8AD91-3ABE-4054-89A8-5D678855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71A68-991E-457E-9310-970438D4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ECCDB5-091B-40AA-AC72-7B740817D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3B39DE-9058-461E-AAB9-C480F9191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EBAFCE-EED3-48FF-8A24-E0FD886B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B640A-8450-481B-8728-7E10D8C6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13C963-B60D-4E67-AFA5-3CD8BD79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0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AC07-A301-46F1-AA1A-CC0535AC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019EA0-C618-4AB7-8D00-2A3DE852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979AE7-5AD1-4A2B-8474-7B7FC929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80DE0E-65CA-4F80-BB41-C835E666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00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0D846C-9513-4221-9412-F1601429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1869B-02F5-48CE-8A53-C638595A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D616F-3D29-415C-9AB4-E50F8C8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3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35C3-57E9-459C-929F-F56BF043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2BADC-87A8-46C8-BCC6-911F47D7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4BAEFC-ACE6-4FA0-956C-D3DDB1BE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DCC96-C8E1-4B40-86E8-126F74E5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28E379-8692-4987-AA85-933D0C0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0ECBC-C6BB-4FC2-B59F-3E17CC2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8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F46F-3674-45A3-B68D-AA2261DD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769591-1536-40DE-8A37-E5476057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EA4C3C-35D9-41F5-9265-4D00F990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74479-8B96-4EE1-B07C-F10E1E68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A2932-A21E-467F-BCDE-3C521957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6E1C4-4BFE-4260-892D-C2EBA86A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03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D0D46E-7C41-409D-86FC-D89F0CF8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60F55-23DE-45F5-AEF2-12A7E6EC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DD5C9-145C-45E7-80C8-8FC99B805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208D-843D-41D7-B220-60D87831A2CB}" type="datetimeFigureOut">
              <a:rPr lang="es-CO" smtClean="0"/>
              <a:t>30/10/2020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8468E-2609-4526-B0EA-72526D65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E418-2E55-4E00-8885-AAB3547AB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D193-28D2-41EF-A52A-DB74EF0894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75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23DEC9-E79F-4E29-B3B0-E6DCD6C0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1" y="366712"/>
            <a:ext cx="8143875" cy="612457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909983-735E-4236-BB42-F2031F6C83F3}"/>
              </a:ext>
            </a:extLst>
          </p:cNvPr>
          <p:cNvSpPr/>
          <p:nvPr/>
        </p:nvSpPr>
        <p:spPr>
          <a:xfrm>
            <a:off x="9031454" y="355426"/>
            <a:ext cx="2166428" cy="892245"/>
          </a:xfrm>
          <a:prstGeom prst="roundRect">
            <a:avLst/>
          </a:prstGeom>
          <a:solidFill>
            <a:srgbClr val="E1E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225, 232,240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D03255-A610-4AB3-9D02-3ABE2968F581}"/>
              </a:ext>
            </a:extLst>
          </p:cNvPr>
          <p:cNvSpPr/>
          <p:nvPr/>
        </p:nvSpPr>
        <p:spPr>
          <a:xfrm>
            <a:off x="9031455" y="3498470"/>
            <a:ext cx="2166428" cy="892245"/>
          </a:xfrm>
          <a:prstGeom prst="roundRect">
            <a:avLst/>
          </a:prstGeom>
          <a:solidFill>
            <a:srgbClr val="EE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238,208,80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A74D7EB-72DC-4DE2-A2A0-63EF1D3B736C}"/>
              </a:ext>
            </a:extLst>
          </p:cNvPr>
          <p:cNvSpPr/>
          <p:nvPr/>
        </p:nvSpPr>
        <p:spPr>
          <a:xfrm>
            <a:off x="9031455" y="2456001"/>
            <a:ext cx="2166428" cy="892245"/>
          </a:xfrm>
          <a:prstGeom prst="roundRect">
            <a:avLst/>
          </a:prstGeom>
          <a:solidFill>
            <a:srgbClr val="31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49,51,138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6C288D-4ED4-49E3-9A30-F50ACC32EBD5}"/>
              </a:ext>
            </a:extLst>
          </p:cNvPr>
          <p:cNvSpPr/>
          <p:nvPr/>
        </p:nvSpPr>
        <p:spPr>
          <a:xfrm>
            <a:off x="9031456" y="1411356"/>
            <a:ext cx="2166428" cy="892245"/>
          </a:xfrm>
          <a:prstGeom prst="roundRect">
            <a:avLst/>
          </a:prstGeom>
          <a:solidFill>
            <a:srgbClr val="7D6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125,104,233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3B8114-3948-485B-BF89-755738184D43}"/>
              </a:ext>
            </a:extLst>
          </p:cNvPr>
          <p:cNvSpPr txBox="1"/>
          <p:nvPr/>
        </p:nvSpPr>
        <p:spPr>
          <a:xfrm>
            <a:off x="1199830" y="537801"/>
            <a:ext cx="27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3 </a:t>
            </a:r>
            <a:r>
              <a:rPr lang="es-CO" sz="2000" b="1" dirty="0" err="1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Days</a:t>
            </a:r>
            <a:r>
              <a:rPr lang="es-CO" sz="2000" b="1" dirty="0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 </a:t>
            </a:r>
            <a:r>
              <a:rPr lang="es-CO" sz="2000" dirty="0" err="1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Forecast</a:t>
            </a:r>
            <a:endParaRPr lang="es-CO" sz="2000" dirty="0">
              <a:latin typeface="Levenim MT" panose="02010502060101010101" pitchFamily="2" charset="-79"/>
              <a:ea typeface="UD Digi Kyokasho NK-R" panose="020B0400000000000000" pitchFamily="18" charset="-128"/>
              <a:cs typeface="Levenim MT" panose="02010502060101010101" pitchFamily="2" charset="-79"/>
            </a:endParaRPr>
          </a:p>
          <a:p>
            <a:r>
              <a:rPr lang="es-CO" sz="1200" dirty="0" err="1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Levenim</a:t>
            </a:r>
            <a:r>
              <a:rPr lang="es-CO" sz="1200" dirty="0">
                <a:latin typeface="Levenim MT" panose="02010502060101010101" pitchFamily="2" charset="-79"/>
                <a:ea typeface="UD Digi Kyokasho NK-R" panose="020B0400000000000000" pitchFamily="18" charset="-128"/>
                <a:cs typeface="Levenim MT" panose="02010502060101010101" pitchFamily="2" charset="-79"/>
              </a:rPr>
              <a:t> MT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3B07458-687D-4F25-B33E-D33D05FEDADF}"/>
              </a:ext>
            </a:extLst>
          </p:cNvPr>
          <p:cNvSpPr/>
          <p:nvPr/>
        </p:nvSpPr>
        <p:spPr>
          <a:xfrm>
            <a:off x="9031454" y="4540939"/>
            <a:ext cx="2166428" cy="892245"/>
          </a:xfrm>
          <a:prstGeom prst="roundRect">
            <a:avLst/>
          </a:prstGeom>
          <a:solidFill>
            <a:srgbClr val="D9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217,228,242</a:t>
            </a:r>
          </a:p>
        </p:txBody>
      </p:sp>
    </p:spTree>
    <p:extLst>
      <p:ext uri="{BB962C8B-B14F-4D97-AF65-F5344CB8AC3E}">
        <p14:creationId xmlns:p14="http://schemas.microsoft.com/office/powerpoint/2010/main" val="255113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617C5332-4989-42E8-9D97-C65DCDC14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00" y="629000"/>
            <a:ext cx="5600000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lustración de Mapa De Colombia De Curvas De Nivel Negro De Ilustración  Vectorial y más Vectores Libres de Derechos de Abstracto - iStock">
            <a:extLst>
              <a:ext uri="{FF2B5EF4-FFF2-40B4-BE49-F238E27FC236}">
                <a16:creationId xmlns:a16="http://schemas.microsoft.com/office/drawing/2014/main" id="{97BFD8C1-8A98-45E8-ACE4-B1EBDDA1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155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822B6D545E04499EDEF5DABA57FD09" ma:contentTypeVersion="12" ma:contentTypeDescription="Crie um novo documento." ma:contentTypeScope="" ma:versionID="6eab123755a65465267002aa7462e879">
  <xsd:schema xmlns:xsd="http://www.w3.org/2001/XMLSchema" xmlns:xs="http://www.w3.org/2001/XMLSchema" xmlns:p="http://schemas.microsoft.com/office/2006/metadata/properties" xmlns:ns3="85b6fa9a-a395-4509-ad4e-83a93d635c86" xmlns:ns4="9572b3a7-09a1-436e-9feb-98ceb94bb8b5" targetNamespace="http://schemas.microsoft.com/office/2006/metadata/properties" ma:root="true" ma:fieldsID="bb55e2a246f464aacec9c4a17cfca616" ns3:_="" ns4:_="">
    <xsd:import namespace="85b6fa9a-a395-4509-ad4e-83a93d635c86"/>
    <xsd:import namespace="9572b3a7-09a1-436e-9feb-98ceb94bb8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6fa9a-a395-4509-ad4e-83a93d635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2b3a7-09a1-436e-9feb-98ceb94bb8b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FF2E57-934A-4D90-AE19-F5421A161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6fa9a-a395-4509-ad4e-83a93d635c86"/>
    <ds:schemaRef ds:uri="9572b3a7-09a1-436e-9feb-98ceb94bb8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5DAC4-963C-4B8F-97FB-B5E3091D7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382BAC-52B0-441B-816C-A91192DB48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Levenim MT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Anabell Reverol</dc:creator>
  <cp:lastModifiedBy>Anabell Reverol</cp:lastModifiedBy>
  <cp:revision>4</cp:revision>
  <dcterms:created xsi:type="dcterms:W3CDTF">2020-10-31T01:51:36Z</dcterms:created>
  <dcterms:modified xsi:type="dcterms:W3CDTF">2020-10-31T02:26:25Z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0x010100C0822B6D545E04499EDEF5DABA57FD09</vt:lpwstr>
  </property>
</Properties>
</file>