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98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6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85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0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7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57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01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2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261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31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419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9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60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0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5937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7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127985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88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41171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454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58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5322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2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33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A567-071F-41B4-9A04-35D420D6448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80F1-9D69-4DCC-B0B9-0D6CD861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4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Capgemini 2018. All rights reserved  </a:t>
            </a:r>
            <a:r>
              <a:rPr lang="en-US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1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AWS-Session3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6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Standard Queue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FIFO Queue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Dead Letter Queue (DLQ)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Types of Queue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Create a Queue through Amazon Console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Add message to 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Get that message through SDK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Create a new queue through SDK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Lab Queue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Messaging Service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CICD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SNS works on push technology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It is also called Server Push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It’s a managed notification service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SNS (Simple Notification Service)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" y="1162700"/>
            <a:ext cx="10895798" cy="45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Application and System Alerts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Mobile Device notifications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Push E-mails and Text messages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Uses of SNS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Create an SNS Topic, create subscriber and push topic to subscriber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Publish notification through </a:t>
            </a:r>
            <a:r>
              <a:rPr lang="en-US" dirty="0" smtClean="0">
                <a:solidFill>
                  <a:srgbClr val="002060"/>
                </a:solidFill>
              </a:rPr>
              <a:t>SDK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https://github.com/awsdocs/aws-doc-sdk-examples/blob/master/javav2/example_code/sns/src/main/java/com/example/sns/PublishTopic.java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Lab SNS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message queue is a queue of messages exchanged </a:t>
            </a:r>
            <a:r>
              <a:rPr lang="en-US" dirty="0" smtClean="0"/>
              <a:t>between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SQS (Simple Queue Service)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6" y="2834654"/>
            <a:ext cx="10382401" cy="3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9" y="1508225"/>
            <a:ext cx="11700000" cy="4664509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Decoupling application </a:t>
            </a:r>
            <a:r>
              <a:rPr lang="en-US" b="1" dirty="0" smtClean="0"/>
              <a:t>processes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Application </a:t>
            </a:r>
            <a:r>
              <a:rPr lang="en-US" b="1" dirty="0" smtClean="0"/>
              <a:t>scalability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Guaranteed message </a:t>
            </a:r>
            <a:r>
              <a:rPr lang="en-US" b="1" dirty="0" smtClean="0"/>
              <a:t>delivery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Message order </a:t>
            </a:r>
            <a:r>
              <a:rPr lang="en-US" b="1" dirty="0" smtClean="0"/>
              <a:t>guarantee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Asynchronous data processing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Why use SQS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600" y="2415941"/>
            <a:ext cx="2290813" cy="14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35554" y="875899"/>
            <a:ext cx="375385" cy="229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22181" y="1751798"/>
            <a:ext cx="288758" cy="229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00149" y="2186940"/>
            <a:ext cx="288758" cy="229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37158" y="2457917"/>
            <a:ext cx="288758" cy="229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22664" y="3028349"/>
            <a:ext cx="288758" cy="229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23246" y="4114666"/>
            <a:ext cx="288758" cy="229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352585" y="1223009"/>
            <a:ext cx="286006" cy="285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352585" y="2457917"/>
            <a:ext cx="286006" cy="400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67043" y="1104900"/>
            <a:ext cx="1339559" cy="119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Multiple producers and </a:t>
            </a:r>
            <a:r>
              <a:rPr lang="en-US" b="1" dirty="0" smtClean="0"/>
              <a:t>consumers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Variable message </a:t>
            </a:r>
            <a:r>
              <a:rPr lang="en-US" b="1" dirty="0" smtClean="0"/>
              <a:t>size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Delay </a:t>
            </a:r>
            <a:r>
              <a:rPr lang="en-US" b="1" dirty="0" smtClean="0"/>
              <a:t>queue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Main Features of SQS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145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Verdana</vt:lpstr>
      <vt:lpstr>Wingdings</vt:lpstr>
      <vt:lpstr>Wingdings 3</vt:lpstr>
      <vt:lpstr>Office Theme</vt:lpstr>
      <vt:lpstr>Facet</vt:lpstr>
      <vt:lpstr>Capgemini Master</vt:lpstr>
      <vt:lpstr>think-cell Slide</vt:lpstr>
      <vt:lpstr>AWS-Session3</vt:lpstr>
      <vt:lpstr>Agenda</vt:lpstr>
      <vt:lpstr>SNS (Simple Notification Service)</vt:lpstr>
      <vt:lpstr>PowerPoint Presentation</vt:lpstr>
      <vt:lpstr>Uses of SNS</vt:lpstr>
      <vt:lpstr>Lab SNS</vt:lpstr>
      <vt:lpstr>SQS (Simple Queue Service)</vt:lpstr>
      <vt:lpstr>Why use SQS</vt:lpstr>
      <vt:lpstr>Main Features of SQS</vt:lpstr>
      <vt:lpstr>Types of Queue</vt:lpstr>
      <vt:lpstr>Lab Queue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AWS-Session3</dc:title>
  <dc:creator>Cheriyan, Rincy</dc:creator>
  <cp:lastModifiedBy>Cheriyan, Rincy</cp:lastModifiedBy>
  <cp:revision>11</cp:revision>
  <dcterms:created xsi:type="dcterms:W3CDTF">2020-08-29T14:18:44Z</dcterms:created>
  <dcterms:modified xsi:type="dcterms:W3CDTF">2020-09-27T08:00:16Z</dcterms:modified>
</cp:coreProperties>
</file>