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FF5AC-FFAB-4192-A8A3-024287CF729F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288EE-5DF9-49B3-A6CC-D90CABE2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288EE-5DF9-49B3-A6CC-D90CABE2C5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0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D,e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288EE-5DF9-49B3-A6CC-D90CABE2C5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1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288EE-5DF9-49B3-A6CC-D90CABE2C5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288EE-5DF9-49B3-A6CC-D90CABE2C5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6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A,d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288EE-5DF9-49B3-A6CC-D90CABE2C5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87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288EE-5DF9-49B3-A6CC-D90CABE2C5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94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288EE-5DF9-49B3-A6CC-D90CABE2C5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44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288EE-5DF9-49B3-A6CC-D90CABE2C5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3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288EE-5DF9-49B3-A6CC-D90CABE2C5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5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1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038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54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937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97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83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62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3436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257">
          <p15:clr>
            <a:srgbClr val="FBAE40"/>
          </p15:clr>
        </p15:guide>
        <p15:guide id="3" pos="3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6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277910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60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2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805241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097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547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84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8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3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3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7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2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24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4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22.xml"/><Relationship Id="rId10" Type="http://schemas.openxmlformats.org/officeDocument/2006/relationships/vmlDrawing" Target="../drawings/vmlDrawing2.vml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4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© Capgemini 2018. All rights reserved  </a:t>
            </a:r>
            <a:r>
              <a:rPr lang="en-US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79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AWS-Session4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6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0" y="1617663"/>
            <a:ext cx="11699875" cy="4664075"/>
          </a:xfrm>
        </p:spPr>
        <p:txBody>
          <a:bodyPr/>
          <a:lstStyle/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943277"/>
            <a:ext cx="11639550" cy="48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0" y="1617663"/>
            <a:ext cx="11699875" cy="4664075"/>
          </a:xfrm>
        </p:spPr>
        <p:txBody>
          <a:bodyPr/>
          <a:lstStyle/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251285"/>
            <a:ext cx="11496675" cy="435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7348" y="1617044"/>
            <a:ext cx="11700000" cy="46645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Quiz</a:t>
            </a: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17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0" y="1617663"/>
            <a:ext cx="11699875" cy="4664075"/>
          </a:xfrm>
        </p:spPr>
        <p:txBody>
          <a:bodyPr/>
          <a:lstStyle/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97" y="577516"/>
            <a:ext cx="11106150" cy="54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0" y="1617663"/>
            <a:ext cx="11699875" cy="4664075"/>
          </a:xfrm>
        </p:spPr>
        <p:txBody>
          <a:bodyPr/>
          <a:lstStyle/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97" y="577516"/>
            <a:ext cx="11106150" cy="54958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577517"/>
            <a:ext cx="11772900" cy="491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0" y="1617663"/>
            <a:ext cx="11699875" cy="4664075"/>
          </a:xfrm>
        </p:spPr>
        <p:txBody>
          <a:bodyPr/>
          <a:lstStyle/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558265"/>
            <a:ext cx="11925300" cy="52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2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0" y="1617663"/>
            <a:ext cx="11699875" cy="4664075"/>
          </a:xfrm>
        </p:spPr>
        <p:txBody>
          <a:bodyPr/>
          <a:lstStyle/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702644"/>
            <a:ext cx="121062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0" y="1617663"/>
            <a:ext cx="11699875" cy="4664075"/>
          </a:xfrm>
        </p:spPr>
        <p:txBody>
          <a:bodyPr/>
          <a:lstStyle/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116531"/>
            <a:ext cx="11410950" cy="45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0" y="1617663"/>
            <a:ext cx="11699875" cy="4664075"/>
          </a:xfrm>
        </p:spPr>
        <p:txBody>
          <a:bodyPr/>
          <a:lstStyle/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943276"/>
            <a:ext cx="11553825" cy="50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0" y="1617663"/>
            <a:ext cx="11699875" cy="4664075"/>
          </a:xfrm>
        </p:spPr>
        <p:txBody>
          <a:bodyPr/>
          <a:lstStyle/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885524"/>
            <a:ext cx="11449050" cy="50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23A5B85C-F9EE-4523-9FF0-24A1D6C76194}" vid="{5CD0F2CD-C149-47AE-9000-EEF59CE5E48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</Words>
  <Application>Microsoft Office PowerPoint</Application>
  <PresentationFormat>Widescreen</PresentationFormat>
  <Paragraphs>41</Paragraphs>
  <Slides>11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Trebuchet MS</vt:lpstr>
      <vt:lpstr>Verdana</vt:lpstr>
      <vt:lpstr>Wingdings</vt:lpstr>
      <vt:lpstr>Wingdings 3</vt:lpstr>
      <vt:lpstr>Facet</vt:lpstr>
      <vt:lpstr>Capgemini Master</vt:lpstr>
      <vt:lpstr>think-cell Slide</vt:lpstr>
      <vt:lpstr>AWS-Session4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AWS-Session4</dc:title>
  <dc:creator>Cheriyan, Rincy</dc:creator>
  <cp:lastModifiedBy>Cheriyan, Rincy</cp:lastModifiedBy>
  <cp:revision>4</cp:revision>
  <dcterms:created xsi:type="dcterms:W3CDTF">2020-12-06T05:30:59Z</dcterms:created>
  <dcterms:modified xsi:type="dcterms:W3CDTF">2020-12-06T11:51:19Z</dcterms:modified>
</cp:coreProperties>
</file>