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5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6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5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8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8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13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37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7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7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8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0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715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01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256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43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778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74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205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53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61176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75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6613998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5262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508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460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33.xml"/><Relationship Id="rId10" Type="http://schemas.openxmlformats.org/officeDocument/2006/relationships/vmlDrawing" Target="../drawings/vmlDrawing2.v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5B8E-8EE5-49EC-86EF-7B84FE03100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F7DB-2546-4319-BC3B-AB1322EC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2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© Capgemini 2018. All rights reserved  </a:t>
            </a:r>
            <a:r>
              <a:rPr lang="en-US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r>
              <a:rPr lang="en-US" dirty="0" smtClean="0">
                <a:latin typeface="Arial Rounded MT Bold" panose="020F0704030504030204" pitchFamily="34" charset="0"/>
              </a:rPr>
              <a:t/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2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What is Selenium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Automated Testing Suit for Web Applications across different browsers and platforms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It has four components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Selenium IDE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Selenium Web Driver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Selenium Grid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Selenium RC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1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Selenium IDE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Integrated Development Environment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It’s a Firefox Plugin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Pro’s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Easy to use and Install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 Programming required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Provide support for extensions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Con’s</a:t>
            </a:r>
          </a:p>
          <a:p>
            <a:pPr lvl="2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available only in Firefox</a:t>
            </a:r>
          </a:p>
          <a:p>
            <a:pPr lvl="2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 support for iteration and conditional operations</a:t>
            </a:r>
          </a:p>
          <a:p>
            <a:pPr lvl="2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Test execution is slow compared to Web Driver</a:t>
            </a:r>
          </a:p>
          <a:p>
            <a:pPr lvl="2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8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Selenium RC</a:t>
            </a:r>
            <a:endParaRPr lang="en-GB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9" y="1104900"/>
            <a:ext cx="11700000" cy="517665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This is the first automated web testing tool that 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allowed users to use a programming language they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prefer.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Java,C#,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PHP,Python,Perl,Ruby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Pro’s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cross browser &amp; cross platform compatible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can perform looping and conditional operations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faster execution than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Con’s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Installation is complicated than IDE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must have programming knowledge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needs Selenium RC to be running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2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Selenium Web Driver</a:t>
            </a:r>
            <a:endParaRPr lang="en-GB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104900"/>
            <a:ext cx="11700000" cy="517665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etter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than both Selenium IDE and Selenium RC 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WebDriver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unlike Selenium RC, does not rely on JavaScript for Automation. It controls the browser by directly communicating with it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supported languages are the same as those in Selenium RC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Pro’s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Easy to use and Install than RC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communicates directly to browser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Browser interaction is more realistic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Con’s</a:t>
            </a:r>
          </a:p>
          <a:p>
            <a:pPr lvl="2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cannot readily support new browsers</a:t>
            </a:r>
          </a:p>
          <a:p>
            <a:pPr lvl="2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requires programming knowledge</a:t>
            </a:r>
          </a:p>
          <a:p>
            <a:pPr lvl="2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Installation more complicated than IDE</a:t>
            </a:r>
          </a:p>
          <a:p>
            <a:pPr lvl="2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9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Selenium Grid</a:t>
            </a:r>
            <a:endParaRPr lang="en-GB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104900"/>
            <a:ext cx="11700000" cy="517665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Selenium Grid is a tool 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used together with Selenium RC to run parallel tests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 across different machines and different browsers all at the same time. 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Parallel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execution means running multiple tests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at once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Enables simultaneous running of tests in multiple browsers and environments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Saves time enormously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Utilizes the hub-and-nodes concept. The hub acts as a central source of Selenium commands to each node connected to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2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Selenium1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Selenium2</a:t>
            </a:r>
            <a:endParaRPr lang="en-GB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104900"/>
            <a:ext cx="11700000" cy="517665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Selenium1 is Selenium Remote Control whereas, Selenium2 is </a:t>
            </a:r>
            <a:r>
              <a:rPr lang="en-US" sz="2400" dirty="0" err="1" smtClean="0">
                <a:solidFill>
                  <a:srgbClr val="002060"/>
                </a:solidFill>
              </a:rPr>
              <a:t>WebDriver</a:t>
            </a:r>
            <a:r>
              <a:rPr lang="en-US" sz="2400" dirty="0" smtClean="0">
                <a:solidFill>
                  <a:srgbClr val="002060"/>
                </a:solidFill>
              </a:rPr>
              <a:t> and Selenium1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Selenium1 is written in </a:t>
            </a:r>
            <a:r>
              <a:rPr lang="en-US" sz="2400" dirty="0" err="1" smtClean="0">
                <a:solidFill>
                  <a:srgbClr val="002060"/>
                </a:solidFill>
              </a:rPr>
              <a:t>Javascript</a:t>
            </a:r>
            <a:r>
              <a:rPr lang="en-US" sz="2400" dirty="0" smtClean="0">
                <a:solidFill>
                  <a:srgbClr val="002060"/>
                </a:solidFill>
              </a:rPr>
              <a:t>, so its dependent on browsers JS Engine for execution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Selenium 2 integrated Google's </a:t>
            </a:r>
            <a:r>
              <a:rPr lang="en-US" sz="2400" dirty="0" err="1">
                <a:solidFill>
                  <a:srgbClr val="002060"/>
                </a:solidFill>
              </a:rPr>
              <a:t>Webdriver</a:t>
            </a:r>
            <a:r>
              <a:rPr lang="en-US" sz="2400" dirty="0">
                <a:solidFill>
                  <a:srgbClr val="002060"/>
                </a:solidFill>
              </a:rPr>
              <a:t> project. It's an interface that runs the JavaScript natively, so you only need to write the test once and Selenium will test on different browsers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Selenium2 also introduced </a:t>
            </a:r>
            <a:r>
              <a:rPr lang="en-US" sz="2400" dirty="0" err="1" smtClean="0">
                <a:solidFill>
                  <a:srgbClr val="002060"/>
                </a:solidFill>
              </a:rPr>
              <a:t>HTMLUnit</a:t>
            </a:r>
            <a:r>
              <a:rPr lang="en-US" sz="2400" dirty="0" smtClean="0">
                <a:solidFill>
                  <a:srgbClr val="002060"/>
                </a:solidFill>
              </a:rPr>
              <a:t> driver, which is faster, Selenium2 has Object Oriented API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It has introduced the Action class for mouse movement .This was developed with mind as exact end user, that the reason they have stopped support for hidden element.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2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7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158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Trebuchet MS</vt:lpstr>
      <vt:lpstr>Verdana</vt:lpstr>
      <vt:lpstr>Wingdings</vt:lpstr>
      <vt:lpstr>Wingdings 3</vt:lpstr>
      <vt:lpstr>Office Theme</vt:lpstr>
      <vt:lpstr>Facet</vt:lpstr>
      <vt:lpstr>2_Capgemini Master</vt:lpstr>
      <vt:lpstr>think-cell Slide</vt:lpstr>
      <vt:lpstr>Selenium  </vt:lpstr>
      <vt:lpstr>What is Selenium</vt:lpstr>
      <vt:lpstr>Selenium IDE</vt:lpstr>
      <vt:lpstr>Selenium RC</vt:lpstr>
      <vt:lpstr>Selenium Web Driver</vt:lpstr>
      <vt:lpstr>Selenium Grid</vt:lpstr>
      <vt:lpstr>Selenium1 Vs Selenium2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Cheriyan, Rincy</dc:creator>
  <cp:lastModifiedBy>Cheriyan, Rincy</cp:lastModifiedBy>
  <cp:revision>12</cp:revision>
  <dcterms:created xsi:type="dcterms:W3CDTF">2019-06-10T11:29:57Z</dcterms:created>
  <dcterms:modified xsi:type="dcterms:W3CDTF">2019-06-25T05:08:37Z</dcterms:modified>
</cp:coreProperties>
</file>