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C7855-B21C-4BD4-A02E-C7F41251908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04C7-964D-4E8C-A1FF-F84245C2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guru99.com/selenium/deprecate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elenium.dev/selenium/docs/api/java/index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By.cssClass</a:t>
            </a:r>
            <a:r>
              <a:rPr lang="en-US" dirty="0" smtClean="0"/>
              <a:t>(“</a:t>
            </a:r>
            <a:r>
              <a:rPr lang="en-US" dirty="0" err="1" smtClean="0"/>
              <a:t>font:contains</a:t>
            </a:r>
            <a:r>
              <a:rPr lang="en-US" dirty="0" smtClean="0"/>
              <a:t>(‘password’)”)).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04C7-964D-4E8C-A1FF-F84245C278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http://www.popuptest.com/popuptest2.html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04C7-964D-4E8C-A1FF-F84245C27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http://demo.guru99.com/selenium/deprecated.html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s://www.selenium.dev/selenium/docs/api/java/index.html"/>
              </a:rPr>
              <a:t>https://www.selenium.dev/selenium/docs/api/java/index.html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04C7-964D-4E8C-A1FF-F84245C2781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04C7-964D-4E8C-A1FF-F84245C2781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04C7-964D-4E8C-A1FF-F84245C2781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0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5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6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8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13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7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8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0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1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01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56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7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74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205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61176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75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399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2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50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460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33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5B8E-8EE5-49EC-86EF-7B84FE0310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smtClean="0"/>
              <a:t>Web Driver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Importing packages-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org.openqa.selenium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org.openqa.selenium.chrome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WebDriver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driver=new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ChromeDriver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will launch default Chrome profile will be launched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river.get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(“”)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launch a browser session and directs it to specified URL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Terminating browser session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driver.close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Locating GUI Elements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By.className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By.id</a:t>
            </a: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By.linkText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By.name</a:t>
            </a: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By.partialLinkText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By.tagname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By.xpath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absolute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relative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cssSelector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does not support “contains” feature</a:t>
            </a: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Click() method is used to click on any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webelement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87400" lvl="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Get(),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getTitle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(),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getPageSourceCode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(),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getCurrentUrl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(),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getText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Commands in Selenium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Navigating command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navigate().to()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navigate().refresh()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navigate().back()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navigate().forward()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Closing and quitting Driver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close()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quit()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2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Commands in Selenium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Switching Between Frames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driver.switchTo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frame(String name)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driver.switchTo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frame(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index)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driver.switchTo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frame(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WebElement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Switching between pop-up windows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switchTo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().alert().dismiss()/accept()/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getText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()- you can access alert box, using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getText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 you can 	fetch alert box message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2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Waits in Selenium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Implicit </a:t>
            </a:r>
            <a:r>
              <a:rPr lang="en-US" sz="2400" dirty="0" smtClean="0">
                <a:solidFill>
                  <a:srgbClr val="002060"/>
                </a:solidFill>
              </a:rPr>
              <a:t>wait-</a:t>
            </a:r>
            <a:r>
              <a:rPr lang="en-US" sz="2400" dirty="0">
                <a:solidFill>
                  <a:srgbClr val="002060"/>
                </a:solidFill>
              </a:rPr>
              <a:t>used to set the default waiting time throughout the </a:t>
            </a:r>
            <a:r>
              <a:rPr lang="en-US" sz="2400" dirty="0" smtClean="0">
                <a:solidFill>
                  <a:srgbClr val="002060"/>
                </a:solidFill>
              </a:rPr>
              <a:t>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</a:t>
            </a:r>
            <a:r>
              <a:rPr lang="en-US" sz="2400" dirty="0" err="1" smtClean="0">
                <a:solidFill>
                  <a:srgbClr val="002060"/>
                </a:solidFill>
              </a:rPr>
              <a:t>driver.manage</a:t>
            </a:r>
            <a:r>
              <a:rPr lang="en-US" sz="2400" dirty="0" smtClean="0">
                <a:solidFill>
                  <a:srgbClr val="002060"/>
                </a:solidFill>
              </a:rPr>
              <a:t>().timeouts().</a:t>
            </a:r>
            <a:r>
              <a:rPr lang="en-US" sz="2400" dirty="0" err="1" smtClean="0">
                <a:solidFill>
                  <a:srgbClr val="002060"/>
                </a:solidFill>
              </a:rPr>
              <a:t>implicitlywait</a:t>
            </a:r>
            <a:r>
              <a:rPr lang="en-US" sz="2400" dirty="0" smtClean="0">
                <a:solidFill>
                  <a:srgbClr val="002060"/>
                </a:solidFill>
              </a:rPr>
              <a:t>(10,TimeUnit.SECONDS)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Explicit Wait-used to set waiting time for particular instance only, based on expected condition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WebDriverWait</a:t>
            </a:r>
            <a:r>
              <a:rPr lang="en-US" sz="2400" dirty="0" smtClean="0">
                <a:solidFill>
                  <a:srgbClr val="002060"/>
                </a:solidFill>
              </a:rPr>
              <a:t> wait=new </a:t>
            </a:r>
            <a:r>
              <a:rPr lang="en-US" sz="2400" dirty="0" err="1" smtClean="0">
                <a:solidFill>
                  <a:srgbClr val="002060"/>
                </a:solidFill>
              </a:rPr>
              <a:t>WebDriverWait</a:t>
            </a:r>
            <a:r>
              <a:rPr lang="en-US" sz="2400" dirty="0" smtClean="0">
                <a:solidFill>
                  <a:srgbClr val="002060"/>
                </a:solidFill>
              </a:rPr>
              <a:t>(driver,10)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wait.until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ExpectedConditions.visibilityofElementLocated</a:t>
            </a:r>
            <a:r>
              <a:rPr lang="en-US" sz="2400" dirty="0" smtClean="0">
                <a:solidFill>
                  <a:srgbClr val="002060"/>
                </a:solidFill>
              </a:rPr>
              <a:t>(By.id(“un”)))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7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isEnabled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isDisplayed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isSelected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								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123</Words>
  <Application>Microsoft Office PowerPoint</Application>
  <PresentationFormat>Widescreen</PresentationFormat>
  <Paragraphs>83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Trebuchet MS</vt:lpstr>
      <vt:lpstr>Verdana</vt:lpstr>
      <vt:lpstr>Wingdings</vt:lpstr>
      <vt:lpstr>Wingdings 3</vt:lpstr>
      <vt:lpstr>Office Theme</vt:lpstr>
      <vt:lpstr>Facet</vt:lpstr>
      <vt:lpstr>2_Capgemini Master</vt:lpstr>
      <vt:lpstr>think-cell Slide</vt:lpstr>
      <vt:lpstr>Selenium  </vt:lpstr>
      <vt:lpstr>Web Driver</vt:lpstr>
      <vt:lpstr>Locating GUI Elements</vt:lpstr>
      <vt:lpstr>Commands in Selenium</vt:lpstr>
      <vt:lpstr>Commands in Selenium</vt:lpstr>
      <vt:lpstr>Waits in Selenium</vt:lpstr>
      <vt:lpstr>Conditions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Cheriyan, Rincy</dc:creator>
  <cp:lastModifiedBy>Cheriyan, Rincy</cp:lastModifiedBy>
  <cp:revision>21</cp:revision>
  <dcterms:created xsi:type="dcterms:W3CDTF">2019-06-10T11:29:57Z</dcterms:created>
  <dcterms:modified xsi:type="dcterms:W3CDTF">2020-06-08T05:50:45Z</dcterms:modified>
</cp:coreProperties>
</file>