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0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4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06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3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72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1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96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4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8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74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266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2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184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17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30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76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43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665277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87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722734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266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891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50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33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BD24-FC56-4CA8-8751-790E74A0084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6F63-367C-4A48-A992-1FCE37F6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And </a:t>
            </a:r>
            <a:r>
              <a:rPr lang="en-US" dirty="0" err="1" smtClean="0"/>
              <a:t>TestNG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0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smtClean="0"/>
              <a:t>Mouse Click &amp; keyboard Events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Handling special keyboard and mouse events are done using the </a:t>
            </a:r>
            <a:r>
              <a:rPr lang="en-US" sz="2400" b="1" dirty="0">
                <a:solidFill>
                  <a:srgbClr val="0070C0"/>
                </a:solidFill>
              </a:rPr>
              <a:t>Advanced User Interactions API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Packages are-</a:t>
            </a:r>
            <a:r>
              <a:rPr lang="en-US" sz="2400" dirty="0" err="1" smtClean="0">
                <a:solidFill>
                  <a:srgbClr val="0070C0"/>
                </a:solidFill>
              </a:rPr>
              <a:t>org.openqa.selenium.interations.Action</a:t>
            </a:r>
            <a:r>
              <a:rPr lang="en-US" sz="2400" dirty="0" smtClean="0">
                <a:solidFill>
                  <a:srgbClr val="0070C0"/>
                </a:solidFill>
              </a:rPr>
              <a:t>/Actions;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Actions action=new Actions(driver);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It </a:t>
            </a:r>
            <a:r>
              <a:rPr lang="en-US" sz="2400" dirty="0">
                <a:solidFill>
                  <a:srgbClr val="0070C0"/>
                </a:solidFill>
              </a:rPr>
              <a:t>contains the </a:t>
            </a: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>
                <a:solidFill>
                  <a:srgbClr val="0070C0"/>
                </a:solidFill>
              </a:rPr>
              <a:t> and the </a:t>
            </a:r>
            <a:r>
              <a:rPr lang="en-US" sz="2400" b="1" dirty="0">
                <a:solidFill>
                  <a:srgbClr val="0070C0"/>
                </a:solidFill>
              </a:rPr>
              <a:t>Action</a:t>
            </a:r>
            <a:r>
              <a:rPr lang="en-US" sz="2400" dirty="0">
                <a:solidFill>
                  <a:srgbClr val="0070C0"/>
                </a:solidFill>
              </a:rPr>
              <a:t> classes that are needed when executing these </a:t>
            </a:r>
            <a:r>
              <a:rPr lang="en-US" sz="2400" dirty="0" smtClean="0">
                <a:solidFill>
                  <a:srgbClr val="0070C0"/>
                </a:solidFill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Following are the imp. Methods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0070C0"/>
                </a:solidFill>
              </a:rPr>
              <a:t>contextClick</a:t>
            </a:r>
            <a:r>
              <a:rPr lang="en-US" sz="2200" dirty="0" smtClean="0">
                <a:solidFill>
                  <a:srgbClr val="0070C0"/>
                </a:solidFill>
              </a:rPr>
              <a:t>()- Right click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0070C0"/>
                </a:solidFill>
              </a:rPr>
              <a:t>doubleClick</a:t>
            </a:r>
            <a:r>
              <a:rPr lang="en-US" sz="2200" dirty="0" smtClean="0">
                <a:solidFill>
                  <a:srgbClr val="0070C0"/>
                </a:solidFill>
              </a:rPr>
              <a:t>()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0070C0"/>
                </a:solidFill>
              </a:rPr>
              <a:t>dragAndDrop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</a:rPr>
              <a:t>source,target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rgbClr val="0070C0"/>
                </a:solidFill>
              </a:rPr>
              <a:t>moveToElement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</a:rPr>
              <a:t>toElement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</a:rPr>
              <a:t>Release()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5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err="1" smtClean="0"/>
              <a:t>TestNG</a:t>
            </a:r>
            <a:r>
              <a:rPr lang="en-GB" sz="3200" dirty="0" smtClean="0"/>
              <a:t> Introduction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TestNG</a:t>
            </a:r>
            <a:r>
              <a:rPr lang="en-US" sz="2400" dirty="0">
                <a:solidFill>
                  <a:srgbClr val="0070C0"/>
                </a:solidFill>
              </a:rPr>
              <a:t> is an automation testing framework in which NG stands for "Next Generation". </a:t>
            </a:r>
            <a:r>
              <a:rPr lang="en-US" sz="2400" dirty="0" err="1">
                <a:solidFill>
                  <a:srgbClr val="0070C0"/>
                </a:solidFill>
              </a:rPr>
              <a:t>TestNG</a:t>
            </a:r>
            <a:r>
              <a:rPr lang="en-US" sz="2400" dirty="0">
                <a:solidFill>
                  <a:srgbClr val="0070C0"/>
                </a:solidFill>
              </a:rPr>
              <a:t> is inspired from </a:t>
            </a:r>
            <a:r>
              <a:rPr lang="en-US" sz="2400" dirty="0" err="1" smtClean="0">
                <a:solidFill>
                  <a:srgbClr val="0070C0"/>
                </a:solidFill>
              </a:rPr>
              <a:t>Junit</a:t>
            </a:r>
            <a:r>
              <a:rPr lang="en-US" sz="2400" dirty="0" smtClean="0">
                <a:solidFill>
                  <a:srgbClr val="0070C0"/>
                </a:solidFill>
              </a:rPr>
              <a:t> which </a:t>
            </a:r>
            <a:r>
              <a:rPr lang="en-US" sz="2400" dirty="0">
                <a:solidFill>
                  <a:srgbClr val="0070C0"/>
                </a:solidFill>
              </a:rPr>
              <a:t>uses the </a:t>
            </a:r>
            <a:r>
              <a:rPr lang="en-US" sz="2400" dirty="0" smtClean="0">
                <a:solidFill>
                  <a:srgbClr val="0070C0"/>
                </a:solidFill>
              </a:rPr>
              <a:t>annotations.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Selenium cannot generate proper report for the Test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It has many advantages over </a:t>
            </a:r>
            <a:r>
              <a:rPr lang="en-US" sz="2400" dirty="0" err="1" smtClean="0">
                <a:solidFill>
                  <a:srgbClr val="0070C0"/>
                </a:solidFill>
              </a:rPr>
              <a:t>Junit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</a:rPr>
              <a:t>It Generates a proper report, including number of test cases run, number of test cases passed and failed.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</a:rPr>
              <a:t>Multiple test cases can be grouped together, we can also prioritize which Test to be executed for</a:t>
            </a:r>
            <a:endParaRPr lang="en-US" sz="2200" dirty="0">
              <a:solidFill>
                <a:srgbClr val="0070C0"/>
              </a:solidFill>
            </a:endParaRP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</a:rPr>
              <a:t>Same tests can be executed multiple times without looping using invocation count.</a:t>
            </a:r>
          </a:p>
          <a:p>
            <a:pPr marL="6096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</a:rPr>
              <a:t>There is no need to take main(), </a:t>
            </a:r>
            <a:r>
              <a:rPr lang="en-US" sz="2200" dirty="0" err="1" smtClean="0">
                <a:solidFill>
                  <a:srgbClr val="0070C0"/>
                </a:solidFill>
              </a:rPr>
              <a:t>testng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annotations would be working sequentially as per testers need.</a:t>
            </a:r>
          </a:p>
        </p:txBody>
      </p:sp>
    </p:spTree>
    <p:extLst>
      <p:ext uri="{BB962C8B-B14F-4D97-AF65-F5344CB8AC3E}">
        <p14:creationId xmlns:p14="http://schemas.microsoft.com/office/powerpoint/2010/main" val="23161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smtClean="0"/>
              <a:t>Annotations Used in </a:t>
            </a:r>
            <a:r>
              <a:rPr lang="en-GB" sz="3200" dirty="0" err="1" smtClean="0"/>
              <a:t>TestNG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104900"/>
            <a:ext cx="11700000" cy="51766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Multiple @Test Annotation. By default its executed alphabetically.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If you want it to get executed in different order use parameter ‘priority’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TestNG</a:t>
            </a:r>
            <a:r>
              <a:rPr lang="en-US" sz="2400" dirty="0">
                <a:solidFill>
                  <a:srgbClr val="0070C0"/>
                </a:solidFill>
              </a:rPr>
              <a:t> will execute the @Test annotation with the lowest priority value up to the largest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There </a:t>
            </a:r>
            <a:r>
              <a:rPr lang="en-US" sz="2400" dirty="0">
                <a:solidFill>
                  <a:srgbClr val="0070C0"/>
                </a:solidFill>
              </a:rPr>
              <a:t>is no need for your priority values to be </a:t>
            </a:r>
            <a:r>
              <a:rPr lang="en-US" sz="2400" dirty="0" smtClean="0">
                <a:solidFill>
                  <a:srgbClr val="0070C0"/>
                </a:solidFill>
              </a:rPr>
              <a:t>consecutive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BeforeTest</a:t>
            </a:r>
            <a:r>
              <a:rPr lang="en-US" sz="2400" dirty="0" smtClean="0">
                <a:solidFill>
                  <a:srgbClr val="0070C0"/>
                </a:solidFill>
              </a:rPr>
              <a:t> &amp; @ </a:t>
            </a:r>
            <a:r>
              <a:rPr lang="en-US" sz="2400" dirty="0" err="1" smtClean="0">
                <a:solidFill>
                  <a:srgbClr val="0070C0"/>
                </a:solidFill>
              </a:rPr>
              <a:t>AfterTest</a:t>
            </a:r>
            <a:r>
              <a:rPr lang="en-US" sz="2400" dirty="0" smtClean="0">
                <a:solidFill>
                  <a:srgbClr val="0070C0"/>
                </a:solidFill>
              </a:rPr>
              <a:t>-This will Get executed just prior and after @Test annotated method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-1 priority can also be given, then the Test case would get executed in the first position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err="1" smtClean="0"/>
              <a:t>TestNG</a:t>
            </a:r>
            <a:r>
              <a:rPr lang="en-GB" sz="3200" dirty="0" smtClean="0"/>
              <a:t> Annotations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104900"/>
            <a:ext cx="11700000" cy="51766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BeforeSuit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AfterSuit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BeforeTest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AfterTest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BeforeGroups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AfterGroups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BeforeClass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AfterClass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BeforeMethod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@</a:t>
            </a:r>
            <a:r>
              <a:rPr lang="en-US" sz="2400" dirty="0" err="1" smtClean="0">
                <a:solidFill>
                  <a:srgbClr val="0070C0"/>
                </a:solidFill>
              </a:rPr>
              <a:t>AfterMethod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70C0"/>
                </a:solidFill>
              </a:rPr>
              <a:t>@Test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GB" sz="3200" dirty="0" smtClean="0"/>
              <a:t>@Test Attributes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47537"/>
            <a:ext cx="11700000" cy="49340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dependsOnMethods</a:t>
            </a:r>
            <a:r>
              <a:rPr lang="en-US" sz="2400" dirty="0" smtClean="0">
                <a:solidFill>
                  <a:srgbClr val="0070C0"/>
                </a:solidFill>
              </a:rPr>
              <a:t>-if a test is dependent on some other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alwaysRun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invocationCount</a:t>
            </a:r>
            <a:r>
              <a:rPr lang="en-US" sz="2400" dirty="0" smtClean="0">
                <a:solidFill>
                  <a:srgbClr val="0070C0"/>
                </a:solidFill>
              </a:rPr>
              <a:t>- for executing a test case for some count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invocationTimeOut</a:t>
            </a:r>
            <a:r>
              <a:rPr lang="en-US" sz="2400" dirty="0" smtClean="0">
                <a:solidFill>
                  <a:srgbClr val="0070C0"/>
                </a:solidFill>
              </a:rPr>
              <a:t>- gives report of timeout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expectedException</a:t>
            </a:r>
            <a:r>
              <a:rPr lang="en-US" sz="2400" dirty="0" smtClean="0">
                <a:solidFill>
                  <a:srgbClr val="0070C0"/>
                </a:solidFill>
              </a:rPr>
              <a:t>-we can mention expected Exception types(so test case won’t get failed)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enabled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dataProvider</a:t>
            </a:r>
            <a:r>
              <a:rPr lang="en-US" sz="2400" dirty="0" smtClean="0">
                <a:solidFill>
                  <a:srgbClr val="0070C0"/>
                </a:solidFill>
              </a:rPr>
              <a:t>-gives name of method giving input from excel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groups- for grouping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Trebuchet MS</vt:lpstr>
      <vt:lpstr>Verdana</vt:lpstr>
      <vt:lpstr>Wingdings</vt:lpstr>
      <vt:lpstr>Wingdings 3</vt:lpstr>
      <vt:lpstr>Office Theme</vt:lpstr>
      <vt:lpstr>Facet</vt:lpstr>
      <vt:lpstr>2_Capgemini Master</vt:lpstr>
      <vt:lpstr>think-cell Slide</vt:lpstr>
      <vt:lpstr>Selenium And TestNG  </vt:lpstr>
      <vt:lpstr>Mouse Click &amp; keyboard Events</vt:lpstr>
      <vt:lpstr>TestNG Introduction</vt:lpstr>
      <vt:lpstr>Annotations Used in TestNG</vt:lpstr>
      <vt:lpstr>TestNG Annotations</vt:lpstr>
      <vt:lpstr>@Test Attributes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 </dc:title>
  <dc:creator>Cheriyan, Rincy</dc:creator>
  <cp:lastModifiedBy>Cheriyan, Rincy</cp:lastModifiedBy>
  <cp:revision>20</cp:revision>
  <dcterms:created xsi:type="dcterms:W3CDTF">2019-06-18T03:42:25Z</dcterms:created>
  <dcterms:modified xsi:type="dcterms:W3CDTF">2020-02-14T08:28:36Z</dcterms:modified>
</cp:coreProperties>
</file>