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6" r:id="rId6"/>
    <p:sldId id="269" r:id="rId7"/>
    <p:sldId id="260" r:id="rId8"/>
    <p:sldId id="262" r:id="rId9"/>
    <p:sldId id="268" r:id="rId10"/>
    <p:sldId id="263" r:id="rId11"/>
    <p:sldId id="264" r:id="rId12"/>
    <p:sldId id="265" r:id="rId13"/>
    <p:sldId id="267" r:id="rId1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BA393E8-CB3E-452F-A7DD-92F9D8F221DF}" type="datetimeFigureOut">
              <a:rPr lang="id-ID" smtClean="0"/>
              <a:pPr/>
              <a:t>30/11/2012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058CC5-B1BB-4130-81FA-FD28B8BB514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A393E8-CB3E-452F-A7DD-92F9D8F221DF}" type="datetimeFigureOut">
              <a:rPr lang="id-ID" smtClean="0"/>
              <a:pPr/>
              <a:t>30/11/2012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058CC5-B1BB-4130-81FA-FD28B8BB514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A393E8-CB3E-452F-A7DD-92F9D8F221DF}" type="datetimeFigureOut">
              <a:rPr lang="id-ID" smtClean="0"/>
              <a:pPr/>
              <a:t>30/11/2012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058CC5-B1BB-4130-81FA-FD28B8BB514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A393E8-CB3E-452F-A7DD-92F9D8F221DF}" type="datetimeFigureOut">
              <a:rPr lang="id-ID" smtClean="0"/>
              <a:pPr/>
              <a:t>30/11/2012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058CC5-B1BB-4130-81FA-FD28B8BB514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A393E8-CB3E-452F-A7DD-92F9D8F221DF}" type="datetimeFigureOut">
              <a:rPr lang="id-ID" smtClean="0"/>
              <a:pPr/>
              <a:t>30/11/2012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058CC5-B1BB-4130-81FA-FD28B8BB514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A393E8-CB3E-452F-A7DD-92F9D8F221DF}" type="datetimeFigureOut">
              <a:rPr lang="id-ID" smtClean="0"/>
              <a:pPr/>
              <a:t>30/11/2012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058CC5-B1BB-4130-81FA-FD28B8BB514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A393E8-CB3E-452F-A7DD-92F9D8F221DF}" type="datetimeFigureOut">
              <a:rPr lang="id-ID" smtClean="0"/>
              <a:pPr/>
              <a:t>30/11/2012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058CC5-B1BB-4130-81FA-FD28B8BB514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A393E8-CB3E-452F-A7DD-92F9D8F221DF}" type="datetimeFigureOut">
              <a:rPr lang="id-ID" smtClean="0"/>
              <a:pPr/>
              <a:t>30/11/2012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058CC5-B1BB-4130-81FA-FD28B8BB514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A393E8-CB3E-452F-A7DD-92F9D8F221DF}" type="datetimeFigureOut">
              <a:rPr lang="id-ID" smtClean="0"/>
              <a:pPr/>
              <a:t>30/11/2012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058CC5-B1BB-4130-81FA-FD28B8BB514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BA393E8-CB3E-452F-A7DD-92F9D8F221DF}" type="datetimeFigureOut">
              <a:rPr lang="id-ID" smtClean="0"/>
              <a:pPr/>
              <a:t>30/11/2012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058CC5-B1BB-4130-81FA-FD28B8BB514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BA393E8-CB3E-452F-A7DD-92F9D8F221DF}" type="datetimeFigureOut">
              <a:rPr lang="id-ID" smtClean="0"/>
              <a:pPr/>
              <a:t>30/11/2012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058CC5-B1BB-4130-81FA-FD28B8BB514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BA393E8-CB3E-452F-A7DD-92F9D8F221DF}" type="datetimeFigureOut">
              <a:rPr lang="id-ID" smtClean="0"/>
              <a:pPr/>
              <a:t>30/11/2012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9058CC5-B1BB-4130-81FA-FD28B8BB5149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000108"/>
            <a:ext cx="7772400" cy="1470025"/>
          </a:xfrm>
        </p:spPr>
        <p:txBody>
          <a:bodyPr/>
          <a:lstStyle/>
          <a:p>
            <a:r>
              <a:rPr lang="id-ID" dirty="0" smtClean="0"/>
              <a:t>Pemrograman 3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2786058"/>
            <a:ext cx="6400800" cy="3357586"/>
          </a:xfrm>
        </p:spPr>
        <p:txBody>
          <a:bodyPr/>
          <a:lstStyle/>
          <a:p>
            <a:r>
              <a:rPr lang="id-ID" dirty="0" smtClean="0"/>
              <a:t>CAB Advanture</a:t>
            </a:r>
          </a:p>
          <a:p>
            <a:endParaRPr lang="id-ID" dirty="0"/>
          </a:p>
          <a:p>
            <a:r>
              <a:rPr lang="id-ID" dirty="0" smtClean="0"/>
              <a:t>Firly Nurlya Rahim – 4510210032</a:t>
            </a:r>
          </a:p>
          <a:p>
            <a:r>
              <a:rPr lang="id-ID" dirty="0" smtClean="0"/>
              <a:t>Rindah Gustri – 4510210037</a:t>
            </a:r>
          </a:p>
          <a:p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id-ID" sz="2000" dirty="0"/>
              <a:t>	</a:t>
            </a:r>
            <a:r>
              <a:rPr lang="id-ID" sz="2000" dirty="0" smtClean="0"/>
              <a:t>Pada saat klik tombol lihat pada button,maka akan menampilkan data / informasi sebagai berikut :</a:t>
            </a:r>
            <a:endParaRPr lang="id-ID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Tampilan CAB Advanture</a:t>
            </a:r>
            <a:endParaRPr lang="id-ID" dirty="0"/>
          </a:p>
        </p:txBody>
      </p:sp>
      <p:pic>
        <p:nvPicPr>
          <p:cNvPr id="4" name="Picture 3" descr="halaman utama.jpg"/>
          <p:cNvPicPr>
            <a:picLocks noChangeAspect="1"/>
          </p:cNvPicPr>
          <p:nvPr/>
        </p:nvPicPr>
        <p:blipFill>
          <a:blip r:embed="rId2"/>
          <a:srcRect l="19441" t="1445" r="18351" b="7514"/>
          <a:stretch>
            <a:fillRect/>
          </a:stretch>
        </p:blipFill>
        <p:spPr>
          <a:xfrm>
            <a:off x="357158" y="1571612"/>
            <a:ext cx="8429684" cy="5143536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928662" y="6215082"/>
            <a:ext cx="857256" cy="285752"/>
          </a:xfrm>
          <a:prstGeom prst="wedgeRectCallout">
            <a:avLst>
              <a:gd name="adj1" fmla="val -73345"/>
              <a:gd name="adj2" fmla="val -162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Back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126055"/>
          </a:xfrm>
        </p:spPr>
        <p:txBody>
          <a:bodyPr/>
          <a:lstStyle/>
          <a:p>
            <a:pPr>
              <a:buNone/>
            </a:pPr>
            <a:r>
              <a:rPr lang="id-ID" sz="2000" dirty="0" smtClean="0"/>
              <a:t>Tampilan apabila memilih pulau tidung</a:t>
            </a:r>
          </a:p>
          <a:p>
            <a:pPr>
              <a:buNone/>
            </a:pP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id-ID" dirty="0" smtClean="0"/>
              <a:t>Tampilan CAB Advanture</a:t>
            </a:r>
            <a:endParaRPr lang="id-ID" dirty="0"/>
          </a:p>
        </p:txBody>
      </p:sp>
      <p:pic>
        <p:nvPicPr>
          <p:cNvPr id="9" name="Picture 8" descr="Pulau Tidung.jpg"/>
          <p:cNvPicPr>
            <a:picLocks noChangeAspect="1"/>
          </p:cNvPicPr>
          <p:nvPr/>
        </p:nvPicPr>
        <p:blipFill>
          <a:blip r:embed="rId2"/>
          <a:srcRect t="867" r="6915"/>
          <a:stretch>
            <a:fillRect/>
          </a:stretch>
        </p:blipFill>
        <p:spPr>
          <a:xfrm>
            <a:off x="214282" y="1428736"/>
            <a:ext cx="8429684" cy="49006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60007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2000" dirty="0" smtClean="0"/>
              <a:t>Tampilan apabila mengklik Pulau Karimun Jawa</a:t>
            </a:r>
          </a:p>
          <a:p>
            <a:pPr>
              <a:buNone/>
            </a:pPr>
            <a:endParaRPr lang="id-ID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939784"/>
          </a:xfrm>
        </p:spPr>
        <p:txBody>
          <a:bodyPr>
            <a:normAutofit/>
          </a:bodyPr>
          <a:lstStyle/>
          <a:p>
            <a:r>
              <a:rPr lang="id-ID" dirty="0" smtClean="0"/>
              <a:t>Tampilan CAB Advanture</a:t>
            </a:r>
            <a:endParaRPr lang="id-ID" dirty="0"/>
          </a:p>
        </p:txBody>
      </p:sp>
      <p:pic>
        <p:nvPicPr>
          <p:cNvPr id="4" name="Picture 3" descr="Pulau Karimun Jawa.jpg"/>
          <p:cNvPicPr>
            <a:picLocks noChangeAspect="1"/>
          </p:cNvPicPr>
          <p:nvPr/>
        </p:nvPicPr>
        <p:blipFill>
          <a:blip r:embed="rId2"/>
          <a:srcRect l="18230" t="289" r="5053"/>
          <a:stretch>
            <a:fillRect/>
          </a:stretch>
        </p:blipFill>
        <p:spPr>
          <a:xfrm>
            <a:off x="857192" y="1285860"/>
            <a:ext cx="8286808" cy="5214974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642910" y="6357958"/>
            <a:ext cx="857256" cy="285752"/>
          </a:xfrm>
          <a:prstGeom prst="wedgeRectCallout">
            <a:avLst>
              <a:gd name="adj1" fmla="val -73345"/>
              <a:gd name="adj2" fmla="val -162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Back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6000" dirty="0" smtClean="0"/>
              <a:t>Terima Kasih </a:t>
            </a:r>
            <a:r>
              <a:rPr lang="id-ID" sz="6000" dirty="0" smtClean="0">
                <a:sym typeface="Wingdings" pitchFamily="2" charset="2"/>
              </a:rPr>
              <a:t> </a:t>
            </a:r>
            <a:endParaRPr lang="id-ID" sz="6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CAB Advanture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/>
          <a:lstStyle/>
          <a:p>
            <a:pPr>
              <a:buNone/>
            </a:pPr>
            <a:r>
              <a:rPr lang="id-ID" dirty="0" smtClean="0"/>
              <a:t>	Merupakan Agen untuk wisata bahari, ini dapat memberikan informasi tentang Pulau wisata seperti : 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Pulau Tidung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Pulau Karimun Jawa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Pulau Natuna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Pulau Raja Ampat</a:t>
            </a: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CAB Advanture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CAB Advanture ini menggunakan database CAB dengan tabel yaitu :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Tabel User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Tabel </a:t>
            </a:r>
            <a:r>
              <a:rPr lang="id-ID" dirty="0"/>
              <a:t>T</a:t>
            </a:r>
            <a:r>
              <a:rPr lang="id-ID" dirty="0" smtClean="0"/>
              <a:t>raveling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Tabel Fasilitas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Tabel Biaya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Tabel Tourguide</a:t>
            </a:r>
          </a:p>
          <a:p>
            <a:pPr marL="514350" indent="-514350">
              <a:buFont typeface="+mj-lt"/>
              <a:buAutoNum type="arabicPeriod"/>
            </a:pPr>
            <a:endParaRPr lang="id-ID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id-ID" dirty="0" smtClean="0"/>
              <a:t>Database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89034"/>
          </a:xfrm>
        </p:spPr>
        <p:txBody>
          <a:bodyPr/>
          <a:lstStyle/>
          <a:p>
            <a:r>
              <a:rPr lang="id-ID" dirty="0" smtClean="0"/>
              <a:t>Relasi Pada tabel Database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7" y="1357312"/>
            <a:ext cx="8212822" cy="5286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Schedule Project</a:t>
            </a:r>
            <a:endParaRPr lang="id-ID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4826" t="44444" r="31771" b="36524"/>
          <a:stretch>
            <a:fillRect/>
          </a:stretch>
        </p:blipFill>
        <p:spPr bwMode="auto">
          <a:xfrm>
            <a:off x="785786" y="1285860"/>
            <a:ext cx="750099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Ganchart</a:t>
            </a:r>
            <a:endParaRPr lang="id-ID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8" y="1481138"/>
            <a:ext cx="805008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60722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2000" dirty="0" smtClean="0"/>
              <a:t>Tampilan Login</a:t>
            </a:r>
          </a:p>
          <a:p>
            <a:pPr algn="just">
              <a:buNone/>
            </a:pPr>
            <a:r>
              <a:rPr lang="id-ID" sz="2000" dirty="0" smtClean="0"/>
              <a:t>	admin harus login terlebih dahulu agar dapat melihat dan menginput,update,delete,serta search data dalam website tersebut. </a:t>
            </a:r>
            <a:r>
              <a:rPr lang="id-ID" sz="2000" dirty="0"/>
              <a:t>S</a:t>
            </a:r>
            <a:r>
              <a:rPr lang="id-ID" sz="2000" dirty="0" smtClean="0"/>
              <a:t>ementara user hanya dapat login dan melihat informasi tentang CAB Adventure, tetapi tidak dapat menginput,update,delete data .</a:t>
            </a:r>
          </a:p>
          <a:p>
            <a:pPr>
              <a:buNone/>
            </a:pPr>
            <a:endParaRPr lang="id-ID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939784"/>
          </a:xfrm>
        </p:spPr>
        <p:txBody>
          <a:bodyPr>
            <a:normAutofit/>
          </a:bodyPr>
          <a:lstStyle/>
          <a:p>
            <a:r>
              <a:rPr lang="id-ID" dirty="0" smtClean="0"/>
              <a:t>Tampilan CAB Advanture</a:t>
            </a:r>
            <a:endParaRPr lang="id-ID" dirty="0"/>
          </a:p>
        </p:txBody>
      </p:sp>
      <p:pic>
        <p:nvPicPr>
          <p:cNvPr id="4" name="Picture 3" descr="Login.jpg"/>
          <p:cNvPicPr>
            <a:picLocks noChangeAspect="1"/>
          </p:cNvPicPr>
          <p:nvPr/>
        </p:nvPicPr>
        <p:blipFill>
          <a:blip r:embed="rId2"/>
          <a:srcRect l="21542" t="5780" r="31383" b="30635"/>
          <a:stretch>
            <a:fillRect/>
          </a:stretch>
        </p:blipFill>
        <p:spPr>
          <a:xfrm>
            <a:off x="2214546" y="2786058"/>
            <a:ext cx="5286412" cy="3786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85794"/>
            <a:ext cx="8229600" cy="507209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id-ID" sz="1800" dirty="0" smtClean="0"/>
              <a:t>	Setelah login,maka admin dapat menginput,mengupdate,delete data.  Dengan tampilan </a:t>
            </a:r>
            <a:r>
              <a:rPr lang="id-ID" sz="2000" dirty="0" smtClean="0"/>
              <a:t>sebagai berikut </a:t>
            </a:r>
          </a:p>
          <a:p>
            <a:pPr>
              <a:buNone/>
            </a:pPr>
            <a:endParaRPr lang="id-ID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57232"/>
          </a:xfrm>
        </p:spPr>
        <p:txBody>
          <a:bodyPr>
            <a:normAutofit/>
          </a:bodyPr>
          <a:lstStyle/>
          <a:p>
            <a:r>
              <a:rPr lang="id-ID" dirty="0" smtClean="0"/>
              <a:t>Tampilan CAB Advanture</a:t>
            </a:r>
            <a:endParaRPr lang="id-ID" dirty="0"/>
          </a:p>
        </p:txBody>
      </p:sp>
      <p:pic>
        <p:nvPicPr>
          <p:cNvPr id="4" name="Picture 3" descr="input_informasi.jpg"/>
          <p:cNvPicPr>
            <a:picLocks noChangeAspect="1"/>
          </p:cNvPicPr>
          <p:nvPr/>
        </p:nvPicPr>
        <p:blipFill>
          <a:blip r:embed="rId2"/>
          <a:srcRect r="10638"/>
          <a:stretch>
            <a:fillRect/>
          </a:stretch>
        </p:blipFill>
        <p:spPr>
          <a:xfrm>
            <a:off x="104828" y="1428736"/>
            <a:ext cx="8896328" cy="5143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alaman utama.jpg"/>
          <p:cNvPicPr>
            <a:picLocks noGrp="1" noChangeAspect="1"/>
          </p:cNvPicPr>
          <p:nvPr>
            <p:ph idx="1"/>
          </p:nvPr>
        </p:nvPicPr>
        <p:blipFill>
          <a:blip r:embed="rId2"/>
          <a:srcRect l="1389" t="405" r="6597" b="6834"/>
          <a:stretch>
            <a:fillRect/>
          </a:stretch>
        </p:blipFill>
        <p:spPr>
          <a:xfrm>
            <a:off x="571472" y="1214422"/>
            <a:ext cx="7572428" cy="421484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id-ID" dirty="0" smtClean="0"/>
              <a:t>Tampilan CAB Advanture</a:t>
            </a:r>
            <a:endParaRPr lang="id-ID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98</TotalTime>
  <Words>81</Words>
  <Application>Microsoft Office PowerPoint</Application>
  <PresentationFormat>On-screen Show (4:3)</PresentationFormat>
  <Paragraphs>37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Pemrograman 3</vt:lpstr>
      <vt:lpstr>CAB Advanture</vt:lpstr>
      <vt:lpstr>Database</vt:lpstr>
      <vt:lpstr>Relasi Pada tabel Database</vt:lpstr>
      <vt:lpstr>Schedule Project</vt:lpstr>
      <vt:lpstr>Ganchart</vt:lpstr>
      <vt:lpstr>Tampilan CAB Advanture</vt:lpstr>
      <vt:lpstr>Tampilan CAB Advanture</vt:lpstr>
      <vt:lpstr>Tampilan CAB Advanture</vt:lpstr>
      <vt:lpstr>Tampilan CAB Advanture</vt:lpstr>
      <vt:lpstr>Tampilan CAB Advanture</vt:lpstr>
      <vt:lpstr>Tampilan CAB Advanture</vt:lpstr>
      <vt:lpstr>CAB Advanture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3</dc:title>
  <dc:creator>dell</dc:creator>
  <cp:lastModifiedBy>dell</cp:lastModifiedBy>
  <cp:revision>16</cp:revision>
  <dcterms:created xsi:type="dcterms:W3CDTF">2012-11-29T18:21:46Z</dcterms:created>
  <dcterms:modified xsi:type="dcterms:W3CDTF">2012-11-30T03:57:37Z</dcterms:modified>
</cp:coreProperties>
</file>