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08b8cd7e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08b8cd7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08b8cd7e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08b8cd7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08b8cd7e_0_3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08b8cd7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08b8cd7e_0_3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08b8cd7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08b8cd7e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e08b8cd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e08b8cd7e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e08b8cd7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08b8cd7e_0_4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08b8cd7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e08b8cd7e_0_4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e08b8cd7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08b8cd7e_0_3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08b8cd7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0c827b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0c827b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dc514d5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dc514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9dc514d5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9dc514d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e7d3e07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e7d3e0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08b8cd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08b8c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08b8cd7e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08b8cd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08b8cd7e_0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08b8cd7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08b8cd7e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08b8cd7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08b8cd7e_0_3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08b8cd7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erceptualedge.com/articles/ie/the_right_graph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PD Dr. Sigve Haug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Bern, 2021-08-26</a:t>
            </a:r>
            <a:endParaRPr sz="1800"/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general considerations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39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Communication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Sender - Message - Receiver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sender should have a clear motivation and be trustworthy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the right medium for message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message should be clear and decodable and interpretable for the receiver</a:t>
            </a:r>
            <a:endParaRPr sz="1600"/>
          </a:p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4718400" y="1152475"/>
            <a:ext cx="39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Human cognition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graphics (still) target humans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Should therefore take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Cognition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Pre-attentive attributes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into account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general guidelines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Graphs should reveal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the viewer think about the message/data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Avoid distorting from the message/data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Present many number in a small space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Encourage comparison of different pieces of data</a:t>
            </a:r>
            <a:endParaRPr sz="1600"/>
          </a:p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8411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several levels of detail (from overview to fine structures)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Serve a clear purpose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closely integrated with other description of the the data (text, tables etc)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Edward Tufte, The Visual Display of Quantitative Information, 1983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concrete guidelines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Important points for graphs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Axes labeling with units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Sufficient but not redundant information for understanding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Readability and visibility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publications </a:t>
            </a:r>
            <a:r>
              <a:rPr b="1" lang="en" sz="1600"/>
              <a:t>figure legend and reference in text</a:t>
            </a:r>
            <a:r>
              <a:rPr lang="en" sz="1600"/>
              <a:t>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 science very often </a:t>
            </a:r>
            <a:r>
              <a:rPr b="1" lang="en" sz="1600"/>
              <a:t>uncertainties</a:t>
            </a:r>
            <a:r>
              <a:rPr lang="en" sz="1600"/>
              <a:t> should be included</a:t>
            </a:r>
            <a:endParaRPr sz="1600"/>
          </a:p>
        </p:txBody>
      </p:sp>
      <p:sp>
        <p:nvSpPr>
          <p:cNvPr id="201" name="Google Shape;20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Dataframes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 50-100 methods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i/o, sorting, selecting, adding ...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Descriptive statistics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Visualisation (plotting)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800" y="1017724"/>
            <a:ext cx="4618501" cy="334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8 message types and graphs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Ranking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 to whole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Deviation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Frequency distributions</a:t>
            </a:r>
            <a:endParaRPr sz="1600"/>
          </a:p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48411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Nominal comparison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Geospatial and geographic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rgbClr val="663366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Stephen Few-Perceptual Edge-Selecting the Right Graph for Your Message-2004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475250" y="4288800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For sure there are more 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tools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Spreadsheets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plotting by mouse clicking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customisation possibilities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 (hard) sciences often below standard</a:t>
            </a:r>
            <a:endParaRPr sz="1600"/>
          </a:p>
        </p:txBody>
      </p:sp>
      <p:sp>
        <p:nvSpPr>
          <p:cNvPr id="219" name="Google Shape;219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R, Python etc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Programmable plotting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customisable and automisable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With effort almost everything can be done (scripted/programmed) </a:t>
            </a:r>
            <a:endParaRPr sz="1600"/>
          </a:p>
        </p:txBody>
      </p:sp>
      <p:sp>
        <p:nvSpPr>
          <p:cNvPr id="220" name="Google Shape;22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8150" y="3343275"/>
            <a:ext cx="48480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 don’t cover drawings, diagrams, sketches etc (see for example gimp)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graphs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Line charts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a variable varies with time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CH population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50" y="1700550"/>
            <a:ext cx="4527600" cy="257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histograms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418275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Frequency distribution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Samples the data into bins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Shows the amount of data in each bin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Many bins increase the visual fluctuation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Few bins may hide structures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400" y="256225"/>
            <a:ext cx="36290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800" y="2570200"/>
            <a:ext cx="36290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scatter plots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Shows c</a:t>
            </a:r>
            <a:r>
              <a:rPr b="1" lang="en" sz="2100">
                <a:solidFill>
                  <a:schemeClr val="dk1"/>
                </a:solidFill>
              </a:rPr>
              <a:t>orrelations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Comparison between observations represented by two variables (X,Y) to determine if they tend to move in the same or opposite directions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human fertility versus child mortality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Scatter plots are often used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2 or 3 dimensional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Box plots may indicate frequency too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277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pie charts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Parts-to-whole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Categorical subdivisions are measured as a ratio to the whole (i.e., a percentage out of 100%)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countries with their parts of the total english speaking world population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Pie charts can be used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150" y="1459450"/>
            <a:ext cx="25622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4" name="Google Shape;12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About data and working with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Infrastructures for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sources and acquisition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Second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Visualisation of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Collecting data from www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Third day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bases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clarifications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Conceptional Design Report for a Data Science Project</a:t>
            </a:r>
            <a:endParaRPr b="1" sz="1500"/>
          </a:p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day</a:t>
            </a:r>
            <a:endParaRPr/>
          </a:p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4939500" y="724200"/>
            <a:ext cx="433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09:00 Discussion session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09:30 Visualisation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Lecture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Notebook tutorial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10:30 Break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11:00 Notebook tutorial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12:30 Lunch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13:30 Webscraping and APIs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17:00 End</a:t>
            </a:r>
            <a:endParaRPr b="1"/>
          </a:p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yesterday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2400300" y="1602675"/>
            <a:ext cx="554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...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/>
              <a:t>...</a:t>
            </a:r>
            <a:endParaRPr sz="1600"/>
          </a:p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25" y="1726950"/>
            <a:ext cx="7625650" cy="157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examples</a:t>
            </a:r>
            <a:endParaRPr/>
          </a:p>
        </p:txBody>
      </p:sp>
      <p:sp>
        <p:nvSpPr>
          <p:cNvPr id="152" name="Google Shape;152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R, Python etc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Programmable plotting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customisable and automisable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With effort almost everything can be done (scripted/programmed) </a:t>
            </a:r>
            <a:endParaRPr sz="1600"/>
          </a:p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91862"/>
            <a:ext cx="4548726" cy="32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25" y="1413975"/>
            <a:ext cx="3559375" cy="3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1001600" y="461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 of v</a:t>
            </a:r>
            <a:r>
              <a:rPr lang="en" sz="1800"/>
              <a:t>isualisation in the data science process (actually it is all over)</a:t>
            </a:r>
            <a:endParaRPr sz="1800"/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238" y="242625"/>
            <a:ext cx="5832823" cy="4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a division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Descriptive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Describes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Helps understand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as many as possible at every stage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different spaces/representations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Look for patterns, similarities differences, significant features, correlations ..</a:t>
            </a:r>
            <a:endParaRPr sz="1600"/>
          </a:p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Inferential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Communicates information and knowledge inferred from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complex / compact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Normally your “goal” - whole data science process is about improving the final inferential graph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read a publication (paper, book, report)?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Typically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Quickly read the abstract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Scan introduction and conclusion (for important numbers)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</a:t>
            </a:r>
            <a:r>
              <a:rPr b="1" lang="en" sz="1600"/>
              <a:t>figures and graphs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tables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if there are known references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Dig into the text</a:t>
            </a:r>
            <a:endParaRPr sz="1600"/>
          </a:p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So visualisation is important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with power don’t have time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Normally your space and time for communication are limited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to pass your message in an elevator (20 seconds)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visualisation communicates trust, results and interpretations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Also helps you understand your data</a:t>
            </a:r>
            <a:endParaRPr sz="1600"/>
          </a:p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