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indhiya123/stego.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Rindhiya  G</a:t>
            </a:r>
          </a:p>
          <a:p>
            <a:r>
              <a:rPr lang="en-US" sz="2000" b="1" dirty="0">
                <a:solidFill>
                  <a:schemeClr val="accent1">
                    <a:lumMod val="75000"/>
                  </a:schemeClr>
                </a:solidFill>
                <a:latin typeface="Arial"/>
                <a:cs typeface="Arial"/>
              </a:rPr>
              <a:t>College Name &amp; Department : A.V.C College of Engineering &amp;        B .Tech(IT)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463826"/>
            <a:ext cx="11029615" cy="4673324"/>
          </a:xfrm>
        </p:spPr>
        <p:txBody>
          <a:bodyPr>
            <a:normAutofit/>
          </a:bodyPr>
          <a:lstStyle/>
          <a:p>
            <a:pPr marL="0" indent="0">
              <a:buNone/>
            </a:pPr>
            <a:r>
              <a:rPr lang="en-IN" sz="2000" dirty="0"/>
              <a:t>🚀 Support for Audio &amp; Video Steganography</a:t>
            </a:r>
            <a:br>
              <a:rPr lang="en-IN" sz="2000" dirty="0"/>
            </a:br>
            <a:r>
              <a:rPr lang="en-IN" sz="2000" dirty="0"/>
              <a:t>🚀 Enhanced Encryption Algorithms for Better Security</a:t>
            </a:r>
            <a:br>
              <a:rPr lang="en-IN" sz="2000" dirty="0"/>
            </a:br>
            <a:r>
              <a:rPr lang="en-IN" sz="2000" dirty="0"/>
              <a:t>🚀 Cloud-Based Implementation for Large-Scale Use</a:t>
            </a:r>
            <a:br>
              <a:rPr lang="en-IN" sz="2000" dirty="0"/>
            </a:br>
            <a:r>
              <a:rPr lang="en-IN" sz="2000" dirty="0"/>
              <a:t>🚀 Mobile App Development for Easy Access</a:t>
            </a:r>
          </a:p>
          <a:p>
            <a:pPr marL="305435" indent="-305435"/>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96243" y="-762983"/>
            <a:ext cx="11029615" cy="6795859"/>
          </a:xfrm>
        </p:spPr>
        <p:txBody>
          <a:bodyPr>
            <a:normAutofit/>
          </a:bodyPr>
          <a:lstStyle/>
          <a:p>
            <a:pPr marL="0" indent="0">
              <a:buNone/>
            </a:pPr>
            <a:r>
              <a:rPr lang="en-US" sz="2000" dirty="0"/>
              <a:t>Traditional data encryption methods make it obvious that sensitive information is being transferred. This project focuses on hiding data within images using steganography, making communication secure and undetectable. The goal is to develop a system that ensures confidentiality and integrity of data while keeping it hidden from unauthorized access.</a:t>
            </a:r>
          </a:p>
          <a:p>
            <a:pPr marL="0" indent="0">
              <a:buNone/>
            </a:pP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1335" y="0"/>
            <a:ext cx="11613485" cy="5563973"/>
          </a:xfrm>
        </p:spPr>
        <p:txBody>
          <a:bodyPr vert="horz" lIns="91440" tIns="45720" rIns="91440" bIns="45720" rtlCol="0" anchor="ctr">
            <a:noAutofit/>
          </a:bodyPr>
          <a:lstStyle/>
          <a:p>
            <a:pPr>
              <a:buFont typeface="Arial" panose="020B0604020202020204" pitchFamily="34" charset="0"/>
              <a:buChar char="•"/>
            </a:pPr>
            <a:r>
              <a:rPr lang="en-IN" sz="2000" b="1" dirty="0"/>
              <a:t>Programming Language:</a:t>
            </a:r>
            <a:r>
              <a:rPr lang="en-IN" sz="2000" dirty="0"/>
              <a:t> Python</a:t>
            </a:r>
          </a:p>
          <a:p>
            <a:pPr>
              <a:buFont typeface="Arial" panose="020B0604020202020204" pitchFamily="34" charset="0"/>
              <a:buChar char="•"/>
            </a:pPr>
            <a:r>
              <a:rPr lang="en-IN" sz="2000" b="1" dirty="0"/>
              <a:t>Libraries:</a:t>
            </a:r>
            <a:r>
              <a:rPr lang="en-IN" sz="2000" dirty="0"/>
              <a:t> OpenCV, Steganography Modules</a:t>
            </a:r>
          </a:p>
          <a:p>
            <a:pPr>
              <a:buFont typeface="Arial" panose="020B0604020202020204" pitchFamily="34" charset="0"/>
              <a:buChar char="•"/>
            </a:pPr>
            <a:r>
              <a:rPr lang="en-IN" sz="2000" b="1" dirty="0"/>
              <a:t>Platform:</a:t>
            </a:r>
            <a:r>
              <a:rPr lang="en-IN" sz="2000" dirty="0"/>
              <a:t> </a:t>
            </a:r>
            <a:r>
              <a:rPr lang="en-IN" sz="2000" dirty="0" err="1"/>
              <a:t>Jupyter</a:t>
            </a:r>
            <a:r>
              <a:rPr lang="en-IN" sz="2000" dirty="0"/>
              <a:t> Notebook / PyCharm</a:t>
            </a:r>
          </a:p>
          <a:p>
            <a:pPr>
              <a:buFont typeface="Arial" panose="020B0604020202020204" pitchFamily="34" charset="0"/>
              <a:buChar char="•"/>
            </a:pPr>
            <a:r>
              <a:rPr lang="en-IN" sz="2000" b="1" dirty="0"/>
              <a:t>Encryption Algorithm:</a:t>
            </a:r>
            <a:r>
              <a:rPr lang="en-IN" sz="2000" dirty="0"/>
              <a:t> LSB (Least Significant Bit) method</a:t>
            </a: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258086"/>
            <a:ext cx="11029615" cy="4673324"/>
          </a:xfrm>
        </p:spPr>
        <p:txBody>
          <a:bodyPr/>
          <a:lstStyle/>
          <a:p>
            <a:pPr marL="0" indent="0">
              <a:buNone/>
            </a:pPr>
            <a:r>
              <a:rPr lang="en-IN" sz="2000" dirty="0"/>
              <a:t>✅ </a:t>
            </a:r>
            <a:r>
              <a:rPr lang="en-IN" sz="2000" b="1" dirty="0"/>
              <a:t>Enhanced Security:</a:t>
            </a:r>
            <a:r>
              <a:rPr lang="en-IN" sz="2000" dirty="0"/>
              <a:t> Hidden data remains undetectable without proper decryption.</a:t>
            </a:r>
            <a:br>
              <a:rPr lang="en-IN" sz="2000" dirty="0"/>
            </a:br>
            <a:r>
              <a:rPr lang="en-IN" sz="2000" dirty="0"/>
              <a:t>✅ </a:t>
            </a:r>
            <a:r>
              <a:rPr lang="en-IN" sz="2000" b="1" dirty="0"/>
              <a:t>Minimal Data Distortion:</a:t>
            </a:r>
            <a:r>
              <a:rPr lang="en-IN" sz="2000" dirty="0"/>
              <a:t> The image quality remains almost unchanged after data embedding.</a:t>
            </a:r>
            <a:br>
              <a:rPr lang="en-IN" sz="2000" dirty="0"/>
            </a:br>
            <a:r>
              <a:rPr lang="en-IN" sz="2000" dirty="0"/>
              <a:t>✅ </a:t>
            </a:r>
            <a:r>
              <a:rPr lang="en-IN" sz="2000" b="1" dirty="0"/>
              <a:t>User-Friendly Interface:</a:t>
            </a:r>
            <a:r>
              <a:rPr lang="en-IN" sz="2000" dirty="0"/>
              <a:t> Simple GUI for encoding and decoding messages.</a:t>
            </a:r>
            <a:br>
              <a:rPr lang="en-IN" sz="2000" dirty="0"/>
            </a:br>
            <a:r>
              <a:rPr lang="en-IN" sz="2000" dirty="0"/>
              <a:t>✅ </a:t>
            </a:r>
            <a:r>
              <a:rPr lang="en-IN" sz="2000" b="1" dirty="0"/>
              <a:t>Versatility:</a:t>
            </a:r>
            <a:r>
              <a:rPr lang="en-IN" sz="2000" dirty="0"/>
              <a:t> Can be used for text, images, or even small files.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74266"/>
            <a:ext cx="11029615" cy="4673324"/>
          </a:xfrm>
        </p:spPr>
        <p:txBody>
          <a:bodyPr>
            <a:normAutofit/>
          </a:bodyPr>
          <a:lstStyle/>
          <a:p>
            <a:pPr marL="0" indent="0">
              <a:buNone/>
            </a:pPr>
            <a:r>
              <a:rPr lang="en-US" sz="2000" dirty="0"/>
              <a:t>🔹 </a:t>
            </a:r>
            <a:r>
              <a:rPr lang="en-US" sz="2000" b="1" dirty="0"/>
              <a:t>Government Agencies:</a:t>
            </a:r>
            <a:r>
              <a:rPr lang="en-US" sz="2000" dirty="0"/>
              <a:t> Secure communication of sensitive information.</a:t>
            </a:r>
            <a:br>
              <a:rPr lang="en-US" sz="2000" dirty="0"/>
            </a:br>
            <a:r>
              <a:rPr lang="en-US" sz="2000" dirty="0"/>
              <a:t>🔹 </a:t>
            </a:r>
            <a:r>
              <a:rPr lang="en-US" sz="2000" b="1" dirty="0"/>
              <a:t>Journalists &amp; Whistleblowers:</a:t>
            </a:r>
            <a:r>
              <a:rPr lang="en-US" sz="2000" dirty="0"/>
              <a:t> Safe information transfer without detection.</a:t>
            </a:r>
            <a:br>
              <a:rPr lang="en-US" sz="2000" dirty="0"/>
            </a:br>
            <a:r>
              <a:rPr lang="en-US" sz="2000" dirty="0"/>
              <a:t>🔹 </a:t>
            </a:r>
            <a:r>
              <a:rPr lang="en-US" sz="2000" b="1" dirty="0"/>
              <a:t>Cybersecurity Professionals:</a:t>
            </a:r>
            <a:r>
              <a:rPr lang="en-US" sz="2000" dirty="0"/>
              <a:t> Research and implementation of secure data exchange.</a:t>
            </a:r>
            <a:br>
              <a:rPr lang="en-US" sz="2000" dirty="0"/>
            </a:br>
            <a:r>
              <a:rPr lang="en-US" sz="2000" dirty="0"/>
              <a:t>🔹 </a:t>
            </a:r>
            <a:r>
              <a:rPr lang="en-US" sz="2000" b="1" dirty="0"/>
              <a:t>General Users:</a:t>
            </a:r>
            <a:r>
              <a:rPr lang="en-US" sz="2000" dirty="0"/>
              <a:t> Protecting personal and confidential messages.</a:t>
            </a:r>
          </a:p>
          <a:p>
            <a:pPr marL="0" indent="0">
              <a:buNone/>
            </a:pP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rmAutofit fontScale="90000"/>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20766438-239C-BC98-7350-DD52386626BD}"/>
              </a:ext>
            </a:extLst>
          </p:cNvPr>
          <p:cNvPicPr>
            <a:picLocks noGrp="1" noChangeAspect="1"/>
          </p:cNvPicPr>
          <p:nvPr>
            <p:ph sz="half" idx="1"/>
          </p:nvPr>
        </p:nvPicPr>
        <p:blipFill>
          <a:blip r:embed="rId2"/>
          <a:stretch>
            <a:fillRect/>
          </a:stretch>
        </p:blipFill>
        <p:spPr>
          <a:xfrm>
            <a:off x="6486423" y="2087802"/>
            <a:ext cx="5194300" cy="2920367"/>
          </a:xfrm>
        </p:spPr>
      </p:pic>
      <p:pic>
        <p:nvPicPr>
          <p:cNvPr id="15" name="Content Placeholder 14">
            <a:extLst>
              <a:ext uri="{FF2B5EF4-FFF2-40B4-BE49-F238E27FC236}">
                <a16:creationId xmlns:a16="http://schemas.microsoft.com/office/drawing/2014/main" id="{0161E009-1D67-1755-92B5-1DEC7EDABF47}"/>
              </a:ext>
            </a:extLst>
          </p:cNvPr>
          <p:cNvPicPr>
            <a:picLocks noGrp="1" noChangeAspect="1"/>
          </p:cNvPicPr>
          <p:nvPr>
            <p:ph sz="half" idx="2"/>
          </p:nvPr>
        </p:nvPicPr>
        <p:blipFill>
          <a:blip r:embed="rId3"/>
          <a:stretch>
            <a:fillRect/>
          </a:stretch>
        </p:blipFill>
        <p:spPr>
          <a:xfrm>
            <a:off x="581193" y="2087802"/>
            <a:ext cx="5194300" cy="2920367"/>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lvl="0" indent="0" eaLnBrk="0" fontAlgn="base" hangingPunct="0">
              <a:spcBef>
                <a:spcPct val="0"/>
              </a:spcBef>
              <a:spcAft>
                <a:spcPct val="0"/>
              </a:spcAft>
              <a:buNone/>
            </a:pPr>
            <a:r>
              <a:rPr lang="en-US" altLang="en-US" sz="1600" dirty="0">
                <a:solidFill>
                  <a:schemeClr val="tx1"/>
                </a:solidFill>
                <a:latin typeface="Arial" panose="020B0604020202020204" pitchFamily="34" charset="0"/>
              </a:rPr>
              <a:t>.</a:t>
            </a:r>
          </a:p>
          <a:p>
            <a:pPr marL="0" indent="0">
              <a:buNone/>
            </a:pPr>
            <a:endParaRPr lang="en-IN" dirty="0"/>
          </a:p>
        </p:txBody>
      </p:sp>
      <p:sp>
        <p:nvSpPr>
          <p:cNvPr id="13" name="Rectangle 10">
            <a:extLst>
              <a:ext uri="{FF2B5EF4-FFF2-40B4-BE49-F238E27FC236}">
                <a16:creationId xmlns:a16="http://schemas.microsoft.com/office/drawing/2014/main" id="{99D9C50D-931E-5C11-8486-E6E9DBAD1A3B}"/>
              </a:ext>
            </a:extLst>
          </p:cNvPr>
          <p:cNvSpPr>
            <a:spLocks noChangeArrowheads="1"/>
          </p:cNvSpPr>
          <p:nvPr/>
        </p:nvSpPr>
        <p:spPr bwMode="auto">
          <a:xfrm>
            <a:off x="581191" y="1683286"/>
            <a:ext cx="1102961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This project successfully implements </a:t>
            </a:r>
            <a:r>
              <a:rPr lang="en-US" altLang="en-US" sz="2000" dirty="0">
                <a:latin typeface="Arial" panose="020B0604020202020204" pitchFamily="34" charset="0"/>
              </a:rPr>
              <a:t>image</a:t>
            </a:r>
            <a:r>
              <a:rPr kumimoji="0" lang="en-US" altLang="en-US" sz="2000" i="0" u="none" strike="noStrike" cap="none" normalizeH="0" baseline="0" dirty="0">
                <a:ln>
                  <a:noFill/>
                </a:ln>
                <a:solidFill>
                  <a:schemeClr val="tx1"/>
                </a:solidFill>
                <a:effectLst/>
                <a:latin typeface="Arial" panose="020B0604020202020204" pitchFamily="34" charset="0"/>
              </a:rPr>
              <a:t> steganography to securely hide data within images using Python and LSB techniques. The system provides a robust method for secure and undetectable data transfer, making it highly useful in cybersecurity and confidential communications.</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417206"/>
            <a:ext cx="11029615" cy="4673324"/>
          </a:xfrm>
        </p:spPr>
        <p:txBody>
          <a:bodyPr>
            <a:normAutofit/>
          </a:bodyPr>
          <a:lstStyle/>
          <a:p>
            <a:pPr marL="0" indent="0">
              <a:buNone/>
            </a:pPr>
            <a:r>
              <a:rPr lang="en-IN" sz="2000" dirty="0">
                <a:hlinkClick r:id="rId2"/>
              </a:rPr>
              <a:t>https://github.com/Rindhiya123/stego.git</a:t>
            </a:r>
            <a:endParaRPr lang="en-IN" sz="20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111</TotalTime>
  <Words>338</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Rindhiya G</cp:lastModifiedBy>
  <cp:revision>34</cp:revision>
  <dcterms:created xsi:type="dcterms:W3CDTF">2021-05-26T16:50:10Z</dcterms:created>
  <dcterms:modified xsi:type="dcterms:W3CDTF">2025-02-22T14:50:09Z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