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306" r:id="rId3"/>
    <p:sldId id="30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9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95CE7-CED7-4DB8-936B-A085A8912BE4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530DB-82B1-4C9E-9881-3F9048813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3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84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00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A8182-FED7-18E2-C6A8-995E9410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F30AE-7A52-194D-1E69-0EF5A912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6E94A-14BD-76D7-B3E9-00FD1894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FCB42-66A1-67B8-BF08-F960F875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E814-F20E-F30D-F937-6EC80AB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59B4-9499-F161-9402-1FDE3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12F55-C892-3C61-3B7F-81FFC654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9DFC2-51B9-50F1-84AF-8F661AC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FB11F-CD4B-9A5B-EA2A-EBDCFBAE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F7606-63A1-09E1-9839-26144B9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6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8A855-FB49-DC56-207B-60C8BBB56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404D-C31E-E829-6211-A415CA4D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5B170-FB2C-36C9-44FC-43E9399F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CD9C8-4AE4-F83F-9223-41B5A2CE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6DAAB-71E4-9367-F9CE-E0AE6155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2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49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7926-C05F-1553-C4F8-2AEE8CFB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89746-0F74-651C-0758-3F45FF35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5B40-B4F9-3D23-C410-BF5F505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2D9BD-49BB-8D39-0B84-04F61BE4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5F505-435B-88CA-AB53-4E023F7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3915C-EA27-37F4-D4E1-AF0EEA4D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C24DB-9035-79ED-9CE9-5D32C4DE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F4656-A02A-7487-86DF-428528A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C04B2-8007-2CB2-8E6B-4DEFC2C4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F4B3-6E14-567C-63F9-4EA32289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89F6-72F5-69A0-4E6E-160269B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EB137-78CC-BA44-FA45-3827ACBCE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F8DD1-1E9E-3569-56FC-ABC80814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B5FB5-8921-10D5-0CF2-5C9565B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1C27-C454-614D-7DDF-2A1F311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11B91-F594-ACB7-55B3-12FDFB4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6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82D0-81D6-F7AD-4404-D29FB56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1438D-7EBF-631A-31D6-87C0F1F1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F159E-F011-7C20-BC9B-398CF955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CAB53-AB40-5850-7804-22480D970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07C49D-47F2-9A0C-775F-5C1BD8072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42C37-BBFB-E9A9-08D5-6B3C181E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C9CD0-26FA-B70A-18A1-7D131A2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ADE98-8F99-E49C-A661-4C115A0D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46DC-E6FE-7DAC-B052-16D0A21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460EE-7EF2-E839-B7A5-4548104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64566C-05DC-5182-3A8C-C8BDB384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5CED1-C9EE-86B7-8478-8E579CC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5D3AD8-A6AC-6D7A-9F35-4552227F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575B76-E262-C94C-606B-63EB7AE7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AA4DA-F48A-4122-602A-C6E76519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AD901-E1FB-1C58-B2DF-A8D56322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95D50-1A51-F020-D393-7D23F3FE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ED19-9BEB-B473-A38D-AD96A235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6C584-B885-BCCA-80C8-F014DF27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A3FD-41FD-FB06-4400-D9173413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7014C-6A77-5371-8D24-286F40B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8C9A-0D39-FB47-85CB-F7008D24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08E44A-2132-1DBF-CF92-B0F3CE30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25977-8DDF-85B4-68CB-D4A9B1F0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27153-5C6F-5CC5-D267-16E9B0D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7D9BB-F13E-33B3-29F1-475B82D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56044-B7A2-79D0-7CFE-4D864F91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248185-4A67-067A-3CD9-0DE7DCA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A4B1E-BE40-0997-FB7B-31B3C779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52488-3208-F7D8-D5AA-67E0312CD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A5E2-B881-4DA8-8924-12BD67E6AB07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B0DDB-86E9-AA8E-7D88-C0F8DA99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95F80-A134-659A-A4D3-72ED9AF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1CC1-5125-449F-A650-1F051A1B7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5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/>
                <a:sym typeface="Source Sans Pro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  <p:sp>
        <p:nvSpPr>
          <p:cNvPr id="4" name="テキスト ボックス 1">
            <a:extLst>
              <a:ext uri="{FF2B5EF4-FFF2-40B4-BE49-F238E27FC236}">
                <a16:creationId xmlns:a16="http://schemas.microsoft.com/office/drawing/2014/main" id="{F3AC20F6-CB4A-3AE2-AD2F-365AC75F1D51}"/>
              </a:ext>
            </a:extLst>
          </p:cNvPr>
          <p:cNvSpPr txBox="1"/>
          <p:nvPr/>
        </p:nvSpPr>
        <p:spPr>
          <a:xfrm>
            <a:off x="305392" y="394012"/>
            <a:ext cx="587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B0F0"/>
                </a:solidFill>
              </a:rPr>
              <a:t>今自動走行のポイント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A5472B-DA68-897E-E76E-7A05295A7895}"/>
              </a:ext>
            </a:extLst>
          </p:cNvPr>
          <p:cNvSpPr txBox="1"/>
          <p:nvPr/>
        </p:nvSpPr>
        <p:spPr>
          <a:xfrm>
            <a:off x="1549551" y="1288604"/>
            <a:ext cx="726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写真を撮る→モデルで予測する→結果を実行する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541A1E-A543-3DDE-C386-A4228505CB80}"/>
              </a:ext>
            </a:extLst>
          </p:cNvPr>
          <p:cNvCxnSpPr/>
          <p:nvPr/>
        </p:nvCxnSpPr>
        <p:spPr>
          <a:xfrm flipV="1">
            <a:off x="4275213" y="1793339"/>
            <a:ext cx="0" cy="133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EF23B2-0195-94E1-98FD-159F893CA93E}"/>
              </a:ext>
            </a:extLst>
          </p:cNvPr>
          <p:cNvSpPr txBox="1"/>
          <p:nvPr/>
        </p:nvSpPr>
        <p:spPr>
          <a:xfrm>
            <a:off x="2736611" y="3244334"/>
            <a:ext cx="344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ラズパイ自体の処理能力が低い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25B77AB-244A-1FE9-A4B0-0A38A669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96" y="2036867"/>
            <a:ext cx="5851304" cy="47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DDCD03-6F62-A311-62F5-ADFF2EE8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53" y="4000500"/>
            <a:ext cx="6398315" cy="2857500"/>
          </a:xfrm>
          <a:prstGeom prst="rect">
            <a:avLst/>
          </a:prstGeom>
        </p:spPr>
      </p:pic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/>
                <a:sym typeface="Source Sans Pro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D09AB9-1D13-31AB-499A-5D64EC81533C}"/>
              </a:ext>
            </a:extLst>
          </p:cNvPr>
          <p:cNvSpPr txBox="1"/>
          <p:nvPr/>
        </p:nvSpPr>
        <p:spPr>
          <a:xfrm>
            <a:off x="1894699" y="926826"/>
            <a:ext cx="8402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ラズパイ戦車の自動走行の改善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EE6CF-E938-E6F1-9834-949549415040}"/>
              </a:ext>
            </a:extLst>
          </p:cNvPr>
          <p:cNvSpPr txBox="1"/>
          <p:nvPr/>
        </p:nvSpPr>
        <p:spPr>
          <a:xfrm>
            <a:off x="622643" y="2814768"/>
            <a:ext cx="5025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今までの問題点：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モデルロードが遅い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反応が遅い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精度が良くない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原因：ラズパイ自体の処理能力が低過ぎ</a:t>
            </a:r>
            <a:endParaRPr kumimoji="1" lang="en-US" altLang="ja-JP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92FCC0-B647-FE7A-21C4-6ABD29834684}"/>
              </a:ext>
            </a:extLst>
          </p:cNvPr>
          <p:cNvSpPr txBox="1"/>
          <p:nvPr/>
        </p:nvSpPr>
        <p:spPr>
          <a:xfrm>
            <a:off x="6180666" y="2768601"/>
            <a:ext cx="5025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解決策：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サーバーでモデルを実行して、ラズベリー戦車に指令を送る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通信</a:t>
            </a:r>
            <a:r>
              <a:rPr kumimoji="1" lang="ja-JP" altLang="en-US" sz="2400" dirty="0"/>
              <a:t>→訓練→実行</a:t>
            </a:r>
          </a:p>
        </p:txBody>
      </p:sp>
    </p:spTree>
    <p:extLst>
      <p:ext uri="{BB962C8B-B14F-4D97-AF65-F5344CB8AC3E}">
        <p14:creationId xmlns:p14="http://schemas.microsoft.com/office/powerpoint/2010/main" val="285018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/>
                <a:sym typeface="Source Sans Pro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  <p:sp>
        <p:nvSpPr>
          <p:cNvPr id="4" name="テキスト ボックス 1">
            <a:extLst>
              <a:ext uri="{FF2B5EF4-FFF2-40B4-BE49-F238E27FC236}">
                <a16:creationId xmlns:a16="http://schemas.microsoft.com/office/drawing/2014/main" id="{F3AC20F6-CB4A-3AE2-AD2F-365AC75F1D51}"/>
              </a:ext>
            </a:extLst>
          </p:cNvPr>
          <p:cNvSpPr txBox="1"/>
          <p:nvPr/>
        </p:nvSpPr>
        <p:spPr>
          <a:xfrm>
            <a:off x="305392" y="394012"/>
            <a:ext cx="587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B0F0"/>
                </a:solidFill>
              </a:rPr>
              <a:t>サーバーとラズパイの通信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4FC38-F843-3223-FCA5-5A8185EEF0E4}"/>
              </a:ext>
            </a:extLst>
          </p:cNvPr>
          <p:cNvSpPr txBox="1"/>
          <p:nvPr/>
        </p:nvSpPr>
        <p:spPr>
          <a:xfrm>
            <a:off x="901994" y="1147582"/>
            <a:ext cx="422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同じローカルネットワーク（必要）</a:t>
            </a:r>
            <a:br>
              <a:rPr kumimoji="1" lang="en-US" altLang="ja-JP" dirty="0"/>
            </a:br>
            <a:r>
              <a:rPr kumimoji="1" lang="en-US" altLang="ja-JP" dirty="0"/>
              <a:t>openVPN</a:t>
            </a:r>
            <a:r>
              <a:rPr kumimoji="1" lang="ja-JP" altLang="en-US" dirty="0"/>
              <a:t>はラズパイであまり使えない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441E3-0922-8FA1-DC3C-43DFAC044DEB}"/>
              </a:ext>
            </a:extLst>
          </p:cNvPr>
          <p:cNvSpPr txBox="1"/>
          <p:nvPr/>
        </p:nvSpPr>
        <p:spPr>
          <a:xfrm>
            <a:off x="535959" y="2045138"/>
            <a:ext cx="5966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Flask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from flask import Flask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from flask import request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app = Flask(__name__)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@app.route('/’)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control =request.args.get(‘control’)</a:t>
            </a:r>
          </a:p>
          <a:p>
            <a:r>
              <a:rPr kumimoji="1" lang="ja-JP" altLang="en-US" dirty="0"/>
              <a:t>　　</a:t>
            </a:r>
            <a:r>
              <a:rPr kumimoji="1" lang="da-DK" altLang="ja-JP" dirty="0"/>
              <a:t>app.run(host="0.0.0.0",port=8000,debug=True)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サーバーから：</a:t>
            </a:r>
            <a:r>
              <a:rPr kumimoji="1" lang="en-US" altLang="ja-JP" dirty="0"/>
              <a:t>http://ip_address:8000/?control=forward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7C512-927E-85AC-D6D0-0494BD4A69EB}"/>
              </a:ext>
            </a:extLst>
          </p:cNvPr>
          <p:cNvSpPr txBox="1"/>
          <p:nvPr/>
        </p:nvSpPr>
        <p:spPr>
          <a:xfrm>
            <a:off x="6502165" y="1254822"/>
            <a:ext cx="5069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Socket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import socket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server_addr = (SERVER_IP, SERVER_PORT)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socket_tcp = socket.socket(socket.AF_INET, socket.SOCK_STREAM)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server_addr = (SERVER_IP, SERVER_PORT)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socket_tcp = socket.socket(socket.AF_INET, socket.SOCK_STREAM)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command = socket_tcp.recv(32)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サーバーから：</a:t>
            </a:r>
            <a:r>
              <a:rPr kumimoji="1" lang="en-US" altLang="ja-JP" dirty="0"/>
              <a:t>sock.send(msg)</a:t>
            </a:r>
          </a:p>
          <a:p>
            <a:endParaRPr kumimoji="1" lang="ja-JP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6654D-940C-684D-A56B-1763D73BA325}"/>
              </a:ext>
            </a:extLst>
          </p:cNvPr>
          <p:cNvSpPr txBox="1"/>
          <p:nvPr/>
        </p:nvSpPr>
        <p:spPr>
          <a:xfrm>
            <a:off x="3393047" y="5984143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通信状態より遅延の可能性がある</a:t>
            </a:r>
          </a:p>
        </p:txBody>
      </p:sp>
    </p:spTree>
    <p:extLst>
      <p:ext uri="{BB962C8B-B14F-4D97-AF65-F5344CB8AC3E}">
        <p14:creationId xmlns:p14="http://schemas.microsoft.com/office/powerpoint/2010/main" val="47354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263</Words>
  <Application>Microsoft Office PowerPoint</Application>
  <PresentationFormat>宽屏</PresentationFormat>
  <Paragraphs>42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Source Sans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ドン 凛</dc:creator>
  <cp:lastModifiedBy>ドン 凛</cp:lastModifiedBy>
  <cp:revision>16</cp:revision>
  <dcterms:created xsi:type="dcterms:W3CDTF">2023-10-26T04:30:33Z</dcterms:created>
  <dcterms:modified xsi:type="dcterms:W3CDTF">2023-11-18T02:07:03Z</dcterms:modified>
</cp:coreProperties>
</file>