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670550" cx="10080625"/>
  <p:notesSz cx="7559675" cy="106918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" name="Google Shape;38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ычный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ычный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48360" y="2160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lang="ru-RU" sz="6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Супер Малыш </a:t>
            </a:r>
            <a:r>
              <a:rPr lang="ru-RU" sz="6000"/>
              <a:t>Хорек</a:t>
            </a:r>
            <a:endParaRPr b="0" sz="6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3223700" y="3795985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/>
              <a:t>Выполнили: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Маркин Даниил и Кузин Сергей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411240"/>
            <a:ext cx="1945853" cy="2259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504463" y="1191125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ru-RU" sz="3300"/>
              <a:t>Итог:</a:t>
            </a:r>
            <a:r>
              <a:rPr lang="ru-RU" sz="3300"/>
              <a:t> Игрок получает захватывающий платформер с милым героем, позволяющий наслаждаться геймплеем, преодолевать препятствия и спасать Принцессу.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468360" y="2160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ru-RU" sz="4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b="0" sz="4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68360" y="3600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ru-RU" sz="3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Описание игры:</a:t>
            </a:r>
            <a:br>
              <a:rPr lang="ru-RU" sz="3600"/>
            </a:br>
            <a:endParaRPr b="1" sz="3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04000" y="1326600"/>
            <a:ext cx="9071700" cy="3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Жанр:</a:t>
            </a:r>
            <a:r>
              <a:rPr b="0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2D-платформер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200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Описание:</a:t>
            </a:r>
            <a:r>
              <a:rPr b="0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"Супер Малыш Хорёк" – это захватывающая аркадная игра, в которой игрок управляет очаровательным хорьком Патриком. Он преодолевает препятствия, сражается с врагами и спасает принцессу Адел</a:t>
            </a:r>
            <a:r>
              <a:rPr lang="ru-RU" sz="3600"/>
              <a:t>ь</a:t>
            </a:r>
            <a:r>
              <a:rPr b="0" i="0" lang="ru-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504000" y="3600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400">
                <a:solidFill>
                  <a:schemeClr val="dk1"/>
                </a:solidFill>
              </a:rPr>
              <a:t>Главное меню</a:t>
            </a:r>
            <a:endParaRPr b="1" sz="57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44647" y="130646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8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sz="2000">
                <a:solidFill>
                  <a:schemeClr val="dk1"/>
                </a:solidFill>
              </a:rPr>
              <a:t>Кнопка "Начать игру" — запускает первый уровень.</a:t>
            </a:r>
            <a:endParaRPr sz="2000">
              <a:solidFill>
                <a:schemeClr val="dk1"/>
              </a:solidFill>
            </a:endParaRPr>
          </a:p>
          <a:p>
            <a:pPr indent="0" lvl="8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sz="2000">
                <a:solidFill>
                  <a:schemeClr val="dk1"/>
                </a:solidFill>
              </a:rPr>
              <a:t>Кнопка "Рекорды" — открывает таблицу рекордов.</a:t>
            </a:r>
            <a:endParaRPr sz="2000">
              <a:solidFill>
                <a:schemeClr val="dk1"/>
              </a:solidFill>
            </a:endParaRPr>
          </a:p>
          <a:p>
            <a:pPr indent="0" lvl="8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ru-RU" sz="2000">
                <a:solidFill>
                  <a:schemeClr val="dk1"/>
                </a:solidFill>
              </a:rPr>
              <a:t>Кнопка "Выход" — завершает игру.</a:t>
            </a:r>
            <a:endParaRPr b="1" sz="4100"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7050" y="3003975"/>
            <a:ext cx="3768600" cy="23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</a:rPr>
              <a:t>Игровой процесс:</a:t>
            </a:r>
            <a:endParaRPr b="1" sz="4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504000" y="1123325"/>
            <a:ext cx="9071700" cy="3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-RU" sz="1400">
                <a:solidFill>
                  <a:schemeClr val="dk1"/>
                </a:solidFill>
              </a:rPr>
              <a:t>Персонажи: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-RU" sz="1400">
                <a:solidFill>
                  <a:schemeClr val="dk1"/>
                </a:solidFill>
              </a:rPr>
              <a:t>Малыш Хорёк (Патрик): управляется игроком, может бегать, прыгать, уничтожать врагов прыжком сверху.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-RU" sz="1400">
                <a:solidFill>
                  <a:schemeClr val="dk1"/>
                </a:solidFill>
              </a:rPr>
              <a:t>Враги (например, слизни): передвигаются автоматически, убиваются прыжком сверху, убивают игрока при столкновении.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-RU" sz="1400">
                <a:solidFill>
                  <a:schemeClr val="dk1"/>
                </a:solidFill>
              </a:rPr>
              <a:t>Принцесса: начинает движение к телепорту после взаимодействия, исчезает при достижении телепорта.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-RU" sz="1400">
                <a:solidFill>
                  <a:schemeClr val="dk1"/>
                </a:solidFill>
              </a:rPr>
              <a:t>Шипы: убивают игрока при контакте.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ru-RU" sz="1400">
                <a:solidFill>
                  <a:schemeClr val="dk1"/>
                </a:solidFill>
              </a:rPr>
              <a:t>Механики уровней: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-RU" sz="1400">
                <a:solidFill>
                  <a:schemeClr val="dk1"/>
                </a:solidFill>
              </a:rPr>
              <a:t>Платформы, враги, шипы, телепорт и Принцесса.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-RU" sz="1400">
                <a:solidFill>
                  <a:schemeClr val="dk1"/>
                </a:solidFill>
              </a:rPr>
              <a:t>Достижение телепорта переводит игрока на следующий уровень.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-RU" sz="1400">
                <a:solidFill>
                  <a:schemeClr val="dk1"/>
                </a:solidFill>
              </a:rPr>
              <a:t>Столкновение с шипами или врагами завершает игру.</a:t>
            </a:r>
            <a:endParaRPr b="1" sz="232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32000" marR="0" rtl="0" algn="l">
              <a:lnSpc>
                <a:spcPct val="140000"/>
              </a:lnSpc>
              <a:spcBef>
                <a:spcPts val="2183"/>
              </a:spcBef>
              <a:spcAft>
                <a:spcPts val="0"/>
              </a:spcAft>
              <a:buSzPts val="625"/>
              <a:buFont typeface="Arial"/>
              <a:buNone/>
            </a:pPr>
            <a:r>
              <a:t/>
            </a:r>
            <a:endParaRPr i="0" sz="1025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8125" y="3284721"/>
            <a:ext cx="1241750" cy="22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8596" y="3284725"/>
            <a:ext cx="1898304" cy="220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181950" y="4438300"/>
            <a:ext cx="1005825" cy="8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200">
                <a:solidFill>
                  <a:schemeClr val="dk1"/>
                </a:solidFill>
              </a:rPr>
              <a:t>Экраны:</a:t>
            </a:r>
            <a:endParaRPr b="1" sz="55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0" y="1303750"/>
            <a:ext cx="90717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lang="ru-RU" sz="1900">
                <a:solidFill>
                  <a:schemeClr val="dk1"/>
                </a:solidFill>
              </a:rPr>
              <a:t>Экран загрузки:</a:t>
            </a:r>
            <a:r>
              <a:rPr lang="ru-RU" sz="1900">
                <a:solidFill>
                  <a:schemeClr val="dk1"/>
                </a:solidFill>
              </a:rPr>
              <a:t> отображает процесс загрузки уровня и случайные забавные фразы про хорьков.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lang="ru-RU" sz="1900">
                <a:solidFill>
                  <a:schemeClr val="dk1"/>
                </a:solidFill>
              </a:rPr>
              <a:t>Экран победы:</a:t>
            </a:r>
            <a:r>
              <a:rPr lang="ru-RU" sz="1900">
                <a:solidFill>
                  <a:schemeClr val="dk1"/>
                </a:solidFill>
              </a:rPr>
              <a:t> появляется после завершения всех уровней.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lang="ru-RU" sz="1900">
                <a:solidFill>
                  <a:schemeClr val="dk1"/>
                </a:solidFill>
              </a:rPr>
              <a:t>Экран смерти:</a:t>
            </a:r>
            <a:r>
              <a:rPr lang="ru-RU" sz="1900">
                <a:solidFill>
                  <a:schemeClr val="dk1"/>
                </a:solidFill>
              </a:rPr>
              <a:t> показывает опции "Главное меню" и "Выход".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lang="ru-RU" sz="1900">
                <a:solidFill>
                  <a:schemeClr val="dk1"/>
                </a:solidFill>
              </a:rPr>
              <a:t>Экран рекордов:</a:t>
            </a:r>
            <a:r>
              <a:rPr lang="ru-RU" sz="1900">
                <a:solidFill>
                  <a:schemeClr val="dk1"/>
                </a:solidFill>
              </a:rPr>
              <a:t> отображает топ-5 лучших временных результатов, автоматически обновляет таблицу рекордов.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2183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2183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2183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32000" marR="0" rtl="0" algn="l">
              <a:lnSpc>
                <a:spcPct val="150000"/>
              </a:lnSpc>
              <a:spcBef>
                <a:spcPts val="2183"/>
              </a:spcBef>
              <a:spcAft>
                <a:spcPts val="0"/>
              </a:spcAft>
              <a:buSzPts val="4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-470275" y="-149565"/>
            <a:ext cx="90717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00" y="360541"/>
            <a:ext cx="3668725" cy="2668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2575" y="2450375"/>
            <a:ext cx="3833675" cy="27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0475" y="360550"/>
            <a:ext cx="3668725" cy="26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06975" y="2810456"/>
            <a:ext cx="3668725" cy="2669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504000" y="74160"/>
            <a:ext cx="90717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-RU" sz="4400"/>
              <a:t>Камера:</a:t>
            </a:r>
            <a:endParaRPr b="1" sz="4400"/>
          </a:p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600">
                <a:solidFill>
                  <a:schemeClr val="dk1"/>
                </a:solidFill>
              </a:rPr>
              <a:t>Особенности камеры:</a:t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ru-RU" sz="2600">
                <a:solidFill>
                  <a:schemeClr val="dk1"/>
                </a:solidFill>
              </a:rPr>
              <a:t>Следует за игроком.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ru-RU" sz="2600">
                <a:solidFill>
                  <a:schemeClr val="dk1"/>
                </a:solidFill>
              </a:rPr>
              <a:t>Центрирует игрока на экране.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ru-RU" sz="2600">
                <a:solidFill>
                  <a:schemeClr val="dk1"/>
                </a:solidFill>
              </a:rPr>
              <a:t>Не выходит за границы карты уровня.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300"/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5625" y="2585850"/>
            <a:ext cx="4318177" cy="30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504000" y="74160"/>
            <a:ext cx="90717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504000" y="1326600"/>
            <a:ext cx="9071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/>
        </p:nvSpPr>
        <p:spPr>
          <a:xfrm>
            <a:off x="1901750" y="637650"/>
            <a:ext cx="28164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Первый уровень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4675" y="2839075"/>
            <a:ext cx="8709850" cy="27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396" y="411750"/>
            <a:ext cx="5465100" cy="2660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1"/>
          <p:cNvSpPr txBox="1"/>
          <p:nvPr/>
        </p:nvSpPr>
        <p:spPr>
          <a:xfrm>
            <a:off x="1820000" y="704100"/>
            <a:ext cx="29799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Первый уровень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3998850" y="3071825"/>
            <a:ext cx="32415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Второй уровень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100" y="130625"/>
            <a:ext cx="8293573" cy="16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675" y="2010225"/>
            <a:ext cx="8784418" cy="17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000" y="3802650"/>
            <a:ext cx="8757801" cy="17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 txBox="1"/>
          <p:nvPr/>
        </p:nvSpPr>
        <p:spPr>
          <a:xfrm>
            <a:off x="3807350" y="220150"/>
            <a:ext cx="25431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Третий уровень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 txBox="1"/>
          <p:nvPr/>
        </p:nvSpPr>
        <p:spPr>
          <a:xfrm>
            <a:off x="3745988" y="2102725"/>
            <a:ext cx="28164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Четвертый уровень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2983699" y="3927600"/>
            <a:ext cx="41904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Пятый уровень(финальный)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