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3716000" cx="2438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9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10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1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1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1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14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1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3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4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5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2001320" y="13161092"/>
            <a:ext cx="292001" cy="297147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6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7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8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2001320" y="13161092"/>
            <a:ext cx="292001" cy="297147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359" y="1079640"/>
            <a:ext cx="21969362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359" y="2373120"/>
            <a:ext cx="21969362" cy="933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320" y="13156772"/>
            <a:ext cx="292001" cy="297148"/>
          </a:xfrm>
          <a:prstGeom prst="rect">
            <a:avLst/>
          </a:prstGeom>
          <a:noFill/>
          <a:ln>
            <a:noFill/>
          </a:ln>
        </p:spPr>
        <p:txBody>
          <a:bodyPr anchorCtr="0" anchor="b" bIns="50750" lIns="50750" spcFirstLastPara="1" rIns="50750" wrap="square" tIns="5075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4294967295" type="subTitle"/>
          </p:nvPr>
        </p:nvSpPr>
        <p:spPr>
          <a:xfrm>
            <a:off x="1206360" y="11838960"/>
            <a:ext cx="21969360" cy="1330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Выполнили: Даниил Маркин,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Сергей Кузин,</a:t>
            </a:r>
            <a:endParaRPr/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Иванова Альмира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 txBox="1"/>
          <p:nvPr>
            <p:ph idx="4294967295" type="ctrTitle"/>
          </p:nvPr>
        </p:nvSpPr>
        <p:spPr>
          <a:xfrm>
            <a:off x="1206360" y="6060599"/>
            <a:ext cx="21969360" cy="1592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Telegram-бот для управления задачами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Установка статусов: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14453900" y="858718"/>
            <a:ext cx="9200402" cy="1117380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Всего их три вида:  «</a:t>
            </a:r>
            <a:r>
              <a:rPr b="1" lang="en-US"/>
              <a:t>Не начата</a:t>
            </a: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», «</a:t>
            </a:r>
            <a:r>
              <a:rPr b="1" lang="en-US"/>
              <a:t>В процессе</a:t>
            </a: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», «</a:t>
            </a:r>
            <a:r>
              <a:rPr b="1" lang="en-US"/>
              <a:t>Выполнена</a:t>
            </a: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». Для их изменения надо также действовать из просмотра задачи.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Нажать кнопку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Выбрать статус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rPr lang="en-US" sz="4500">
                <a:latin typeface="Helvetica Neue"/>
                <a:ea typeface="Helvetica Neue"/>
                <a:cs typeface="Helvetica Neue"/>
                <a:sym typeface="Helvetica Neue"/>
              </a:rPr>
              <a:t>После чего данные обновятся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400" y="2663400"/>
            <a:ext cx="8776800" cy="1027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Удаление: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1086224" y="2884850"/>
            <a:ext cx="6649802" cy="8750702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rPr lang="en-US" sz="4200">
                <a:latin typeface="Helvetica Neue"/>
                <a:ea typeface="Helvetica Neue"/>
                <a:cs typeface="Helvetica Neue"/>
                <a:sym typeface="Helvetica Neue"/>
              </a:rPr>
              <a:t>Доступно при просмотре списка задач. После нажатия на кнопку, бот попросит подтвердить ваше действие, после чего удалит задачу из списка.</a:t>
            </a:r>
            <a:endParaRPr sz="4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</a:pPr>
            <a:r>
              <a:t/>
            </a:r>
            <a:endParaRPr sz="4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8113320" y="11968705"/>
            <a:ext cx="155832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750" lIns="50750" spcFirstLastPara="1" rIns="50750" wrap="square" tIns="507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8974" y="1079649"/>
            <a:ext cx="10643450" cy="8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4148" y="10554476"/>
            <a:ext cx="12493110" cy="15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871920" y="5018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Напоминания: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871918" y="1933188"/>
            <a:ext cx="21969304" cy="3381904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Добавить напоминание можно через просмотр задачи.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Нужно нажать кнопку «</a:t>
            </a:r>
            <a:r>
              <a:rPr b="1" lang="en-US"/>
              <a:t>Установить напоминание</a:t>
            </a: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»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Далее бот попросит ввести время в формате: </a:t>
            </a:r>
            <a:r>
              <a:rPr b="1" lang="en-US"/>
              <a:t>DD:MM:YYYY HH:MM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"/>
              <a:buNone/>
            </a:pPr>
            <a:r>
              <a:rPr lang="en-US" sz="2700">
                <a:latin typeface="Helvetica Neue"/>
                <a:ea typeface="Helvetica Neue"/>
                <a:cs typeface="Helvetica Neue"/>
                <a:sym typeface="Helvetica Neue"/>
              </a:rPr>
              <a:t>После добавления, бот пришлет напоминание в указаное время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1925" y="680675"/>
            <a:ext cx="7327325" cy="664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700" y="6634450"/>
            <a:ext cx="7486250" cy="46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Вот БАЗА ДАННЫХ, где все хранится:</a:t>
            </a:r>
            <a:endParaRPr b="1" i="0" sz="8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1084786" y="12768075"/>
            <a:ext cx="2377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64" name="Google Shape;164;p30" title="deepseek_mermaid_20250507_8a563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100" y="2436775"/>
            <a:ext cx="15791299" cy="10762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1206360" y="1008000"/>
            <a:ext cx="2196936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Helvetica Neue"/>
              <a:buNone/>
            </a:pPr>
            <a:r>
              <a:rPr b="1" lang="en-US" sz="8800">
                <a:latin typeface="Helvetica Neue"/>
                <a:ea typeface="Helvetica Neue"/>
                <a:cs typeface="Helvetica Neue"/>
                <a:sym typeface="Helvetica Neue"/>
              </a:rPr>
              <a:t>QR код нашего тг бота:</a:t>
            </a:r>
            <a:endParaRPr/>
          </a:p>
        </p:txBody>
      </p:sp>
      <p:pic>
        <p:nvPicPr>
          <p:cNvPr descr="Google Shape;241;p48"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30118" y="4586399"/>
            <a:ext cx="4008963" cy="4599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42;p48"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0119" y="3600000"/>
            <a:ext cx="7048801" cy="80874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243;p48" id="172" name="Google Shape;1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2559" y="3239998"/>
            <a:ext cx="7686362" cy="881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6282026" y="12454308"/>
            <a:ext cx="110674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Не все функции могут работать, бот находится в разработке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1105920" y="5709599"/>
            <a:ext cx="21969360" cy="1718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Helvetica Neue"/>
              <a:buNone/>
            </a:pPr>
            <a:r>
              <a:rPr b="1" lang="en-US" sz="9600">
                <a:latin typeface="Helvetica Neue"/>
                <a:ea typeface="Helvetica Neue"/>
                <a:cs typeface="Helvetica Neue"/>
                <a:sym typeface="Helvetica Neue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1206358" y="1079640"/>
            <a:ext cx="21969304" cy="1431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Montserrat"/>
              <a:buNone/>
            </a:pPr>
            <a:r>
              <a:rPr b="1" lang="en-US" sz="6500">
                <a:latin typeface="Montserrat"/>
                <a:ea typeface="Montserrat"/>
                <a:cs typeface="Montserrat"/>
                <a:sym typeface="Montserrat"/>
              </a:rPr>
              <a:t>Цели и задачи проекта</a:t>
            </a:r>
            <a:endParaRPr/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1206348" y="2980697"/>
            <a:ext cx="21969304" cy="9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"/>
              <a:buNone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Цели: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Создать удобный и функциональный инструмент для управления задачами.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Повысить личную эффективность пользователей и их контроль над задачами.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Сделать продукт готовым к продаже и масштабированию.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"/>
              <a:buNone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Задачи: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Разработать Telegram-бот с интуитивно понятным интерфейсом.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Реализовать основные функции: добавление, редактирование, напоминания и статусы задач.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Обеспечить удобство использования для целевой аудитории: школьников, студентов, специалистов.</a:t>
            </a:r>
            <a:endParaRPr/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Helvetica Neue"/>
              <a:buChar char="●"/>
            </a:pPr>
            <a:r>
              <a:rPr lang="en-US" sz="4000">
                <a:latin typeface="Montserrat"/>
                <a:ea typeface="Montserrat"/>
                <a:cs typeface="Montserrat"/>
                <a:sym typeface="Montserrat"/>
              </a:rPr>
              <a:t>Тестировать и доработать продукт для соответствия требованиям пользователей.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Описание и актуальность проекта:</a:t>
            </a:r>
            <a:endParaRPr/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1207358" y="3596209"/>
            <a:ext cx="21969304" cy="825420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Helvetica Neue"/>
              <a:buNone/>
            </a:pPr>
            <a:r>
              <a:rPr lang="en-US" sz="4300">
                <a:latin typeface="Helvetica Neue"/>
                <a:ea typeface="Helvetica Neue"/>
                <a:cs typeface="Helvetica Neue"/>
                <a:sym typeface="Helvetica Neue"/>
              </a:rPr>
              <a:t>Это удобный Telegram-бот для управления задачами, который помогает организовать дела, контролировать сроки и повышать продуктивность. Бот позволяет легко добавлять, редактировать и завершать задачи, устанавливать напоминания и отслеживать статусы. Он разработан для школьников и студентов, чтобы планировать учебу, молодых специалистов и фрилансеров для управления рабочими процессами, а также всех, кто хочет структурировать повседневные дела. Простота использования, интеграция с Telegram и гибкие настройки делают его отличным инструментом для повышения эффективности и качества жизни.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Технические особенности:</a:t>
            </a:r>
            <a:endParaRPr/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206396" y="2913095"/>
            <a:ext cx="21969300" cy="9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2200"/>
              <a:t>Язык программирования: Python 3.10+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Helvetica Neue"/>
              <a:buNone/>
            </a:pPr>
            <a:r>
              <a:rPr lang="en-US" sz="2200"/>
              <a:t>Основные технологии:</a:t>
            </a:r>
            <a:endParaRPr sz="2200"/>
          </a:p>
          <a:p>
            <a:pPr indent="-326720" lvl="0" marL="40175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●"/>
            </a:pPr>
            <a:r>
              <a:rPr lang="en-US" sz="2200"/>
              <a:t>aiogram — для взаимодействия с Telegram API.</a:t>
            </a:r>
            <a:endParaRPr sz="2200"/>
          </a:p>
          <a:p>
            <a:pPr indent="-326720" lvl="0" marL="40175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●"/>
            </a:pPr>
            <a:r>
              <a:rPr lang="en-US" sz="2200"/>
              <a:t>asyncio — для асинхронной обработки задач.</a:t>
            </a:r>
            <a:endParaRPr sz="2200"/>
          </a:p>
          <a:p>
            <a:pPr indent="-326720" lvl="0" marL="40175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●"/>
            </a:pPr>
            <a:r>
              <a:rPr lang="en-US" sz="2200"/>
              <a:t>uuid — для уникальной идентификации задач.</a:t>
            </a:r>
            <a:endParaRPr sz="2200"/>
          </a:p>
          <a:p>
            <a:pPr indent="-326720" lvl="0" marL="40175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●"/>
            </a:pPr>
            <a:r>
              <a:rPr lang="en-US" sz="2200"/>
              <a:t>sqlite3 — для хранения данных.</a:t>
            </a:r>
            <a:endParaRPr sz="2200"/>
          </a:p>
          <a:p>
            <a:pPr indent="-326720" lvl="0" marL="40175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●"/>
            </a:pPr>
            <a:r>
              <a:rPr lang="en-US" sz="2200"/>
              <a:t>datetime — для работы с датой и временем.</a:t>
            </a:r>
            <a:endParaRPr sz="2200"/>
          </a:p>
          <a:p>
            <a:pPr indent="-326720" lvl="0" marL="40175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●"/>
            </a:pPr>
            <a:r>
              <a:rPr lang="en-US" sz="2200"/>
              <a:t>Хранение данных:</a:t>
            </a:r>
            <a:endParaRPr sz="2200"/>
          </a:p>
          <a:p>
            <a:pPr indent="-326720" lvl="0" marL="40175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●"/>
            </a:pPr>
            <a:r>
              <a:rPr lang="en-US" sz="2200"/>
              <a:t>Все данные сохраняются в локальном файле tasks.json.</a:t>
            </a:r>
            <a:endParaRPr sz="2200"/>
          </a:p>
          <a:p>
            <a:pPr indent="-326720" lvl="0" marL="401759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Helvetica Neue"/>
              <a:buChar char="●"/>
            </a:pPr>
            <a:r>
              <a:rPr lang="en-US" sz="2200"/>
              <a:t>Автоматическое обновление файла при изменении данных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Основные функции:</a:t>
            </a:r>
            <a:endParaRPr/>
          </a:p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>
            <a:off x="1206416" y="2871595"/>
            <a:ext cx="21969304" cy="10643237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Добавление задач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 – быстрое создание новой задачи через кнопку или команду.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Просмотр списка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 – отображение задач с их статусами, временем добавления и доступными действиями.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Редактирование 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– возможность изменить текст задачи в любое время.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Установка статусов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 – три варианта: «Не начата», «В процессе», «Выполнена».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Напоминания 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– настройка уведомлений на определённое время.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Удаление задач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 – простой способ убрать ненужные задачи.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Список выполненных задач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 – доступ к завершённым задачам с указанием даты выполнения.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Сортировка задач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 – Сортировка задач по статусам при просмотре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Char char="●"/>
            </a:pPr>
            <a:r>
              <a:rPr b="1" lang="en-US" sz="4800">
                <a:latin typeface="Montserrat"/>
                <a:ea typeface="Montserrat"/>
                <a:cs typeface="Montserrat"/>
                <a:sym typeface="Montserrat"/>
              </a:rPr>
              <a:t>Описание задач </a:t>
            </a: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- добавление описания к задачам</a:t>
            </a:r>
            <a:endParaRPr sz="4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Начало работы с ботом:</a:t>
            </a:r>
            <a:endParaRPr/>
          </a:p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1206350" y="3160353"/>
            <a:ext cx="20157900" cy="1774203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en-US" sz="4400">
                <a:latin typeface="Helvetica Neue"/>
                <a:ea typeface="Helvetica Neue"/>
                <a:cs typeface="Helvetica Neue"/>
                <a:sym typeface="Helvetica Neue"/>
              </a:rPr>
              <a:t>Для начала работы нужно отправить команду «</a:t>
            </a:r>
            <a:r>
              <a:rPr b="1" lang="en-US"/>
              <a:t>/start</a:t>
            </a:r>
            <a:r>
              <a:rPr lang="en-US" sz="4400">
                <a:latin typeface="Helvetica Neue"/>
                <a:ea typeface="Helvetica Neue"/>
                <a:cs typeface="Helvetica Neue"/>
                <a:sym typeface="Helvetica Neue"/>
              </a:rPr>
              <a:t>» После этого можно начать пользоваться ботом</a:t>
            </a:r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313" y="6206216"/>
            <a:ext cx="21969375" cy="4367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Добавление задачи:</a:t>
            </a:r>
            <a:endParaRPr/>
          </a:p>
        </p:txBody>
      </p:sp>
      <p:sp>
        <p:nvSpPr>
          <p:cNvPr id="115" name="Google Shape;115;p24"/>
          <p:cNvSpPr txBox="1"/>
          <p:nvPr>
            <p:ph idx="1" type="body"/>
          </p:nvPr>
        </p:nvSpPr>
        <p:spPr>
          <a:xfrm>
            <a:off x="15913800" y="2877144"/>
            <a:ext cx="7261802" cy="898080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 lnSpcReduction="20000"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Helvetica Neue"/>
              <a:buNone/>
            </a:pP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Для добавления задачи нужно нажать кнопку «</a:t>
            </a:r>
            <a:r>
              <a:rPr b="1" lang="en-US"/>
              <a:t>Добавить</a:t>
            </a:r>
            <a:r>
              <a:rPr lang="en-US" sz="5000">
                <a:latin typeface="Helvetica Neue"/>
                <a:ea typeface="Helvetica Neue"/>
                <a:cs typeface="Helvetica Neue"/>
                <a:sym typeface="Helvetica Neue"/>
              </a:rPr>
              <a:t>» Далее бот попросит ввести текст задачи и описание задачи(/skip - чтобы пропустить), а после ввода выведет такое сообщение:</a:t>
            </a:r>
            <a:endParaRPr/>
          </a:p>
        </p:txBody>
      </p:sp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600" y="2877150"/>
            <a:ext cx="12741525" cy="95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709260" y="1039540"/>
            <a:ext cx="219693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Просмотр списка задач:</a:t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1316834" y="3585559"/>
            <a:ext cx="8668802" cy="825420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Helvetica Neue"/>
              <a:buNone/>
            </a:pPr>
            <a:r>
              <a:rPr lang="en-US" sz="4700">
                <a:latin typeface="Helvetica Neue"/>
                <a:ea typeface="Helvetica Neue"/>
                <a:cs typeface="Helvetica Neue"/>
                <a:sym typeface="Helvetica Neue"/>
              </a:rPr>
              <a:t>Нужно нажать кнопку «</a:t>
            </a:r>
            <a:r>
              <a:rPr b="1" lang="en-US"/>
              <a:t>список</a:t>
            </a:r>
            <a:r>
              <a:rPr lang="en-US" sz="4700">
                <a:latin typeface="Helvetica Neue"/>
                <a:ea typeface="Helvetica Neue"/>
                <a:cs typeface="Helvetica Neue"/>
                <a:sym typeface="Helvetica Neue"/>
              </a:rPr>
              <a:t>» в меню.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Helvetica Neue"/>
              <a:buNone/>
            </a:pPr>
            <a:r>
              <a:rPr lang="en-US" sz="4700">
                <a:latin typeface="Helvetica Neue"/>
                <a:ea typeface="Helvetica Neue"/>
                <a:cs typeface="Helvetica Neue"/>
                <a:sym typeface="Helvetica Neue"/>
              </a:rPr>
              <a:t>Бот покажет:</a:t>
            </a:r>
            <a:endParaRPr/>
          </a:p>
          <a:p>
            <a:pPr indent="-452627" lvl="0" marL="452627" rtl="0" algn="l">
              <a:lnSpc>
                <a:spcPct val="15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Helvetica Neue"/>
              <a:buChar char="●"/>
            </a:pPr>
            <a:r>
              <a:rPr lang="en-US" sz="4700">
                <a:latin typeface="Helvetica Neue"/>
                <a:ea typeface="Helvetica Neue"/>
                <a:cs typeface="Helvetica Neue"/>
                <a:sym typeface="Helvetica Neue"/>
              </a:rPr>
              <a:t>задачу,</a:t>
            </a:r>
            <a:endParaRPr/>
          </a:p>
          <a:p>
            <a:pPr indent="-452627" lvl="0" marL="45262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Helvetica Neue"/>
              <a:buChar char="●"/>
            </a:pPr>
            <a:r>
              <a:rPr lang="en-US" sz="4700">
                <a:latin typeface="Helvetica Neue"/>
                <a:ea typeface="Helvetica Neue"/>
                <a:cs typeface="Helvetica Neue"/>
                <a:sym typeface="Helvetica Neue"/>
              </a:rPr>
              <a:t>ее статус,</a:t>
            </a:r>
            <a:endParaRPr/>
          </a:p>
          <a:p>
            <a:pPr indent="-452627" lvl="0" marL="45262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Helvetica Neue"/>
              <a:buChar char="●"/>
            </a:pPr>
            <a:r>
              <a:rPr lang="en-US" sz="4700">
                <a:latin typeface="Helvetica Neue"/>
                <a:ea typeface="Helvetica Neue"/>
                <a:cs typeface="Helvetica Neue"/>
                <a:sym typeface="Helvetica Neue"/>
              </a:rPr>
              <a:t>описание</a:t>
            </a:r>
            <a:r>
              <a:rPr lang="en-US" sz="4700"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/>
          </a:p>
          <a:p>
            <a:pPr indent="-452626" lvl="0" marL="452626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Helvetica Neue"/>
              <a:buChar char="●"/>
            </a:pPr>
            <a:r>
              <a:rPr lang="en-US" sz="4700">
                <a:latin typeface="Helvetica Neue"/>
                <a:ea typeface="Helvetica Neue"/>
                <a:cs typeface="Helvetica Neue"/>
                <a:sym typeface="Helvetica Neue"/>
              </a:rPr>
              <a:t>возможные действия</a:t>
            </a:r>
            <a:endParaRPr sz="4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17410176" y="1493570"/>
            <a:ext cx="391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24" name="Google Shape;1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5031" y="3585568"/>
            <a:ext cx="10488625" cy="89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1206360" y="1079640"/>
            <a:ext cx="21969360" cy="14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lang="en-US" sz="8500">
                <a:latin typeface="Helvetica Neue"/>
                <a:ea typeface="Helvetica Neue"/>
                <a:cs typeface="Helvetica Neue"/>
                <a:sym typeface="Helvetica Neue"/>
              </a:rPr>
              <a:t>Редактирование:</a:t>
            </a:r>
            <a:endParaRPr/>
          </a:p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525160" y="2511008"/>
            <a:ext cx="13646400" cy="8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Чтобы редактировать задачу, нужно нажать кнопку “Редактировать”(доступна только в просмотре списка задач. Далее бот предложит, что мы хотим изменить в задаче(название, либо описание)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31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None/>
            </a:pPr>
            <a:r>
              <a:rPr lang="en-US" sz="3500">
                <a:latin typeface="Helvetica Neue"/>
                <a:ea typeface="Helvetica Neue"/>
                <a:cs typeface="Helvetica Neue"/>
                <a:sym typeface="Helvetica Neue"/>
              </a:rPr>
              <a:t>p.s На фотографиях видно как я успешно изменил название и описание задачи и заново открыл список задач.</a:t>
            </a:r>
            <a:endParaRPr sz="3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1221" y="490925"/>
            <a:ext cx="8413325" cy="865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1225" y="9457395"/>
            <a:ext cx="8413326" cy="2419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400" y="8307150"/>
            <a:ext cx="9195850" cy="44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