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5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78AE350-C0F0-4D56-B0B0-9FEC737C2AB0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1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946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117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42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3917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2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29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78AE350-C0F0-4D56-B0B0-9FEC737C2AB0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18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78AE350-C0F0-4D56-B0B0-9FEC737C2AB0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46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53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724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464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56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677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714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65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512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78AE350-C0F0-4D56-B0B0-9FEC737C2AB0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662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11D9E1-7220-53DC-ED8E-34C74DFD7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Intro to Python packages</a:t>
            </a:r>
            <a:endParaRPr lang="en-CA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F9E86-A807-ECF8-136C-2CAF739BB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/>
              <a:t>Summer 2022</a:t>
            </a:r>
            <a:endParaRPr lang="en-CA" sz="2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204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8166-D736-F710-F88F-664C524F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Package #2: Pandas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DB99C-37E5-75D7-BD8E-C20E5D0F0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34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4C8F-4938-31EA-72AC-066A534A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From Last Week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4156F-C502-3049-421D-443C64877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902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D1F2-D454-14FA-761A-43711947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Remote Changes Using Git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DBF5-EBA9-4FA6-BD3C-A08979427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3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C34F-02BC-7540-22C7-4697D888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Functionalities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184D-D32C-CE98-21D1-8FA488269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917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93CA-EE7F-E375-124C-69FD31E3D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219062" cy="706964"/>
          </a:xfrm>
        </p:spPr>
        <p:txBody>
          <a:bodyPr/>
          <a:lstStyle/>
          <a:p>
            <a:r>
              <a:rPr lang="en-US" dirty="0"/>
              <a:t>Python Errors – How to Debug Faulty Code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72E5D-FE72-C8DA-1CE6-667E50C87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258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BA7B-0082-624A-5EE4-1C9EC0FD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“if” Statement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A7585-AB19-7E25-8594-628D8D994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906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5A8DB-6BA8-960F-3603-143D0D64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“for” Loop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0E0D4-340F-AB69-FF94-72D89A226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119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0277-BBB5-4098-E302-FC31FB80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Python Packages?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62E3-639B-F601-B062-58895551B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9849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7001-4B66-4AEF-DCD1-09C63EBE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Package #1: NumPy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1F9D2-34D9-EFD6-6D8B-4BCBAB539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5497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</TotalTime>
  <Words>53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Intro to Python packages</vt:lpstr>
      <vt:lpstr>Recap From Last Week</vt:lpstr>
      <vt:lpstr>Pull Remote Changes Using Git</vt:lpstr>
      <vt:lpstr>Jupyter Notebook Functionalities</vt:lpstr>
      <vt:lpstr>Python Errors – How to Debug Faulty Code</vt:lpstr>
      <vt:lpstr>The “if” Statement</vt:lpstr>
      <vt:lpstr>The “for” Loop</vt:lpstr>
      <vt:lpstr>What Are Python Packages?</vt:lpstr>
      <vt:lpstr>Useful Package #1: NumPy</vt:lpstr>
      <vt:lpstr>Useful Package #2: Pandas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 packages</dc:title>
  <dc:creator>Jade Ducharme</dc:creator>
  <cp:lastModifiedBy>Jade Ducharme</cp:lastModifiedBy>
  <cp:revision>11</cp:revision>
  <dcterms:created xsi:type="dcterms:W3CDTF">2022-06-20T18:28:33Z</dcterms:created>
  <dcterms:modified xsi:type="dcterms:W3CDTF">2022-06-20T18:39:22Z</dcterms:modified>
</cp:coreProperties>
</file>