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00B1-503C-A8A7-F7D2-13C0128B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D1D88-F549-ABCE-8A89-C4765535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7D242-9E06-0DC9-FF37-258B9047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A7230-6DFE-9A60-0CD5-4EF42343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687DC-8DD5-807C-534E-0B7E9D2B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79BD-51A3-2B47-6F54-6F2D941B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68302-D427-3926-7966-89A0C039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F5626-AEA8-00EA-B31B-30EFE8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74138-0178-E5E6-5044-9E2874A2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11888-CFF6-AECD-11E5-F106B940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6E057F-F7DA-0406-DCCC-393461134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8A33F-FEF2-7F28-9AA3-4F483627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5A3E0-28FD-76B6-363E-97991A18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A0C22-262D-14BB-A894-5BDAA12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C01CC-5AFA-B5A0-C40D-81AA78B0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47C8-5D1C-A961-FA28-9C2A364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FFD70-0422-E850-AA5A-3025A868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C59E-018D-45AC-D724-A915F671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9C955-648C-F70E-2F7B-FA43CF4A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0E94B-5767-1964-0230-63C8683F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3BA8F-9B28-DB98-34EE-122BBD92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AFB02-2986-45F2-1183-CDD92999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8569F-0473-5923-0639-A3B34A36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2184A-AEFB-C586-768B-D000D4BE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242C-0079-C22D-E190-95DB88FE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DDDE3-9448-A4B6-AD77-AC11D90C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08F3E-F054-D497-5CCB-78F82880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403AE-4252-73BC-7029-0AB128D7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7763A-4680-8EF3-A07C-F05CF502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52F6E-C248-DC00-3853-2BD0486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2CD72-C980-7DE4-7642-8F95B741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C07D-75D4-61D0-DDFB-9BE15C7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98E62-027E-4B99-307C-1A2DAF88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2957F-53AD-07A7-0903-258FA2A3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6DDF5C-DC75-1799-ED93-D499F1B1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1E421-DE01-D5B8-7D63-B2FC87C4E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A6994-AB50-D5B4-530E-52F93CDD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6297F-0157-BE1C-484B-EA088A0A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58875-C167-756B-619A-A83FD01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834E-2344-1F69-A015-DB121C7D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F2F70F-B16E-2D90-9F23-42EA0D5B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889F9-2ED3-4A03-FE2C-9730315A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E7D69-B880-EF6C-E6E0-CAEE8646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9DA82-B8CE-BFEB-9810-AC716C6B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F2F1C-BC50-471E-DBDD-95452B9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A66DF-BDBC-16CA-78FF-86EDBF5E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6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09A13-5357-7949-496A-7E71E9C2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A9A9-A651-EB20-D708-A8098AAC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7DD80-4C8E-E8DD-4BFA-FB3A5F42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1576C-B493-F62A-16A9-DD31609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4C51B-3E99-E904-788E-15376A02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42F7F-E512-96EC-D974-6258BC81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45B63-1234-A506-BBD4-59C4AABA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E38D4-8DEB-B42D-8463-280BE84EB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7D673-F7FA-BFBB-BCE3-165A3519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DC5E-A7A5-3841-0C05-CC6B1F58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B5358-8393-43B9-5B7F-F49B11FA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09E30-F46C-1A61-53A0-11152BAF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3A79F-AAF4-6F88-73F4-EFBA80E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3F73D-40F1-33FB-F719-BEBC9679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02E8D-59B1-C37D-5F5F-16AA5302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ECC3-EFF4-471D-B456-0E51EC178B9B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5B002-A13B-7904-D040-2BD8A86E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8269E-5C52-67B0-AD7E-AF001D2B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83B3-5D78-4026-B5FA-23272D07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A998BAE-3702-F016-B8CC-4968A254E044}"/>
              </a:ext>
            </a:extLst>
          </p:cNvPr>
          <p:cNvSpPr/>
          <p:nvPr/>
        </p:nvSpPr>
        <p:spPr bwMode="auto">
          <a:xfrm>
            <a:off x="2291682" y="997450"/>
            <a:ext cx="7459913" cy="47055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7">
            <a:extLst>
              <a:ext uri="{FF2B5EF4-FFF2-40B4-BE49-F238E27FC236}">
                <a16:creationId xmlns:a16="http://schemas.microsoft.com/office/drawing/2014/main" id="{B2FCA125-7116-C740-1960-BB5BE4FA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91682" y="997451"/>
            <a:ext cx="381000" cy="381000"/>
          </a:xfrm>
          <a:prstGeom prst="rect">
            <a:avLst/>
          </a:prstGeom>
        </p:spPr>
      </p:pic>
      <p:pic>
        <p:nvPicPr>
          <p:cNvPr id="11" name="Graphic 6">
            <a:extLst>
              <a:ext uri="{FF2B5EF4-FFF2-40B4-BE49-F238E27FC236}">
                <a16:creationId xmlns:a16="http://schemas.microsoft.com/office/drawing/2014/main" id="{B416ECFF-337A-B155-592F-61EB22ED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119" y="1341207"/>
            <a:ext cx="614195" cy="61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8">
            <a:extLst>
              <a:ext uri="{FF2B5EF4-FFF2-40B4-BE49-F238E27FC236}">
                <a16:creationId xmlns:a16="http://schemas.microsoft.com/office/drawing/2014/main" id="{64462D0E-D5BE-CF8F-C053-932A6847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458" y="2606256"/>
            <a:ext cx="614195" cy="61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Elbow Connector 11">
            <a:extLst>
              <a:ext uri="{FF2B5EF4-FFF2-40B4-BE49-F238E27FC236}">
                <a16:creationId xmlns:a16="http://schemas.microsoft.com/office/drawing/2014/main" id="{DCC54C05-50A4-4B14-1CF2-9D3F91265C14}"/>
              </a:ext>
            </a:extLst>
          </p:cNvPr>
          <p:cNvCxnSpPr>
            <a:cxnSpLocks/>
            <a:stCxn id="11" idx="3"/>
            <a:endCxn id="78" idx="3"/>
          </p:cNvCxnSpPr>
          <p:nvPr/>
        </p:nvCxnSpPr>
        <p:spPr>
          <a:xfrm flipH="1">
            <a:off x="7109599" y="1648305"/>
            <a:ext cx="1883715" cy="2684211"/>
          </a:xfrm>
          <a:prstGeom prst="bentConnector3">
            <a:avLst>
              <a:gd name="adj1" fmla="val -12136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C24D08C-E010-9409-B872-5DF9CD1035AD}"/>
              </a:ext>
            </a:extLst>
          </p:cNvPr>
          <p:cNvCxnSpPr>
            <a:cxnSpLocks/>
            <a:stCxn id="78" idx="0"/>
            <a:endCxn id="12" idx="2"/>
          </p:cNvCxnSpPr>
          <p:nvPr/>
        </p:nvCxnSpPr>
        <p:spPr>
          <a:xfrm flipV="1">
            <a:off x="6880999" y="3220451"/>
            <a:ext cx="1823557" cy="8834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4">
            <a:extLst>
              <a:ext uri="{FF2B5EF4-FFF2-40B4-BE49-F238E27FC236}">
                <a16:creationId xmlns:a16="http://schemas.microsoft.com/office/drawing/2014/main" id="{596B534C-48D4-A46B-1DC2-8FC6E65AE6D4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>
            <a:off x="4900116" y="3296067"/>
            <a:ext cx="1752283" cy="10364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4">
            <a:extLst>
              <a:ext uri="{FF2B5EF4-FFF2-40B4-BE49-F238E27FC236}">
                <a16:creationId xmlns:a16="http://schemas.microsoft.com/office/drawing/2014/main" id="{B05B2C94-E60C-F84A-2F8A-57D2569E5A6B}"/>
              </a:ext>
            </a:extLst>
          </p:cNvPr>
          <p:cNvCxnSpPr>
            <a:cxnSpLocks/>
            <a:stCxn id="68" idx="3"/>
            <a:endCxn id="11" idx="1"/>
          </p:cNvCxnSpPr>
          <p:nvPr/>
        </p:nvCxnSpPr>
        <p:spPr>
          <a:xfrm flipV="1">
            <a:off x="4900116" y="1648305"/>
            <a:ext cx="3479003" cy="164776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">
            <a:extLst>
              <a:ext uri="{FF2B5EF4-FFF2-40B4-BE49-F238E27FC236}">
                <a16:creationId xmlns:a16="http://schemas.microsoft.com/office/drawing/2014/main" id="{B1B8DCAF-B86F-D563-4EEB-CC5880C8C418}"/>
              </a:ext>
            </a:extLst>
          </p:cNvPr>
          <p:cNvCxnSpPr>
            <a:cxnSpLocks/>
            <a:stCxn id="68" idx="3"/>
            <a:endCxn id="12" idx="1"/>
          </p:cNvCxnSpPr>
          <p:nvPr/>
        </p:nvCxnSpPr>
        <p:spPr>
          <a:xfrm flipV="1">
            <a:off x="4900116" y="2913354"/>
            <a:ext cx="3497342" cy="3827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39">
            <a:extLst>
              <a:ext uri="{FF2B5EF4-FFF2-40B4-BE49-F238E27FC236}">
                <a16:creationId xmlns:a16="http://schemas.microsoft.com/office/drawing/2014/main" id="{4B2EE7B3-9AA9-4E00-FA8D-303E2EDA2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4060" y="2512719"/>
            <a:ext cx="381000" cy="381000"/>
          </a:xfrm>
          <a:prstGeom prst="rect">
            <a:avLst/>
          </a:prstGeom>
        </p:spPr>
      </p:pic>
      <p:sp>
        <p:nvSpPr>
          <p:cNvPr id="68" name="Rectangle 31">
            <a:extLst>
              <a:ext uri="{FF2B5EF4-FFF2-40B4-BE49-F238E27FC236}">
                <a16:creationId xmlns:a16="http://schemas.microsoft.com/office/drawing/2014/main" id="{C39C705C-6EF0-ABC1-A380-82FF25C9EABA}"/>
              </a:ext>
            </a:extLst>
          </p:cNvPr>
          <p:cNvSpPr/>
          <p:nvPr/>
        </p:nvSpPr>
        <p:spPr>
          <a:xfrm>
            <a:off x="3284060" y="2512718"/>
            <a:ext cx="1616056" cy="156669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pic>
        <p:nvPicPr>
          <p:cNvPr id="1030" name="Picture 6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41B970F2-C6E4-16DB-FDA2-3C652746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50" y="3104710"/>
            <a:ext cx="614194" cy="6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5AAB42E9-24D6-9475-FBE1-30AE47F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0" y="3135080"/>
            <a:ext cx="636727" cy="5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E0CF79C4-A4B3-2F5D-9904-CBBCBE5B89E1}"/>
              </a:ext>
            </a:extLst>
          </p:cNvPr>
          <p:cNvSpPr txBox="1"/>
          <p:nvPr/>
        </p:nvSpPr>
        <p:spPr>
          <a:xfrm>
            <a:off x="6428294" y="4596824"/>
            <a:ext cx="905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데이터 수집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EE95F-859E-FB75-06B6-5CDD98BC78AE}"/>
              </a:ext>
            </a:extLst>
          </p:cNvPr>
          <p:cNvSpPr txBox="1"/>
          <p:nvPr/>
        </p:nvSpPr>
        <p:spPr>
          <a:xfrm>
            <a:off x="7996794" y="2307420"/>
            <a:ext cx="152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데이터 저장</a:t>
            </a:r>
            <a:r>
              <a:rPr lang="en-US" altLang="ko-KR" sz="1050" dirty="0"/>
              <a:t> NoSQL</a:t>
            </a:r>
            <a:endParaRPr lang="ko-KR" alt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81658-CE88-284D-6876-9E9457E5E765}"/>
              </a:ext>
            </a:extLst>
          </p:cNvPr>
          <p:cNvSpPr txBox="1"/>
          <p:nvPr/>
        </p:nvSpPr>
        <p:spPr>
          <a:xfrm>
            <a:off x="8105984" y="1062737"/>
            <a:ext cx="152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데이터 저장</a:t>
            </a:r>
            <a:r>
              <a:rPr lang="en-US" altLang="ko-KR" sz="1050" dirty="0"/>
              <a:t> RDS</a:t>
            </a:r>
            <a:endParaRPr lang="ko-KR" altLang="en-US" sz="1050" dirty="0"/>
          </a:p>
        </p:txBody>
      </p:sp>
      <p:pic>
        <p:nvPicPr>
          <p:cNvPr id="78" name="Graphic 13">
            <a:extLst>
              <a:ext uri="{FF2B5EF4-FFF2-40B4-BE49-F238E27FC236}">
                <a16:creationId xmlns:a16="http://schemas.microsoft.com/office/drawing/2014/main" id="{C0EE3BF2-94F6-727F-F7A8-EAA7F07C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99" y="41039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DEC775FA-6C7C-D3E4-A2A7-385B30C8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406591" y="1719346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Arrow Connector 14">
            <a:extLst>
              <a:ext uri="{FF2B5EF4-FFF2-40B4-BE49-F238E27FC236}">
                <a16:creationId xmlns:a16="http://schemas.microsoft.com/office/drawing/2014/main" id="{362E4962-A50A-9D6F-E1F3-221D8341D674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900116" y="2191457"/>
            <a:ext cx="742531" cy="106632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1">
            <a:extLst>
              <a:ext uri="{FF2B5EF4-FFF2-40B4-BE49-F238E27FC236}">
                <a16:creationId xmlns:a16="http://schemas.microsoft.com/office/drawing/2014/main" id="{4FFB801A-5937-3195-2C67-EA955CC4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45" y="2743471"/>
            <a:ext cx="750843" cy="75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4">
            <a:extLst>
              <a:ext uri="{FF2B5EF4-FFF2-40B4-BE49-F238E27FC236}">
                <a16:creationId xmlns:a16="http://schemas.microsoft.com/office/drawing/2014/main" id="{9136C1B3-F37C-AF88-5922-1F71B154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7434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3F233FEB-03BA-6452-1D6E-574436DE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298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26665C06-3536-46F6-67E3-6B81C439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03238" y="27434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7">
            <a:extLst>
              <a:ext uri="{FF2B5EF4-FFF2-40B4-BE49-F238E27FC236}">
                <a16:creationId xmlns:a16="http://schemas.microsoft.com/office/drawing/2014/main" id="{2716BAD1-2F45-B76B-6A34-382CF37BC9B0}"/>
              </a:ext>
            </a:extLst>
          </p:cNvPr>
          <p:cNvSpPr/>
          <p:nvPr/>
        </p:nvSpPr>
        <p:spPr>
          <a:xfrm>
            <a:off x="355600" y="1519239"/>
            <a:ext cx="1765300" cy="8905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67072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류동인 류동인</dc:creator>
  <cp:lastModifiedBy>류동인 류동인</cp:lastModifiedBy>
  <cp:revision>1</cp:revision>
  <dcterms:created xsi:type="dcterms:W3CDTF">2022-06-11T16:59:02Z</dcterms:created>
  <dcterms:modified xsi:type="dcterms:W3CDTF">2022-06-11T18:45:39Z</dcterms:modified>
</cp:coreProperties>
</file>