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9" r:id="rId2"/>
    <p:sldId id="310" r:id="rId3"/>
    <p:sldId id="347" r:id="rId4"/>
    <p:sldId id="353" r:id="rId5"/>
    <p:sldId id="342" r:id="rId6"/>
    <p:sldId id="344" r:id="rId7"/>
    <p:sldId id="339" r:id="rId8"/>
    <p:sldId id="333" r:id="rId9"/>
    <p:sldId id="352" r:id="rId10"/>
    <p:sldId id="345" r:id="rId11"/>
    <p:sldId id="334" r:id="rId12"/>
    <p:sldId id="350" r:id="rId13"/>
    <p:sldId id="311" r:id="rId14"/>
    <p:sldId id="346" r:id="rId15"/>
    <p:sldId id="343" r:id="rId16"/>
    <p:sldId id="32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CC6"/>
    <a:srgbClr val="EABF4C"/>
    <a:srgbClr val="524E67"/>
    <a:srgbClr val="4CC8EC"/>
    <a:srgbClr val="FF7467"/>
    <a:srgbClr val="222A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0706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4914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89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5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30708" y="1309918"/>
            <a:ext cx="2373771" cy="3180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bIns="457200" anchor="b"/>
          <a:lstStyle>
            <a:lvl1pPr algn="ctr">
              <a:buNone/>
              <a:defRPr sz="5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884823" y="2732897"/>
            <a:ext cx="1049099" cy="1889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bIns="457200" anchor="b"/>
          <a:lstStyle>
            <a:lvl1pPr algn="ctr">
              <a:buNone/>
              <a:defRPr sz="5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34606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68387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7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541375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852894" y="1747005"/>
            <a:ext cx="2701303" cy="2705915"/>
          </a:xfrm>
          <a:prstGeom prst="rect">
            <a:avLst/>
          </a:prstGeom>
          <a:ln w="76200" cap="sq">
            <a:solidFill>
              <a:schemeClr val="bg1">
                <a:lumMod val="65000"/>
              </a:schemeClr>
            </a:solidFill>
            <a:miter lim="800000"/>
          </a:ln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  <a:sp3d extrusionH="38100">
            <a:extrusionClr>
              <a:schemeClr val="tx1">
                <a:lumMod val="65000"/>
                <a:lumOff val="35000"/>
              </a:schemeClr>
            </a:extrusionClr>
          </a:sp3d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731734" y="1747005"/>
            <a:ext cx="2701303" cy="2705915"/>
          </a:xfrm>
          <a:prstGeom prst="rect">
            <a:avLst/>
          </a:prstGeom>
          <a:ln w="76200" cap="sq">
            <a:solidFill>
              <a:schemeClr val="bg1">
                <a:lumMod val="65000"/>
              </a:schemeClr>
            </a:solidFill>
            <a:miter lim="800000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extrusionH="38100"/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610575" y="1747005"/>
            <a:ext cx="2701303" cy="2705915"/>
          </a:xfrm>
          <a:prstGeom prst="rect">
            <a:avLst/>
          </a:prstGeom>
          <a:ln w="76200" cap="sq">
            <a:solidFill>
              <a:schemeClr val="bg1">
                <a:lumMod val="65000"/>
              </a:schemeClr>
            </a:solidFill>
            <a:miter lim="800000"/>
          </a:ln>
          <a:effectLst>
            <a:reflection blurRad="6350" stA="52000" endA="300" endPos="35000" dir="5400000" sy="-100000" algn="bl" rotWithShape="0"/>
          </a:effectLst>
          <a:scene3d>
            <a:camera prst="perspectiveRight"/>
            <a:lightRig rig="threePt" dir="t"/>
          </a:scene3d>
          <a:sp3d extrusionH="38100">
            <a:extrusionClr>
              <a:schemeClr val="tx1">
                <a:lumMod val="65000"/>
                <a:lumOff val="35000"/>
              </a:schemeClr>
            </a:extrusionClr>
          </a:sp3d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9780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powerpoint.sage-fox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hlinkClick r:id="rId19"/>
          </p:cNvPr>
          <p:cNvPicPr>
            <a:picLocks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  <p:sldLayoutId id="2147483668" r:id="rId14"/>
    <p:sldLayoutId id="2147483669" r:id="rId15"/>
    <p:sldLayoutId id="2147483670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lides.sage-fox.com/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lides.sage-fox.com/" TargetMode="External"/><Relationship Id="rId7" Type="http://schemas.openxmlformats.org/officeDocument/2006/relationships/image" Target="../media/image4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lides.sage-fox.com/" TargetMode="External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slides.sage-fox.com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powerpoint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78104" y="513110"/>
            <a:ext cx="3931953" cy="357577"/>
            <a:chOff x="7524491" y="6090179"/>
            <a:chExt cx="3931953" cy="357577"/>
          </a:xfrm>
        </p:grpSpPr>
        <p:grpSp>
          <p:nvGrpSpPr>
            <p:cNvPr id="52" name="Group 51"/>
            <p:cNvGrpSpPr/>
            <p:nvPr/>
          </p:nvGrpSpPr>
          <p:grpSpPr>
            <a:xfrm>
              <a:off x="7524491" y="6356316"/>
              <a:ext cx="3931920" cy="91440"/>
              <a:chOff x="6447606" y="3817143"/>
              <a:chExt cx="2621280" cy="9144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447606" y="3817143"/>
                <a:ext cx="655320" cy="91440"/>
              </a:xfrm>
              <a:prstGeom prst="rect">
                <a:avLst/>
              </a:prstGeom>
              <a:solidFill>
                <a:srgbClr val="FF746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102926" y="3817143"/>
                <a:ext cx="655320" cy="91440"/>
              </a:xfrm>
              <a:prstGeom prst="rect">
                <a:avLst/>
              </a:prstGeom>
              <a:solidFill>
                <a:srgbClr val="4CC8EC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758246" y="3817143"/>
                <a:ext cx="655320" cy="91440"/>
              </a:xfrm>
              <a:prstGeom prst="rect">
                <a:avLst/>
              </a:prstGeom>
              <a:solidFill>
                <a:srgbClr val="EABF4C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413566" y="3817143"/>
                <a:ext cx="655320" cy="91440"/>
              </a:xfrm>
              <a:prstGeom prst="rect">
                <a:avLst/>
              </a:prstGeom>
              <a:solidFill>
                <a:srgbClr val="57CCC6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>
              <a:grpSpLocks noChangeAspect="1"/>
            </p:cNvGrpSpPr>
            <p:nvPr/>
          </p:nvGrpSpPr>
          <p:grpSpPr>
            <a:xfrm>
              <a:off x="7525717" y="6090179"/>
              <a:ext cx="3930727" cy="276999"/>
              <a:chOff x="6361219" y="5832769"/>
              <a:chExt cx="4492260" cy="316570"/>
            </a:xfrm>
          </p:grpSpPr>
          <p:sp>
            <p:nvSpPr>
              <p:cNvPr id="36" name="Rounded Rectangle 9"/>
              <p:cNvSpPr/>
              <p:nvPr/>
            </p:nvSpPr>
            <p:spPr>
              <a:xfrm>
                <a:off x="6361219" y="5881913"/>
                <a:ext cx="4492260" cy="261257"/>
              </a:xfrm>
              <a:prstGeom prst="rect">
                <a:avLst/>
              </a:prstGeom>
              <a:solidFill>
                <a:srgbClr val="524E67">
                  <a:alpha val="75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TextBox 36">
                <a:hlinkClick r:id="rId3"/>
              </p:cNvPr>
              <p:cNvSpPr txBox="1">
                <a:spLocks noChangeAspect="1"/>
              </p:cNvSpPr>
              <p:nvPr/>
            </p:nvSpPr>
            <p:spPr>
              <a:xfrm>
                <a:off x="6469617" y="5832769"/>
                <a:ext cx="2920196" cy="316570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December</a:t>
                </a:r>
                <a:r>
                  <a:rPr lang="en-US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 29, </a:t>
                </a:r>
                <a:r>
                  <a:rPr lang="en-US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2018                 By</a:t>
                </a:r>
                <a:endParaRPr lang="en-US" sz="1200" i="1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092388" y="4962243"/>
            <a:ext cx="5486399" cy="1936370"/>
            <a:chOff x="963562" y="986318"/>
            <a:chExt cx="5486399" cy="1936370"/>
          </a:xfrm>
        </p:grpSpPr>
        <p:grpSp>
          <p:nvGrpSpPr>
            <p:cNvPr id="3" name="Group 2"/>
            <p:cNvGrpSpPr/>
            <p:nvPr/>
          </p:nvGrpSpPr>
          <p:grpSpPr>
            <a:xfrm>
              <a:off x="963562" y="986318"/>
              <a:ext cx="5486399" cy="1936370"/>
              <a:chOff x="3352800" y="1089557"/>
              <a:chExt cx="5486399" cy="193637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52800" y="1089557"/>
                <a:ext cx="5486399" cy="1371600"/>
              </a:xfrm>
              <a:prstGeom prst="rect">
                <a:avLst/>
              </a:prstGeom>
              <a:solidFill>
                <a:srgbClr val="57CCC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44239" y="1210045"/>
                <a:ext cx="5303520" cy="1815882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spAutoFit/>
              </a:bodyPr>
              <a:lstStyle/>
              <a:p>
                <a:pPr algn="ctr"/>
                <a:r>
                  <a:rPr lang="en-US" altLang="zh-CN" sz="4400" dirty="0" err="1" smtClean="0">
                    <a:solidFill>
                      <a:schemeClr val="bg1"/>
                    </a:solidFill>
                    <a:latin typeface="梁秋生书法字体" panose="03000502000000000000" pitchFamily="66" charset="-122"/>
                    <a:ea typeface="梁秋生书法字体" panose="03000502000000000000" pitchFamily="66" charset="-122"/>
                    <a:cs typeface="Estrangelo Edessa" panose="03080600000000000000" pitchFamily="66" charset="0"/>
                  </a:rPr>
                  <a:t>RememberMe</a:t>
                </a:r>
                <a:r>
                  <a:rPr lang="en-US" sz="2400" dirty="0" smtClean="0">
                    <a:solidFill>
                      <a:schemeClr val="bg1">
                        <a:lumMod val="95000"/>
                      </a:schemeClr>
                    </a:solidFill>
                    <a:latin typeface="梁秋生书法字体" panose="03000502000000000000" pitchFamily="66" charset="-122"/>
                    <a:ea typeface="梁秋生书法字体" panose="03000502000000000000" pitchFamily="66" charset="-122"/>
                    <a:cs typeface="Estrangelo Edessa" panose="03080600000000000000" pitchFamily="66" charset="0"/>
                  </a:rPr>
                  <a:t>-</a:t>
                </a:r>
                <a:r>
                  <a:rPr lang="en-US" sz="2400" dirty="0" smtClean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 </a:t>
                </a:r>
              </a:p>
              <a:p>
                <a:pPr algn="ctr"/>
                <a:r>
                  <a:rPr lang="zh-CN" altLang="en-US" sz="2400" dirty="0" smtClean="0">
                    <a:solidFill>
                      <a:schemeClr val="bg1">
                        <a:lumMod val="95000"/>
                      </a:schemeClr>
                    </a:solidFill>
                    <a:latin typeface="造字工房力黑（非商用）常规体" pitchFamily="50" charset="-122"/>
                    <a:ea typeface="造字工房力黑（非商用）常规体" pitchFamily="50" charset="-122"/>
                    <a:cs typeface="Estrangelo Edessa" panose="03080600000000000000" pitchFamily="66" charset="0"/>
                  </a:rPr>
                  <a:t>微信小程序</a:t>
                </a:r>
                <a:r>
                  <a:rPr lang="en-US" sz="2400" dirty="0" smtClean="0">
                    <a:solidFill>
                      <a:schemeClr val="bg1">
                        <a:lumMod val="95000"/>
                      </a:schemeClr>
                    </a:solidFill>
                    <a:latin typeface="造字工房力黑（非商用）常规体" pitchFamily="50" charset="-122"/>
                    <a:ea typeface="造字工房力黑（非商用）常规体" pitchFamily="50" charset="-122"/>
                    <a:cs typeface="Estrangelo Edessa" panose="03080600000000000000" pitchFamily="66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-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endParaRPr>
              </a:p>
              <a:p>
                <a:pPr algn="ctr"/>
                <a:endParaRPr lang="en-US" sz="4400" dirty="0">
                  <a:solidFill>
                    <a:schemeClr val="bg1"/>
                  </a:solidFill>
                  <a:cs typeface="Estrangelo Edessa" panose="03080600000000000000" pitchFamily="66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740801" y="2300888"/>
              <a:ext cx="3931920" cy="91440"/>
              <a:chOff x="6447606" y="3817143"/>
              <a:chExt cx="2621280" cy="914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447606" y="3817143"/>
                <a:ext cx="655320" cy="91440"/>
              </a:xfrm>
              <a:prstGeom prst="rect">
                <a:avLst/>
              </a:prstGeom>
              <a:solidFill>
                <a:srgbClr val="FF746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102926" y="3817143"/>
                <a:ext cx="655320" cy="91440"/>
              </a:xfrm>
              <a:prstGeom prst="rect">
                <a:avLst/>
              </a:prstGeom>
              <a:solidFill>
                <a:srgbClr val="4CC8EC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758246" y="3817143"/>
                <a:ext cx="655320" cy="91440"/>
              </a:xfrm>
              <a:prstGeom prst="rect">
                <a:avLst/>
              </a:prstGeom>
              <a:solidFill>
                <a:srgbClr val="EABF4C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413566" y="3817143"/>
                <a:ext cx="655320" cy="91440"/>
              </a:xfrm>
              <a:prstGeom prst="rect">
                <a:avLst/>
              </a:prstGeom>
              <a:solidFill>
                <a:srgbClr val="57CCC6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197" y="264897"/>
            <a:ext cx="9334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核心代码说明</a:t>
            </a:r>
            <a:endParaRPr lang="en-US" altLang="zh-CN" sz="4400" b="1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背单词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功能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Freeform: Shape 12"/>
          <p:cNvSpPr>
            <a:spLocks noChangeAspect="1"/>
          </p:cNvSpPr>
          <p:nvPr/>
        </p:nvSpPr>
        <p:spPr>
          <a:xfrm>
            <a:off x="611409" y="2059455"/>
            <a:ext cx="2746360" cy="794968"/>
          </a:xfrm>
          <a:custGeom>
            <a:avLst/>
            <a:gdLst>
              <a:gd name="connsiteX0" fmla="*/ 0 w 2746360"/>
              <a:gd name="connsiteY0" fmla="*/ 0 h 794968"/>
              <a:gd name="connsiteX1" fmla="*/ 662152 w 2746360"/>
              <a:gd name="connsiteY1" fmla="*/ 0 h 794968"/>
              <a:gd name="connsiteX2" fmla="*/ 662152 w 2746360"/>
              <a:gd name="connsiteY2" fmla="*/ 1 h 794968"/>
              <a:gd name="connsiteX3" fmla="*/ 915980 w 2746360"/>
              <a:gd name="connsiteY3" fmla="*/ 1 h 794968"/>
              <a:gd name="connsiteX4" fmla="*/ 1373180 w 2746360"/>
              <a:gd name="connsiteY4" fmla="*/ 457201 h 794968"/>
              <a:gd name="connsiteX5" fmla="*/ 1830380 w 2746360"/>
              <a:gd name="connsiteY5" fmla="*/ 1 h 794968"/>
              <a:gd name="connsiteX6" fmla="*/ 2084208 w 2746360"/>
              <a:gd name="connsiteY6" fmla="*/ 1 h 794968"/>
              <a:gd name="connsiteX7" fmla="*/ 2084208 w 2746360"/>
              <a:gd name="connsiteY7" fmla="*/ 0 h 794968"/>
              <a:gd name="connsiteX8" fmla="*/ 2746360 w 2746360"/>
              <a:gd name="connsiteY8" fmla="*/ 0 h 794968"/>
              <a:gd name="connsiteX9" fmla="*/ 2746360 w 2746360"/>
              <a:gd name="connsiteY9" fmla="*/ 329184 h 794968"/>
              <a:gd name="connsiteX10" fmla="*/ 2111538 w 2746360"/>
              <a:gd name="connsiteY10" fmla="*/ 329184 h 794968"/>
              <a:gd name="connsiteX11" fmla="*/ 2076997 w 2746360"/>
              <a:gd name="connsiteY11" fmla="*/ 398743 h 794968"/>
              <a:gd name="connsiteX12" fmla="*/ 1373180 w 2746360"/>
              <a:gd name="connsiteY12" fmla="*/ 794968 h 794968"/>
              <a:gd name="connsiteX13" fmla="*/ 669363 w 2746360"/>
              <a:gd name="connsiteY13" fmla="*/ 398743 h 794968"/>
              <a:gd name="connsiteX14" fmla="*/ 634822 w 2746360"/>
              <a:gd name="connsiteY14" fmla="*/ 329184 h 794968"/>
              <a:gd name="connsiteX15" fmla="*/ 0 w 2746360"/>
              <a:gd name="connsiteY15" fmla="*/ 329184 h 79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6360" h="794968">
                <a:moveTo>
                  <a:pt x="0" y="0"/>
                </a:moveTo>
                <a:lnTo>
                  <a:pt x="662152" y="0"/>
                </a:lnTo>
                <a:lnTo>
                  <a:pt x="662152" y="1"/>
                </a:lnTo>
                <a:lnTo>
                  <a:pt x="915980" y="1"/>
                </a:lnTo>
                <a:cubicBezTo>
                  <a:pt x="915980" y="252506"/>
                  <a:pt x="1120675" y="457201"/>
                  <a:pt x="1373180" y="457201"/>
                </a:cubicBezTo>
                <a:cubicBezTo>
                  <a:pt x="1625685" y="457201"/>
                  <a:pt x="1830380" y="252506"/>
                  <a:pt x="1830380" y="1"/>
                </a:cubicBezTo>
                <a:lnTo>
                  <a:pt x="2084208" y="1"/>
                </a:lnTo>
                <a:lnTo>
                  <a:pt x="2084208" y="0"/>
                </a:lnTo>
                <a:lnTo>
                  <a:pt x="2746360" y="0"/>
                </a:lnTo>
                <a:lnTo>
                  <a:pt x="2746360" y="329184"/>
                </a:lnTo>
                <a:lnTo>
                  <a:pt x="2111538" y="329184"/>
                </a:lnTo>
                <a:lnTo>
                  <a:pt x="2076997" y="398743"/>
                </a:lnTo>
                <a:cubicBezTo>
                  <a:pt x="1932661" y="636289"/>
                  <a:pt x="1671451" y="794968"/>
                  <a:pt x="1373180" y="794968"/>
                </a:cubicBezTo>
                <a:cubicBezTo>
                  <a:pt x="1074910" y="794968"/>
                  <a:pt x="813700" y="636289"/>
                  <a:pt x="669363" y="398743"/>
                </a:cubicBezTo>
                <a:lnTo>
                  <a:pt x="634822" y="329184"/>
                </a:lnTo>
                <a:lnTo>
                  <a:pt x="0" y="329184"/>
                </a:lnTo>
                <a:close/>
              </a:path>
            </a:pathLst>
          </a:custGeom>
          <a:solidFill>
            <a:srgbClr val="FF7467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ChangeAspect="1"/>
          </p:cNvSpPr>
          <p:nvPr/>
        </p:nvSpPr>
        <p:spPr>
          <a:xfrm>
            <a:off x="3357769" y="2059455"/>
            <a:ext cx="2746360" cy="794968"/>
          </a:xfrm>
          <a:custGeom>
            <a:avLst/>
            <a:gdLst>
              <a:gd name="connsiteX0" fmla="*/ 0 w 2746360"/>
              <a:gd name="connsiteY0" fmla="*/ 0 h 794968"/>
              <a:gd name="connsiteX1" fmla="*/ 662152 w 2746360"/>
              <a:gd name="connsiteY1" fmla="*/ 0 h 794968"/>
              <a:gd name="connsiteX2" fmla="*/ 662152 w 2746360"/>
              <a:gd name="connsiteY2" fmla="*/ 1 h 794968"/>
              <a:gd name="connsiteX3" fmla="*/ 915980 w 2746360"/>
              <a:gd name="connsiteY3" fmla="*/ 1 h 794968"/>
              <a:gd name="connsiteX4" fmla="*/ 1373180 w 2746360"/>
              <a:gd name="connsiteY4" fmla="*/ 457201 h 794968"/>
              <a:gd name="connsiteX5" fmla="*/ 1830380 w 2746360"/>
              <a:gd name="connsiteY5" fmla="*/ 1 h 794968"/>
              <a:gd name="connsiteX6" fmla="*/ 2084208 w 2746360"/>
              <a:gd name="connsiteY6" fmla="*/ 1 h 794968"/>
              <a:gd name="connsiteX7" fmla="*/ 2084208 w 2746360"/>
              <a:gd name="connsiteY7" fmla="*/ 0 h 794968"/>
              <a:gd name="connsiteX8" fmla="*/ 2746360 w 2746360"/>
              <a:gd name="connsiteY8" fmla="*/ 0 h 794968"/>
              <a:gd name="connsiteX9" fmla="*/ 2746360 w 2746360"/>
              <a:gd name="connsiteY9" fmla="*/ 329184 h 794968"/>
              <a:gd name="connsiteX10" fmla="*/ 2111538 w 2746360"/>
              <a:gd name="connsiteY10" fmla="*/ 329184 h 794968"/>
              <a:gd name="connsiteX11" fmla="*/ 2076997 w 2746360"/>
              <a:gd name="connsiteY11" fmla="*/ 398743 h 794968"/>
              <a:gd name="connsiteX12" fmla="*/ 1373180 w 2746360"/>
              <a:gd name="connsiteY12" fmla="*/ 794968 h 794968"/>
              <a:gd name="connsiteX13" fmla="*/ 669363 w 2746360"/>
              <a:gd name="connsiteY13" fmla="*/ 398743 h 794968"/>
              <a:gd name="connsiteX14" fmla="*/ 634822 w 2746360"/>
              <a:gd name="connsiteY14" fmla="*/ 329184 h 794968"/>
              <a:gd name="connsiteX15" fmla="*/ 0 w 2746360"/>
              <a:gd name="connsiteY15" fmla="*/ 329184 h 79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6360" h="794968">
                <a:moveTo>
                  <a:pt x="0" y="0"/>
                </a:moveTo>
                <a:lnTo>
                  <a:pt x="662152" y="0"/>
                </a:lnTo>
                <a:lnTo>
                  <a:pt x="662152" y="1"/>
                </a:lnTo>
                <a:lnTo>
                  <a:pt x="915980" y="1"/>
                </a:lnTo>
                <a:cubicBezTo>
                  <a:pt x="915980" y="252506"/>
                  <a:pt x="1120675" y="457201"/>
                  <a:pt x="1373180" y="457201"/>
                </a:cubicBezTo>
                <a:cubicBezTo>
                  <a:pt x="1625685" y="457201"/>
                  <a:pt x="1830380" y="252506"/>
                  <a:pt x="1830380" y="1"/>
                </a:cubicBezTo>
                <a:lnTo>
                  <a:pt x="2084208" y="1"/>
                </a:lnTo>
                <a:lnTo>
                  <a:pt x="2084208" y="0"/>
                </a:lnTo>
                <a:lnTo>
                  <a:pt x="2746360" y="0"/>
                </a:lnTo>
                <a:lnTo>
                  <a:pt x="2746360" y="329184"/>
                </a:lnTo>
                <a:lnTo>
                  <a:pt x="2111538" y="329184"/>
                </a:lnTo>
                <a:lnTo>
                  <a:pt x="2076997" y="398743"/>
                </a:lnTo>
                <a:cubicBezTo>
                  <a:pt x="1932661" y="636289"/>
                  <a:pt x="1671451" y="794968"/>
                  <a:pt x="1373180" y="794968"/>
                </a:cubicBezTo>
                <a:cubicBezTo>
                  <a:pt x="1074910" y="794968"/>
                  <a:pt x="813700" y="636289"/>
                  <a:pt x="669363" y="398743"/>
                </a:cubicBezTo>
                <a:lnTo>
                  <a:pt x="634822" y="329184"/>
                </a:lnTo>
                <a:lnTo>
                  <a:pt x="0" y="329184"/>
                </a:lnTo>
                <a:close/>
              </a:path>
            </a:pathLst>
          </a:custGeom>
          <a:solidFill>
            <a:srgbClr val="4CC8EC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>
            <a:spLocks noChangeAspect="1"/>
          </p:cNvSpPr>
          <p:nvPr/>
        </p:nvSpPr>
        <p:spPr>
          <a:xfrm>
            <a:off x="6104129" y="2059455"/>
            <a:ext cx="2746360" cy="794968"/>
          </a:xfrm>
          <a:custGeom>
            <a:avLst/>
            <a:gdLst>
              <a:gd name="connsiteX0" fmla="*/ 0 w 2746360"/>
              <a:gd name="connsiteY0" fmla="*/ 0 h 794968"/>
              <a:gd name="connsiteX1" fmla="*/ 662152 w 2746360"/>
              <a:gd name="connsiteY1" fmla="*/ 0 h 794968"/>
              <a:gd name="connsiteX2" fmla="*/ 662152 w 2746360"/>
              <a:gd name="connsiteY2" fmla="*/ 1 h 794968"/>
              <a:gd name="connsiteX3" fmla="*/ 915980 w 2746360"/>
              <a:gd name="connsiteY3" fmla="*/ 1 h 794968"/>
              <a:gd name="connsiteX4" fmla="*/ 1373180 w 2746360"/>
              <a:gd name="connsiteY4" fmla="*/ 457201 h 794968"/>
              <a:gd name="connsiteX5" fmla="*/ 1830380 w 2746360"/>
              <a:gd name="connsiteY5" fmla="*/ 1 h 794968"/>
              <a:gd name="connsiteX6" fmla="*/ 2084208 w 2746360"/>
              <a:gd name="connsiteY6" fmla="*/ 1 h 794968"/>
              <a:gd name="connsiteX7" fmla="*/ 2084208 w 2746360"/>
              <a:gd name="connsiteY7" fmla="*/ 0 h 794968"/>
              <a:gd name="connsiteX8" fmla="*/ 2746360 w 2746360"/>
              <a:gd name="connsiteY8" fmla="*/ 0 h 794968"/>
              <a:gd name="connsiteX9" fmla="*/ 2746360 w 2746360"/>
              <a:gd name="connsiteY9" fmla="*/ 329184 h 794968"/>
              <a:gd name="connsiteX10" fmla="*/ 2111538 w 2746360"/>
              <a:gd name="connsiteY10" fmla="*/ 329184 h 794968"/>
              <a:gd name="connsiteX11" fmla="*/ 2076997 w 2746360"/>
              <a:gd name="connsiteY11" fmla="*/ 398743 h 794968"/>
              <a:gd name="connsiteX12" fmla="*/ 1373180 w 2746360"/>
              <a:gd name="connsiteY12" fmla="*/ 794968 h 794968"/>
              <a:gd name="connsiteX13" fmla="*/ 669363 w 2746360"/>
              <a:gd name="connsiteY13" fmla="*/ 398743 h 794968"/>
              <a:gd name="connsiteX14" fmla="*/ 634822 w 2746360"/>
              <a:gd name="connsiteY14" fmla="*/ 329184 h 794968"/>
              <a:gd name="connsiteX15" fmla="*/ 0 w 2746360"/>
              <a:gd name="connsiteY15" fmla="*/ 329184 h 79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6360" h="794968">
                <a:moveTo>
                  <a:pt x="0" y="0"/>
                </a:moveTo>
                <a:lnTo>
                  <a:pt x="662152" y="0"/>
                </a:lnTo>
                <a:lnTo>
                  <a:pt x="662152" y="1"/>
                </a:lnTo>
                <a:lnTo>
                  <a:pt x="915980" y="1"/>
                </a:lnTo>
                <a:cubicBezTo>
                  <a:pt x="915980" y="252506"/>
                  <a:pt x="1120675" y="457201"/>
                  <a:pt x="1373180" y="457201"/>
                </a:cubicBezTo>
                <a:cubicBezTo>
                  <a:pt x="1625685" y="457201"/>
                  <a:pt x="1830380" y="252506"/>
                  <a:pt x="1830380" y="1"/>
                </a:cubicBezTo>
                <a:lnTo>
                  <a:pt x="2084208" y="1"/>
                </a:lnTo>
                <a:lnTo>
                  <a:pt x="2084208" y="0"/>
                </a:lnTo>
                <a:lnTo>
                  <a:pt x="2746360" y="0"/>
                </a:lnTo>
                <a:lnTo>
                  <a:pt x="2746360" y="329184"/>
                </a:lnTo>
                <a:lnTo>
                  <a:pt x="2111538" y="329184"/>
                </a:lnTo>
                <a:lnTo>
                  <a:pt x="2076997" y="398743"/>
                </a:lnTo>
                <a:cubicBezTo>
                  <a:pt x="1932661" y="636289"/>
                  <a:pt x="1671451" y="794968"/>
                  <a:pt x="1373180" y="794968"/>
                </a:cubicBezTo>
                <a:cubicBezTo>
                  <a:pt x="1074910" y="794968"/>
                  <a:pt x="813700" y="636289"/>
                  <a:pt x="669363" y="398743"/>
                </a:cubicBezTo>
                <a:lnTo>
                  <a:pt x="634822" y="329184"/>
                </a:lnTo>
                <a:lnTo>
                  <a:pt x="0" y="329184"/>
                </a:lnTo>
                <a:close/>
              </a:path>
            </a:pathLst>
          </a:custGeom>
          <a:solidFill>
            <a:srgbClr val="F4C956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>
            <a:spLocks noChangeAspect="1"/>
          </p:cNvSpPr>
          <p:nvPr/>
        </p:nvSpPr>
        <p:spPr>
          <a:xfrm>
            <a:off x="8850489" y="2059455"/>
            <a:ext cx="2746360" cy="794968"/>
          </a:xfrm>
          <a:custGeom>
            <a:avLst/>
            <a:gdLst>
              <a:gd name="connsiteX0" fmla="*/ 0 w 2746360"/>
              <a:gd name="connsiteY0" fmla="*/ 0 h 794968"/>
              <a:gd name="connsiteX1" fmla="*/ 662152 w 2746360"/>
              <a:gd name="connsiteY1" fmla="*/ 0 h 794968"/>
              <a:gd name="connsiteX2" fmla="*/ 662152 w 2746360"/>
              <a:gd name="connsiteY2" fmla="*/ 1 h 794968"/>
              <a:gd name="connsiteX3" fmla="*/ 915980 w 2746360"/>
              <a:gd name="connsiteY3" fmla="*/ 1 h 794968"/>
              <a:gd name="connsiteX4" fmla="*/ 1373180 w 2746360"/>
              <a:gd name="connsiteY4" fmla="*/ 457201 h 794968"/>
              <a:gd name="connsiteX5" fmla="*/ 1830380 w 2746360"/>
              <a:gd name="connsiteY5" fmla="*/ 1 h 794968"/>
              <a:gd name="connsiteX6" fmla="*/ 2084208 w 2746360"/>
              <a:gd name="connsiteY6" fmla="*/ 1 h 794968"/>
              <a:gd name="connsiteX7" fmla="*/ 2084208 w 2746360"/>
              <a:gd name="connsiteY7" fmla="*/ 0 h 794968"/>
              <a:gd name="connsiteX8" fmla="*/ 2746360 w 2746360"/>
              <a:gd name="connsiteY8" fmla="*/ 0 h 794968"/>
              <a:gd name="connsiteX9" fmla="*/ 2746360 w 2746360"/>
              <a:gd name="connsiteY9" fmla="*/ 329184 h 794968"/>
              <a:gd name="connsiteX10" fmla="*/ 2111538 w 2746360"/>
              <a:gd name="connsiteY10" fmla="*/ 329184 h 794968"/>
              <a:gd name="connsiteX11" fmla="*/ 2076997 w 2746360"/>
              <a:gd name="connsiteY11" fmla="*/ 398743 h 794968"/>
              <a:gd name="connsiteX12" fmla="*/ 1373180 w 2746360"/>
              <a:gd name="connsiteY12" fmla="*/ 794968 h 794968"/>
              <a:gd name="connsiteX13" fmla="*/ 669363 w 2746360"/>
              <a:gd name="connsiteY13" fmla="*/ 398743 h 794968"/>
              <a:gd name="connsiteX14" fmla="*/ 634822 w 2746360"/>
              <a:gd name="connsiteY14" fmla="*/ 329184 h 794968"/>
              <a:gd name="connsiteX15" fmla="*/ 0 w 2746360"/>
              <a:gd name="connsiteY15" fmla="*/ 329184 h 79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6360" h="794968">
                <a:moveTo>
                  <a:pt x="0" y="0"/>
                </a:moveTo>
                <a:lnTo>
                  <a:pt x="662152" y="0"/>
                </a:lnTo>
                <a:lnTo>
                  <a:pt x="662152" y="1"/>
                </a:lnTo>
                <a:lnTo>
                  <a:pt x="915980" y="1"/>
                </a:lnTo>
                <a:cubicBezTo>
                  <a:pt x="915980" y="252506"/>
                  <a:pt x="1120675" y="457201"/>
                  <a:pt x="1373180" y="457201"/>
                </a:cubicBezTo>
                <a:cubicBezTo>
                  <a:pt x="1625685" y="457201"/>
                  <a:pt x="1830380" y="252506"/>
                  <a:pt x="1830380" y="1"/>
                </a:cubicBezTo>
                <a:lnTo>
                  <a:pt x="2084208" y="1"/>
                </a:lnTo>
                <a:lnTo>
                  <a:pt x="2084208" y="0"/>
                </a:lnTo>
                <a:lnTo>
                  <a:pt x="2746360" y="0"/>
                </a:lnTo>
                <a:lnTo>
                  <a:pt x="2746360" y="329184"/>
                </a:lnTo>
                <a:lnTo>
                  <a:pt x="2111538" y="329184"/>
                </a:lnTo>
                <a:lnTo>
                  <a:pt x="2076997" y="398743"/>
                </a:lnTo>
                <a:cubicBezTo>
                  <a:pt x="1932661" y="636289"/>
                  <a:pt x="1671451" y="794968"/>
                  <a:pt x="1373180" y="794968"/>
                </a:cubicBezTo>
                <a:cubicBezTo>
                  <a:pt x="1074910" y="794968"/>
                  <a:pt x="813700" y="636289"/>
                  <a:pt x="669363" y="398743"/>
                </a:cubicBezTo>
                <a:lnTo>
                  <a:pt x="634822" y="329184"/>
                </a:lnTo>
                <a:lnTo>
                  <a:pt x="0" y="329184"/>
                </a:lnTo>
                <a:close/>
              </a:path>
            </a:pathLst>
          </a:custGeom>
          <a:solidFill>
            <a:srgbClr val="57CCC6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573109" y="1637464"/>
            <a:ext cx="1022398" cy="822960"/>
            <a:chOff x="1424814" y="2541925"/>
            <a:chExt cx="1022398" cy="82296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424814" y="2541925"/>
              <a:ext cx="822960" cy="822960"/>
            </a:xfrm>
            <a:prstGeom prst="ellipse">
              <a:avLst/>
            </a:prstGeom>
            <a:solidFill>
              <a:srgbClr val="FF7467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24814" y="2779250"/>
              <a:ext cx="1022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Lato"/>
                </a:rPr>
                <a:t>随机</a:t>
              </a:r>
              <a:r>
                <a:rPr lang="en-US" altLang="zh-CN" dirty="0" smtClean="0">
                  <a:solidFill>
                    <a:schemeClr val="bg1"/>
                  </a:solidFill>
                  <a:latin typeface="Lato"/>
                </a:rPr>
                <a:t>id</a:t>
              </a:r>
              <a:endParaRPr lang="en-US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20031" y="1637464"/>
            <a:ext cx="1426742" cy="822960"/>
            <a:chOff x="3971736" y="2541925"/>
            <a:chExt cx="1426742" cy="822960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171174" y="2541925"/>
              <a:ext cx="822960" cy="822960"/>
            </a:xfrm>
            <a:prstGeom prst="ellipse">
              <a:avLst/>
            </a:prstGeom>
            <a:solidFill>
              <a:srgbClr val="4CC8EC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71736" y="2768739"/>
              <a:ext cx="1426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Lato"/>
                </a:rPr>
                <a:t>数据库返回</a:t>
              </a:r>
              <a:endParaRPr lang="en-US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65829" y="1637464"/>
            <a:ext cx="822960" cy="822960"/>
            <a:chOff x="6917534" y="2541925"/>
            <a:chExt cx="822960" cy="822960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917534" y="2541925"/>
              <a:ext cx="822960" cy="822960"/>
            </a:xfrm>
            <a:prstGeom prst="ellipse">
              <a:avLst/>
            </a:prstGeom>
            <a:solidFill>
              <a:srgbClr val="F4C956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1304" y="2768739"/>
              <a:ext cx="74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Lato"/>
                </a:rPr>
                <a:t>处理</a:t>
              </a:r>
              <a:endParaRPr lang="en-US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812189" y="1637464"/>
            <a:ext cx="822960" cy="822960"/>
            <a:chOff x="9663894" y="2541925"/>
            <a:chExt cx="822960" cy="822960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9663894" y="2541925"/>
              <a:ext cx="822960" cy="822960"/>
            </a:xfrm>
            <a:prstGeom prst="ellipse">
              <a:avLst/>
            </a:prstGeom>
            <a:solidFill>
              <a:srgbClr val="57CCC6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31393" y="2768739"/>
              <a:ext cx="74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Lato"/>
                </a:rPr>
                <a:t>显示</a:t>
              </a:r>
              <a:endParaRPr lang="en-US" dirty="0">
                <a:solidFill>
                  <a:schemeClr val="bg1"/>
                </a:solidFill>
                <a:latin typeface="Lato"/>
              </a:endParaRPr>
            </a:p>
          </p:txBody>
        </p:sp>
      </p:grpSp>
      <p:pic>
        <p:nvPicPr>
          <p:cNvPr id="48" name="图片 47"/>
          <p:cNvPicPr/>
          <p:nvPr/>
        </p:nvPicPr>
        <p:blipFill>
          <a:blip r:embed="rId3"/>
          <a:stretch>
            <a:fillRect/>
          </a:stretch>
        </p:blipFill>
        <p:spPr>
          <a:xfrm>
            <a:off x="318222" y="3276414"/>
            <a:ext cx="3886200" cy="2152650"/>
          </a:xfrm>
          <a:prstGeom prst="rect">
            <a:avLst/>
          </a:prstGeom>
        </p:spPr>
      </p:pic>
      <p:pic>
        <p:nvPicPr>
          <p:cNvPr id="49" name="图片 48"/>
          <p:cNvPicPr/>
          <p:nvPr/>
        </p:nvPicPr>
        <p:blipFill>
          <a:blip r:embed="rId4"/>
          <a:stretch>
            <a:fillRect/>
          </a:stretch>
        </p:blipFill>
        <p:spPr>
          <a:xfrm>
            <a:off x="4833402" y="3029789"/>
            <a:ext cx="4709160" cy="3581400"/>
          </a:xfrm>
          <a:prstGeom prst="rect">
            <a:avLst/>
          </a:prstGeom>
        </p:spPr>
      </p:pic>
      <p:pic>
        <p:nvPicPr>
          <p:cNvPr id="50" name="图片 49"/>
          <p:cNvPicPr/>
          <p:nvPr/>
        </p:nvPicPr>
        <p:blipFill>
          <a:blip r:embed="rId5"/>
          <a:stretch>
            <a:fillRect/>
          </a:stretch>
        </p:blipFill>
        <p:spPr>
          <a:xfrm>
            <a:off x="999054" y="3029789"/>
            <a:ext cx="4143375" cy="3067050"/>
          </a:xfrm>
          <a:prstGeom prst="rect">
            <a:avLst/>
          </a:prstGeom>
        </p:spPr>
      </p:pic>
      <p:pic>
        <p:nvPicPr>
          <p:cNvPr id="51" name="图片 50"/>
          <p:cNvPicPr/>
          <p:nvPr/>
        </p:nvPicPr>
        <p:blipFill>
          <a:blip r:embed="rId6"/>
          <a:stretch>
            <a:fillRect/>
          </a:stretch>
        </p:blipFill>
        <p:spPr>
          <a:xfrm>
            <a:off x="8038770" y="3029789"/>
            <a:ext cx="3143250" cy="2009775"/>
          </a:xfrm>
          <a:prstGeom prst="rect">
            <a:avLst/>
          </a:prstGeom>
        </p:spPr>
      </p:pic>
      <p:pic>
        <p:nvPicPr>
          <p:cNvPr id="52" name="图片 51"/>
          <p:cNvPicPr/>
          <p:nvPr/>
        </p:nvPicPr>
        <p:blipFill>
          <a:blip r:embed="rId7"/>
          <a:stretch>
            <a:fillRect/>
          </a:stretch>
        </p:blipFill>
        <p:spPr>
          <a:xfrm>
            <a:off x="6520024" y="4820489"/>
            <a:ext cx="50768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1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 animBg="1"/>
      <p:bldP spid="19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70046" y="304456"/>
            <a:ext cx="5845156" cy="1077095"/>
            <a:chOff x="587022" y="976809"/>
            <a:chExt cx="5845156" cy="1077095"/>
          </a:xfrm>
        </p:grpSpPr>
        <p:sp>
          <p:nvSpPr>
            <p:cNvPr id="13" name="TextBox 12"/>
            <p:cNvSpPr txBox="1"/>
            <p:nvPr/>
          </p:nvSpPr>
          <p:spPr>
            <a:xfrm>
              <a:off x="587022" y="976809"/>
              <a:ext cx="55089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核心代码说明</a:t>
              </a:r>
              <a:endParaRPr lang="en-US" altLang="zh-CN" sz="44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2683" y="1684572"/>
              <a:ext cx="581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推荐功能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42" name="Picture 41">
            <a:hlinkClick r:id="rId3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78911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pic>
        <p:nvPicPr>
          <p:cNvPr id="43" name="图片 4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7" y="1488440"/>
            <a:ext cx="4162425" cy="3881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6517" y="54764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推荐列表生成</a:t>
            </a:r>
          </a:p>
        </p:txBody>
      </p:sp>
      <p:pic>
        <p:nvPicPr>
          <p:cNvPr id="45" name="图片 4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14" y="296336"/>
            <a:ext cx="5274310" cy="2170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57755" y="296336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显示信息主控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7" name="图片 4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30" y="2714199"/>
            <a:ext cx="4290695" cy="2762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51765" y="3999121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获取信息列表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0" name="图片 6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63" y="4619199"/>
            <a:ext cx="4547870" cy="1714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9608" y="41448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获取单个电影信息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1" name="图片 7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18" y="1484644"/>
            <a:ext cx="3128645" cy="25571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9100" y="1484644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获取总控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3" name="图片 72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39" y="661194"/>
            <a:ext cx="3176270" cy="2571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01885" y="689188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获取单个电影</a:t>
            </a:r>
            <a:r>
              <a:rPr lang="zh-CN" altLang="zh-CN" dirty="0" smtClean="0">
                <a:solidFill>
                  <a:schemeClr val="bg1"/>
                </a:solidFill>
              </a:rPr>
              <a:t>信息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4" name="图片 73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84" y="3576529"/>
            <a:ext cx="3871595" cy="1899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51765" y="5635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图片加载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5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90685" y="1028343"/>
            <a:ext cx="328515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喜欢</a:t>
            </a:r>
            <a:r>
              <a:rPr lang="en-US" altLang="zh-CN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/</a:t>
            </a:r>
            <a:r>
              <a:rPr lang="zh-CN" alt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不</a:t>
            </a:r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喜欢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async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/await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  <a:p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062235" y="5178301"/>
            <a:ext cx="39062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zh-CN" altLang="zh-CN" dirty="0">
                <a:solidFill>
                  <a:schemeClr val="bg1"/>
                </a:solidFill>
              </a:rPr>
              <a:t>显示文章总控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1" y="347856"/>
            <a:ext cx="3314700" cy="483044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60" y="1405793"/>
            <a:ext cx="3305175" cy="432879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364" y="2184302"/>
            <a:ext cx="2861945" cy="2771775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9" y="347856"/>
            <a:ext cx="4629150" cy="1785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26829" y="21135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获取文章列表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9" y="2763078"/>
            <a:ext cx="2747645" cy="142367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05" y="3975086"/>
            <a:ext cx="3143250" cy="2419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6698" y="41867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单个</a:t>
            </a:r>
            <a:r>
              <a:rPr lang="zh-CN" altLang="zh-CN" dirty="0" smtClean="0">
                <a:solidFill>
                  <a:schemeClr val="bg1"/>
                </a:solidFill>
              </a:rPr>
              <a:t>文章</a:t>
            </a:r>
            <a:r>
              <a:rPr lang="zh-CN" altLang="en-US" dirty="0" smtClean="0">
                <a:solidFill>
                  <a:schemeClr val="bg1"/>
                </a:solidFill>
              </a:rPr>
              <a:t>获取和</a:t>
            </a:r>
            <a:r>
              <a:rPr lang="zh-CN" altLang="zh-CN" dirty="0" smtClean="0">
                <a:solidFill>
                  <a:schemeClr val="bg1"/>
                </a:solidFill>
              </a:rPr>
              <a:t>加载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1" y="5123042"/>
            <a:ext cx="2585720" cy="1261745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84" y="2828869"/>
            <a:ext cx="3109595" cy="21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0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0046" y="304456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换一下</a:t>
            </a:r>
            <a:r>
              <a:rPr lang="en-US" altLang="zh-CN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/</a:t>
            </a:r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相似推荐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66527" y="922564"/>
            <a:ext cx="3678110" cy="686664"/>
            <a:chOff x="1866527" y="922564"/>
            <a:chExt cx="3678110" cy="686664"/>
          </a:xfrm>
        </p:grpSpPr>
        <p:sp>
          <p:nvSpPr>
            <p:cNvPr id="14" name="Freeform 13"/>
            <p:cNvSpPr/>
            <p:nvPr/>
          </p:nvSpPr>
          <p:spPr>
            <a:xfrm>
              <a:off x="1866527" y="922564"/>
              <a:ext cx="3678110" cy="686664"/>
            </a:xfrm>
            <a:custGeom>
              <a:avLst/>
              <a:gdLst>
                <a:gd name="connsiteX0" fmla="*/ 469808 w 4339988"/>
                <a:gd name="connsiteY0" fmla="*/ 0 h 686664"/>
                <a:gd name="connsiteX1" fmla="*/ 666000 w 4339988"/>
                <a:gd name="connsiteY1" fmla="*/ 191999 h 686664"/>
                <a:gd name="connsiteX2" fmla="*/ 4339988 w 4339988"/>
                <a:gd name="connsiteY2" fmla="*/ 191999 h 686664"/>
                <a:gd name="connsiteX3" fmla="*/ 4339988 w 4339988"/>
                <a:gd name="connsiteY3" fmla="*/ 686664 h 686664"/>
                <a:gd name="connsiteX4" fmla="*/ 0 w 4339988"/>
                <a:gd name="connsiteY4" fmla="*/ 686664 h 686664"/>
                <a:gd name="connsiteX5" fmla="*/ 0 w 4339988"/>
                <a:gd name="connsiteY5" fmla="*/ 191999 h 686664"/>
                <a:gd name="connsiteX6" fmla="*/ 273616 w 4339988"/>
                <a:gd name="connsiteY6" fmla="*/ 191999 h 68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9988" h="686664">
                  <a:moveTo>
                    <a:pt x="469808" y="0"/>
                  </a:moveTo>
                  <a:lnTo>
                    <a:pt x="666000" y="191999"/>
                  </a:lnTo>
                  <a:lnTo>
                    <a:pt x="4339988" y="191999"/>
                  </a:lnTo>
                  <a:lnTo>
                    <a:pt x="4339988" y="686664"/>
                  </a:lnTo>
                  <a:lnTo>
                    <a:pt x="0" y="686664"/>
                  </a:lnTo>
                  <a:lnTo>
                    <a:pt x="0" y="191999"/>
                  </a:lnTo>
                  <a:lnTo>
                    <a:pt x="273616" y="191999"/>
                  </a:ln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8405" y="1166173"/>
              <a:ext cx="2507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云函数</a:t>
              </a:r>
              <a:endParaRPr lang="en-US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78911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49" y="2121646"/>
            <a:ext cx="5274310" cy="37477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4549" y="60125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换一下：</a:t>
            </a:r>
            <a:r>
              <a:rPr lang="zh-CN" altLang="zh-CN" dirty="0" smtClean="0">
                <a:solidFill>
                  <a:schemeClr val="bg1"/>
                </a:solidFill>
              </a:rPr>
              <a:t>数据</a:t>
            </a:r>
            <a:r>
              <a:rPr lang="zh-CN" altLang="zh-CN" dirty="0">
                <a:solidFill>
                  <a:schemeClr val="bg1"/>
                </a:solidFill>
              </a:rPr>
              <a:t>更新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49" y="2121646"/>
            <a:ext cx="2750820" cy="1737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0864" y="40020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计算数组元素个数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94" y="1878317"/>
            <a:ext cx="1836420" cy="3359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46894" y="5565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计算两个数组并集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49" y="348809"/>
            <a:ext cx="2083435" cy="200406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48" y="2380911"/>
            <a:ext cx="2083435" cy="172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6602" y="41867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计算两个数组交集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17" y="348809"/>
            <a:ext cx="2118360" cy="351282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36" y="3859006"/>
            <a:ext cx="2118360" cy="27971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748549" y="5409686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相似度计算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4" grpId="0"/>
      <p:bldP spid="5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计算相似度总</a:t>
            </a:r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控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3" name="图片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4" y="1162878"/>
            <a:ext cx="7438984" cy="5441343"/>
          </a:xfrm>
          <a:prstGeom prst="rect">
            <a:avLst/>
          </a:prstGeom>
        </p:spPr>
      </p:pic>
      <p:pic>
        <p:nvPicPr>
          <p:cNvPr id="34" name="图片 3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54" y="1162877"/>
            <a:ext cx="3711768" cy="54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7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/>
          <p:cNvSpPr/>
          <p:nvPr/>
        </p:nvSpPr>
        <p:spPr>
          <a:xfrm rot="13625533">
            <a:off x="4422838" y="4260546"/>
            <a:ext cx="1419900" cy="369239"/>
          </a:xfrm>
          <a:custGeom>
            <a:avLst/>
            <a:gdLst>
              <a:gd name="connsiteX0" fmla="*/ 143253 w 1419900"/>
              <a:gd name="connsiteY0" fmla="*/ 80535 h 369239"/>
              <a:gd name="connsiteX1" fmla="*/ 220745 w 1419900"/>
              <a:gd name="connsiteY1" fmla="*/ 17868 h 369239"/>
              <a:gd name="connsiteX2" fmla="*/ 257146 w 1419900"/>
              <a:gd name="connsiteY2" fmla="*/ 0 h 369239"/>
              <a:gd name="connsiteX3" fmla="*/ 354997 w 1419900"/>
              <a:gd name="connsiteY3" fmla="*/ 0 h 369239"/>
              <a:gd name="connsiteX4" fmla="*/ 358115 w 1419900"/>
              <a:gd name="connsiteY4" fmla="*/ 1186 h 369239"/>
              <a:gd name="connsiteX5" fmla="*/ 356211 w 1419900"/>
              <a:gd name="connsiteY5" fmla="*/ 0 h 369239"/>
              <a:gd name="connsiteX6" fmla="*/ 1419900 w 1419900"/>
              <a:gd name="connsiteY6" fmla="*/ 0 h 369239"/>
              <a:gd name="connsiteX7" fmla="*/ 1419900 w 1419900"/>
              <a:gd name="connsiteY7" fmla="*/ 27087 h 369239"/>
              <a:gd name="connsiteX8" fmla="*/ 1357373 w 1419900"/>
              <a:gd name="connsiteY8" fmla="*/ 77652 h 369239"/>
              <a:gd name="connsiteX9" fmla="*/ 1286272 w 1419900"/>
              <a:gd name="connsiteY9" fmla="*/ 169192 h 369239"/>
              <a:gd name="connsiteX10" fmla="*/ 1220832 w 1419900"/>
              <a:gd name="connsiteY10" fmla="*/ 323531 h 369239"/>
              <a:gd name="connsiteX11" fmla="*/ 1214120 w 1419900"/>
              <a:gd name="connsiteY11" fmla="*/ 366356 h 369239"/>
              <a:gd name="connsiteX12" fmla="*/ 1419900 w 1419900"/>
              <a:gd name="connsiteY12" fmla="*/ 366356 h 369239"/>
              <a:gd name="connsiteX13" fmla="*/ 1419900 w 1419900"/>
              <a:gd name="connsiteY13" fmla="*/ 369239 h 369239"/>
              <a:gd name="connsiteX14" fmla="*/ 0 w 1419900"/>
              <a:gd name="connsiteY14" fmla="*/ 369239 h 369239"/>
              <a:gd name="connsiteX15" fmla="*/ 6712 w 1419900"/>
              <a:gd name="connsiteY15" fmla="*/ 326414 h 369239"/>
              <a:gd name="connsiteX16" fmla="*/ 72152 w 1419900"/>
              <a:gd name="connsiteY16" fmla="*/ 172075 h 369239"/>
              <a:gd name="connsiteX17" fmla="*/ 143253 w 1419900"/>
              <a:gd name="connsiteY17" fmla="*/ 80535 h 36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900" h="369239">
                <a:moveTo>
                  <a:pt x="143253" y="80535"/>
                </a:moveTo>
                <a:cubicBezTo>
                  <a:pt x="168530" y="54528"/>
                  <a:pt x="194871" y="33333"/>
                  <a:pt x="220745" y="17868"/>
                </a:cubicBezTo>
                <a:lnTo>
                  <a:pt x="257146" y="0"/>
                </a:lnTo>
                <a:lnTo>
                  <a:pt x="354997" y="0"/>
                </a:lnTo>
                <a:lnTo>
                  <a:pt x="358115" y="1186"/>
                </a:lnTo>
                <a:lnTo>
                  <a:pt x="356211" y="0"/>
                </a:lnTo>
                <a:lnTo>
                  <a:pt x="1419900" y="0"/>
                </a:lnTo>
                <a:lnTo>
                  <a:pt x="1419900" y="27087"/>
                </a:lnTo>
                <a:lnTo>
                  <a:pt x="1357373" y="77652"/>
                </a:lnTo>
                <a:cubicBezTo>
                  <a:pt x="1332097" y="103660"/>
                  <a:pt x="1307885" y="134479"/>
                  <a:pt x="1286272" y="169192"/>
                </a:cubicBezTo>
                <a:cubicBezTo>
                  <a:pt x="1253851" y="221263"/>
                  <a:pt x="1231872" y="274712"/>
                  <a:pt x="1220832" y="323531"/>
                </a:cubicBezTo>
                <a:lnTo>
                  <a:pt x="1214120" y="366356"/>
                </a:lnTo>
                <a:lnTo>
                  <a:pt x="1419900" y="366356"/>
                </a:lnTo>
                <a:lnTo>
                  <a:pt x="1419900" y="369239"/>
                </a:lnTo>
                <a:lnTo>
                  <a:pt x="0" y="369239"/>
                </a:lnTo>
                <a:lnTo>
                  <a:pt x="6712" y="326414"/>
                </a:lnTo>
                <a:cubicBezTo>
                  <a:pt x="17752" y="277595"/>
                  <a:pt x="39731" y="224146"/>
                  <a:pt x="72152" y="172075"/>
                </a:cubicBezTo>
                <a:cubicBezTo>
                  <a:pt x="93765" y="137362"/>
                  <a:pt x="117977" y="106543"/>
                  <a:pt x="143253" y="80535"/>
                </a:cubicBezTo>
                <a:close/>
              </a:path>
            </a:pathLst>
          </a:custGeom>
          <a:solidFill>
            <a:srgbClr val="D6A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8225533">
            <a:off x="7257324" y="3914263"/>
            <a:ext cx="1419900" cy="369239"/>
          </a:xfrm>
          <a:custGeom>
            <a:avLst/>
            <a:gdLst>
              <a:gd name="connsiteX0" fmla="*/ 143253 w 1419900"/>
              <a:gd name="connsiteY0" fmla="*/ 80535 h 369239"/>
              <a:gd name="connsiteX1" fmla="*/ 220745 w 1419900"/>
              <a:gd name="connsiteY1" fmla="*/ 17868 h 369239"/>
              <a:gd name="connsiteX2" fmla="*/ 257146 w 1419900"/>
              <a:gd name="connsiteY2" fmla="*/ 0 h 369239"/>
              <a:gd name="connsiteX3" fmla="*/ 354997 w 1419900"/>
              <a:gd name="connsiteY3" fmla="*/ 0 h 369239"/>
              <a:gd name="connsiteX4" fmla="*/ 358115 w 1419900"/>
              <a:gd name="connsiteY4" fmla="*/ 1186 h 369239"/>
              <a:gd name="connsiteX5" fmla="*/ 356211 w 1419900"/>
              <a:gd name="connsiteY5" fmla="*/ 0 h 369239"/>
              <a:gd name="connsiteX6" fmla="*/ 1419900 w 1419900"/>
              <a:gd name="connsiteY6" fmla="*/ 0 h 369239"/>
              <a:gd name="connsiteX7" fmla="*/ 1419900 w 1419900"/>
              <a:gd name="connsiteY7" fmla="*/ 27087 h 369239"/>
              <a:gd name="connsiteX8" fmla="*/ 1357373 w 1419900"/>
              <a:gd name="connsiteY8" fmla="*/ 77652 h 369239"/>
              <a:gd name="connsiteX9" fmla="*/ 1286272 w 1419900"/>
              <a:gd name="connsiteY9" fmla="*/ 169192 h 369239"/>
              <a:gd name="connsiteX10" fmla="*/ 1220832 w 1419900"/>
              <a:gd name="connsiteY10" fmla="*/ 323531 h 369239"/>
              <a:gd name="connsiteX11" fmla="*/ 1214120 w 1419900"/>
              <a:gd name="connsiteY11" fmla="*/ 366356 h 369239"/>
              <a:gd name="connsiteX12" fmla="*/ 1419900 w 1419900"/>
              <a:gd name="connsiteY12" fmla="*/ 366356 h 369239"/>
              <a:gd name="connsiteX13" fmla="*/ 1419900 w 1419900"/>
              <a:gd name="connsiteY13" fmla="*/ 369239 h 369239"/>
              <a:gd name="connsiteX14" fmla="*/ 0 w 1419900"/>
              <a:gd name="connsiteY14" fmla="*/ 369239 h 369239"/>
              <a:gd name="connsiteX15" fmla="*/ 6712 w 1419900"/>
              <a:gd name="connsiteY15" fmla="*/ 326414 h 369239"/>
              <a:gd name="connsiteX16" fmla="*/ 72152 w 1419900"/>
              <a:gd name="connsiteY16" fmla="*/ 172075 h 369239"/>
              <a:gd name="connsiteX17" fmla="*/ 143253 w 1419900"/>
              <a:gd name="connsiteY17" fmla="*/ 80535 h 36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900" h="369239">
                <a:moveTo>
                  <a:pt x="143253" y="80535"/>
                </a:moveTo>
                <a:cubicBezTo>
                  <a:pt x="168530" y="54528"/>
                  <a:pt x="194871" y="33333"/>
                  <a:pt x="220745" y="17868"/>
                </a:cubicBezTo>
                <a:lnTo>
                  <a:pt x="257146" y="0"/>
                </a:lnTo>
                <a:lnTo>
                  <a:pt x="354997" y="0"/>
                </a:lnTo>
                <a:lnTo>
                  <a:pt x="358115" y="1186"/>
                </a:lnTo>
                <a:lnTo>
                  <a:pt x="356211" y="0"/>
                </a:lnTo>
                <a:lnTo>
                  <a:pt x="1419900" y="0"/>
                </a:lnTo>
                <a:lnTo>
                  <a:pt x="1419900" y="27087"/>
                </a:lnTo>
                <a:lnTo>
                  <a:pt x="1357373" y="77652"/>
                </a:lnTo>
                <a:cubicBezTo>
                  <a:pt x="1332097" y="103660"/>
                  <a:pt x="1307885" y="134479"/>
                  <a:pt x="1286272" y="169192"/>
                </a:cubicBezTo>
                <a:cubicBezTo>
                  <a:pt x="1253851" y="221263"/>
                  <a:pt x="1231872" y="274712"/>
                  <a:pt x="1220832" y="323531"/>
                </a:cubicBezTo>
                <a:lnTo>
                  <a:pt x="1214120" y="366356"/>
                </a:lnTo>
                <a:lnTo>
                  <a:pt x="1419900" y="366356"/>
                </a:lnTo>
                <a:lnTo>
                  <a:pt x="1419900" y="369239"/>
                </a:lnTo>
                <a:lnTo>
                  <a:pt x="0" y="369239"/>
                </a:lnTo>
                <a:lnTo>
                  <a:pt x="6712" y="326414"/>
                </a:lnTo>
                <a:cubicBezTo>
                  <a:pt x="17752" y="277595"/>
                  <a:pt x="39731" y="224146"/>
                  <a:pt x="72152" y="172075"/>
                </a:cubicBezTo>
                <a:cubicBezTo>
                  <a:pt x="93765" y="137362"/>
                  <a:pt x="117977" y="106543"/>
                  <a:pt x="143253" y="80535"/>
                </a:cubicBezTo>
                <a:close/>
              </a:path>
            </a:pathLst>
          </a:custGeom>
          <a:solidFill>
            <a:srgbClr val="2EA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/>
          <p:cNvSpPr/>
          <p:nvPr/>
        </p:nvSpPr>
        <p:spPr>
          <a:xfrm rot="2825533">
            <a:off x="6857416" y="1069392"/>
            <a:ext cx="1419900" cy="369239"/>
          </a:xfrm>
          <a:custGeom>
            <a:avLst/>
            <a:gdLst>
              <a:gd name="connsiteX0" fmla="*/ 143253 w 1419900"/>
              <a:gd name="connsiteY0" fmla="*/ 80535 h 369239"/>
              <a:gd name="connsiteX1" fmla="*/ 220745 w 1419900"/>
              <a:gd name="connsiteY1" fmla="*/ 17868 h 369239"/>
              <a:gd name="connsiteX2" fmla="*/ 257146 w 1419900"/>
              <a:gd name="connsiteY2" fmla="*/ 0 h 369239"/>
              <a:gd name="connsiteX3" fmla="*/ 354997 w 1419900"/>
              <a:gd name="connsiteY3" fmla="*/ 0 h 369239"/>
              <a:gd name="connsiteX4" fmla="*/ 358115 w 1419900"/>
              <a:gd name="connsiteY4" fmla="*/ 1186 h 369239"/>
              <a:gd name="connsiteX5" fmla="*/ 356211 w 1419900"/>
              <a:gd name="connsiteY5" fmla="*/ 0 h 369239"/>
              <a:gd name="connsiteX6" fmla="*/ 1419900 w 1419900"/>
              <a:gd name="connsiteY6" fmla="*/ 0 h 369239"/>
              <a:gd name="connsiteX7" fmla="*/ 1419900 w 1419900"/>
              <a:gd name="connsiteY7" fmla="*/ 27087 h 369239"/>
              <a:gd name="connsiteX8" fmla="*/ 1357373 w 1419900"/>
              <a:gd name="connsiteY8" fmla="*/ 77652 h 369239"/>
              <a:gd name="connsiteX9" fmla="*/ 1286272 w 1419900"/>
              <a:gd name="connsiteY9" fmla="*/ 169192 h 369239"/>
              <a:gd name="connsiteX10" fmla="*/ 1220832 w 1419900"/>
              <a:gd name="connsiteY10" fmla="*/ 323531 h 369239"/>
              <a:gd name="connsiteX11" fmla="*/ 1214120 w 1419900"/>
              <a:gd name="connsiteY11" fmla="*/ 366356 h 369239"/>
              <a:gd name="connsiteX12" fmla="*/ 1419900 w 1419900"/>
              <a:gd name="connsiteY12" fmla="*/ 366356 h 369239"/>
              <a:gd name="connsiteX13" fmla="*/ 1419900 w 1419900"/>
              <a:gd name="connsiteY13" fmla="*/ 369239 h 369239"/>
              <a:gd name="connsiteX14" fmla="*/ 0 w 1419900"/>
              <a:gd name="connsiteY14" fmla="*/ 369239 h 369239"/>
              <a:gd name="connsiteX15" fmla="*/ 6712 w 1419900"/>
              <a:gd name="connsiteY15" fmla="*/ 326414 h 369239"/>
              <a:gd name="connsiteX16" fmla="*/ 72152 w 1419900"/>
              <a:gd name="connsiteY16" fmla="*/ 172075 h 369239"/>
              <a:gd name="connsiteX17" fmla="*/ 143253 w 1419900"/>
              <a:gd name="connsiteY17" fmla="*/ 80535 h 36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900" h="369239">
                <a:moveTo>
                  <a:pt x="143253" y="80535"/>
                </a:moveTo>
                <a:cubicBezTo>
                  <a:pt x="168530" y="54528"/>
                  <a:pt x="194871" y="33333"/>
                  <a:pt x="220745" y="17868"/>
                </a:cubicBezTo>
                <a:lnTo>
                  <a:pt x="257146" y="0"/>
                </a:lnTo>
                <a:lnTo>
                  <a:pt x="354997" y="0"/>
                </a:lnTo>
                <a:lnTo>
                  <a:pt x="358115" y="1186"/>
                </a:lnTo>
                <a:lnTo>
                  <a:pt x="356211" y="0"/>
                </a:lnTo>
                <a:lnTo>
                  <a:pt x="1419900" y="0"/>
                </a:lnTo>
                <a:lnTo>
                  <a:pt x="1419900" y="27087"/>
                </a:lnTo>
                <a:lnTo>
                  <a:pt x="1357373" y="77652"/>
                </a:lnTo>
                <a:cubicBezTo>
                  <a:pt x="1332097" y="103660"/>
                  <a:pt x="1307885" y="134479"/>
                  <a:pt x="1286272" y="169192"/>
                </a:cubicBezTo>
                <a:cubicBezTo>
                  <a:pt x="1253851" y="221263"/>
                  <a:pt x="1231872" y="274712"/>
                  <a:pt x="1220832" y="323531"/>
                </a:cubicBezTo>
                <a:lnTo>
                  <a:pt x="1214120" y="366356"/>
                </a:lnTo>
                <a:lnTo>
                  <a:pt x="1419900" y="366356"/>
                </a:lnTo>
                <a:lnTo>
                  <a:pt x="1419900" y="369239"/>
                </a:lnTo>
                <a:lnTo>
                  <a:pt x="0" y="369239"/>
                </a:lnTo>
                <a:lnTo>
                  <a:pt x="6712" y="326414"/>
                </a:lnTo>
                <a:cubicBezTo>
                  <a:pt x="17752" y="277595"/>
                  <a:pt x="39731" y="224146"/>
                  <a:pt x="72152" y="172075"/>
                </a:cubicBezTo>
                <a:cubicBezTo>
                  <a:pt x="93765" y="137362"/>
                  <a:pt x="117977" y="106543"/>
                  <a:pt x="143253" y="80535"/>
                </a:cubicBezTo>
                <a:close/>
              </a:path>
            </a:pathLst>
          </a:custGeom>
          <a:solidFill>
            <a:srgbClr val="E15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/>
          <p:cNvSpPr/>
          <p:nvPr/>
        </p:nvSpPr>
        <p:spPr>
          <a:xfrm rot="19025533">
            <a:off x="4017244" y="1410363"/>
            <a:ext cx="1419900" cy="369239"/>
          </a:xfrm>
          <a:custGeom>
            <a:avLst/>
            <a:gdLst>
              <a:gd name="connsiteX0" fmla="*/ 143253 w 1419900"/>
              <a:gd name="connsiteY0" fmla="*/ 80535 h 369239"/>
              <a:gd name="connsiteX1" fmla="*/ 220745 w 1419900"/>
              <a:gd name="connsiteY1" fmla="*/ 17868 h 369239"/>
              <a:gd name="connsiteX2" fmla="*/ 257146 w 1419900"/>
              <a:gd name="connsiteY2" fmla="*/ 0 h 369239"/>
              <a:gd name="connsiteX3" fmla="*/ 354997 w 1419900"/>
              <a:gd name="connsiteY3" fmla="*/ 0 h 369239"/>
              <a:gd name="connsiteX4" fmla="*/ 358115 w 1419900"/>
              <a:gd name="connsiteY4" fmla="*/ 1186 h 369239"/>
              <a:gd name="connsiteX5" fmla="*/ 356211 w 1419900"/>
              <a:gd name="connsiteY5" fmla="*/ 0 h 369239"/>
              <a:gd name="connsiteX6" fmla="*/ 1419900 w 1419900"/>
              <a:gd name="connsiteY6" fmla="*/ 0 h 369239"/>
              <a:gd name="connsiteX7" fmla="*/ 1419900 w 1419900"/>
              <a:gd name="connsiteY7" fmla="*/ 27087 h 369239"/>
              <a:gd name="connsiteX8" fmla="*/ 1357373 w 1419900"/>
              <a:gd name="connsiteY8" fmla="*/ 77652 h 369239"/>
              <a:gd name="connsiteX9" fmla="*/ 1286272 w 1419900"/>
              <a:gd name="connsiteY9" fmla="*/ 169192 h 369239"/>
              <a:gd name="connsiteX10" fmla="*/ 1220832 w 1419900"/>
              <a:gd name="connsiteY10" fmla="*/ 323531 h 369239"/>
              <a:gd name="connsiteX11" fmla="*/ 1214120 w 1419900"/>
              <a:gd name="connsiteY11" fmla="*/ 366356 h 369239"/>
              <a:gd name="connsiteX12" fmla="*/ 1419900 w 1419900"/>
              <a:gd name="connsiteY12" fmla="*/ 366356 h 369239"/>
              <a:gd name="connsiteX13" fmla="*/ 1419900 w 1419900"/>
              <a:gd name="connsiteY13" fmla="*/ 369239 h 369239"/>
              <a:gd name="connsiteX14" fmla="*/ 0 w 1419900"/>
              <a:gd name="connsiteY14" fmla="*/ 369239 h 369239"/>
              <a:gd name="connsiteX15" fmla="*/ 6712 w 1419900"/>
              <a:gd name="connsiteY15" fmla="*/ 326414 h 369239"/>
              <a:gd name="connsiteX16" fmla="*/ 72152 w 1419900"/>
              <a:gd name="connsiteY16" fmla="*/ 172075 h 369239"/>
              <a:gd name="connsiteX17" fmla="*/ 143253 w 1419900"/>
              <a:gd name="connsiteY17" fmla="*/ 80535 h 36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900" h="369239">
                <a:moveTo>
                  <a:pt x="143253" y="80535"/>
                </a:moveTo>
                <a:cubicBezTo>
                  <a:pt x="168530" y="54528"/>
                  <a:pt x="194871" y="33333"/>
                  <a:pt x="220745" y="17868"/>
                </a:cubicBezTo>
                <a:lnTo>
                  <a:pt x="257146" y="0"/>
                </a:lnTo>
                <a:lnTo>
                  <a:pt x="354997" y="0"/>
                </a:lnTo>
                <a:lnTo>
                  <a:pt x="358115" y="1186"/>
                </a:lnTo>
                <a:lnTo>
                  <a:pt x="356211" y="0"/>
                </a:lnTo>
                <a:lnTo>
                  <a:pt x="1419900" y="0"/>
                </a:lnTo>
                <a:lnTo>
                  <a:pt x="1419900" y="27087"/>
                </a:lnTo>
                <a:lnTo>
                  <a:pt x="1357373" y="77652"/>
                </a:lnTo>
                <a:cubicBezTo>
                  <a:pt x="1332097" y="103660"/>
                  <a:pt x="1307885" y="134479"/>
                  <a:pt x="1286272" y="169192"/>
                </a:cubicBezTo>
                <a:cubicBezTo>
                  <a:pt x="1253851" y="221263"/>
                  <a:pt x="1231872" y="274712"/>
                  <a:pt x="1220832" y="323531"/>
                </a:cubicBezTo>
                <a:lnTo>
                  <a:pt x="1214120" y="366356"/>
                </a:lnTo>
                <a:lnTo>
                  <a:pt x="1419900" y="366356"/>
                </a:lnTo>
                <a:lnTo>
                  <a:pt x="1419900" y="369239"/>
                </a:lnTo>
                <a:lnTo>
                  <a:pt x="0" y="369239"/>
                </a:lnTo>
                <a:lnTo>
                  <a:pt x="6712" y="326414"/>
                </a:lnTo>
                <a:cubicBezTo>
                  <a:pt x="17752" y="277595"/>
                  <a:pt x="39731" y="224146"/>
                  <a:pt x="72152" y="172075"/>
                </a:cubicBezTo>
                <a:cubicBezTo>
                  <a:pt x="93765" y="137362"/>
                  <a:pt x="117977" y="106543"/>
                  <a:pt x="143253" y="80535"/>
                </a:cubicBezTo>
                <a:close/>
              </a:path>
            </a:pathLst>
          </a:custGeom>
          <a:solidFill>
            <a:srgbClr val="39A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 rot="2700000">
            <a:off x="4459249" y="938599"/>
            <a:ext cx="3794760" cy="3794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/>
        </p:nvSpPr>
        <p:spPr>
          <a:xfrm>
            <a:off x="7166872" y="825154"/>
            <a:ext cx="1524000" cy="2632363"/>
          </a:xfrm>
          <a:custGeom>
            <a:avLst/>
            <a:gdLst>
              <a:gd name="connsiteX0" fmla="*/ 263235 w 1524000"/>
              <a:gd name="connsiteY0" fmla="*/ 0 h 2632363"/>
              <a:gd name="connsiteX1" fmla="*/ 1288469 w 1524000"/>
              <a:gd name="connsiteY1" fmla="*/ 1094509 h 2632363"/>
              <a:gd name="connsiteX2" fmla="*/ 1288470 w 1524000"/>
              <a:gd name="connsiteY2" fmla="*/ 1094509 h 2632363"/>
              <a:gd name="connsiteX3" fmla="*/ 1288470 w 1524000"/>
              <a:gd name="connsiteY3" fmla="*/ 1094510 h 2632363"/>
              <a:gd name="connsiteX4" fmla="*/ 1288470 w 1524000"/>
              <a:gd name="connsiteY4" fmla="*/ 1870363 h 2632363"/>
              <a:gd name="connsiteX5" fmla="*/ 1524000 w 1524000"/>
              <a:gd name="connsiteY5" fmla="*/ 1870363 h 2632363"/>
              <a:gd name="connsiteX6" fmla="*/ 762000 w 1524000"/>
              <a:gd name="connsiteY6" fmla="*/ 2632363 h 2632363"/>
              <a:gd name="connsiteX7" fmla="*/ 0 w 1524000"/>
              <a:gd name="connsiteY7" fmla="*/ 1870363 h 2632363"/>
              <a:gd name="connsiteX8" fmla="*/ 263235 w 1524000"/>
              <a:gd name="connsiteY8" fmla="*/ 1870363 h 2632363"/>
              <a:gd name="connsiteX9" fmla="*/ 263235 w 1524000"/>
              <a:gd name="connsiteY9" fmla="*/ 1094510 h 2632363"/>
              <a:gd name="connsiteX10" fmla="*/ 263235 w 1524000"/>
              <a:gd name="connsiteY10" fmla="*/ 1094509 h 26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0" h="2632363">
                <a:moveTo>
                  <a:pt x="263235" y="0"/>
                </a:moveTo>
                <a:lnTo>
                  <a:pt x="1288469" y="1094509"/>
                </a:lnTo>
                <a:lnTo>
                  <a:pt x="1288470" y="1094509"/>
                </a:lnTo>
                <a:lnTo>
                  <a:pt x="1288470" y="1094510"/>
                </a:lnTo>
                <a:lnTo>
                  <a:pt x="1288470" y="1870363"/>
                </a:lnTo>
                <a:lnTo>
                  <a:pt x="1524000" y="1870363"/>
                </a:lnTo>
                <a:lnTo>
                  <a:pt x="762000" y="2632363"/>
                </a:lnTo>
                <a:lnTo>
                  <a:pt x="0" y="1870363"/>
                </a:lnTo>
                <a:lnTo>
                  <a:pt x="263235" y="1870363"/>
                </a:lnTo>
                <a:lnTo>
                  <a:pt x="263235" y="1094510"/>
                </a:lnTo>
                <a:lnTo>
                  <a:pt x="263235" y="1094509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 rot="5400000">
            <a:off x="6317950" y="3144207"/>
            <a:ext cx="1524000" cy="2632363"/>
          </a:xfrm>
          <a:custGeom>
            <a:avLst/>
            <a:gdLst>
              <a:gd name="connsiteX0" fmla="*/ 263235 w 1524000"/>
              <a:gd name="connsiteY0" fmla="*/ 0 h 2632363"/>
              <a:gd name="connsiteX1" fmla="*/ 1288469 w 1524000"/>
              <a:gd name="connsiteY1" fmla="*/ 1094509 h 2632363"/>
              <a:gd name="connsiteX2" fmla="*/ 1288470 w 1524000"/>
              <a:gd name="connsiteY2" fmla="*/ 1094509 h 2632363"/>
              <a:gd name="connsiteX3" fmla="*/ 1288470 w 1524000"/>
              <a:gd name="connsiteY3" fmla="*/ 1094510 h 2632363"/>
              <a:gd name="connsiteX4" fmla="*/ 1288470 w 1524000"/>
              <a:gd name="connsiteY4" fmla="*/ 1870363 h 2632363"/>
              <a:gd name="connsiteX5" fmla="*/ 1524000 w 1524000"/>
              <a:gd name="connsiteY5" fmla="*/ 1870363 h 2632363"/>
              <a:gd name="connsiteX6" fmla="*/ 762000 w 1524000"/>
              <a:gd name="connsiteY6" fmla="*/ 2632363 h 2632363"/>
              <a:gd name="connsiteX7" fmla="*/ 0 w 1524000"/>
              <a:gd name="connsiteY7" fmla="*/ 1870363 h 2632363"/>
              <a:gd name="connsiteX8" fmla="*/ 263235 w 1524000"/>
              <a:gd name="connsiteY8" fmla="*/ 1870363 h 2632363"/>
              <a:gd name="connsiteX9" fmla="*/ 263235 w 1524000"/>
              <a:gd name="connsiteY9" fmla="*/ 1094510 h 2632363"/>
              <a:gd name="connsiteX10" fmla="*/ 263235 w 1524000"/>
              <a:gd name="connsiteY10" fmla="*/ 1094509 h 26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0" h="2632363">
                <a:moveTo>
                  <a:pt x="263235" y="0"/>
                </a:moveTo>
                <a:lnTo>
                  <a:pt x="1288469" y="1094509"/>
                </a:lnTo>
                <a:lnTo>
                  <a:pt x="1288470" y="1094509"/>
                </a:lnTo>
                <a:lnTo>
                  <a:pt x="1288470" y="1094510"/>
                </a:lnTo>
                <a:lnTo>
                  <a:pt x="1288470" y="1870363"/>
                </a:lnTo>
                <a:lnTo>
                  <a:pt x="1524000" y="1870363"/>
                </a:lnTo>
                <a:lnTo>
                  <a:pt x="762000" y="2632363"/>
                </a:lnTo>
                <a:lnTo>
                  <a:pt x="0" y="1870363"/>
                </a:lnTo>
                <a:lnTo>
                  <a:pt x="263235" y="1870363"/>
                </a:lnTo>
                <a:lnTo>
                  <a:pt x="263235" y="1094510"/>
                </a:lnTo>
                <a:lnTo>
                  <a:pt x="263235" y="1094509"/>
                </a:lnTo>
                <a:close/>
              </a:path>
            </a:pathLst>
          </a:custGeom>
          <a:solidFill>
            <a:srgbClr val="4CC8EC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 rot="10800000">
            <a:off x="4009282" y="2241660"/>
            <a:ext cx="1524000" cy="2632363"/>
          </a:xfrm>
          <a:custGeom>
            <a:avLst/>
            <a:gdLst>
              <a:gd name="connsiteX0" fmla="*/ 263235 w 1524000"/>
              <a:gd name="connsiteY0" fmla="*/ 0 h 2632363"/>
              <a:gd name="connsiteX1" fmla="*/ 1288469 w 1524000"/>
              <a:gd name="connsiteY1" fmla="*/ 1094509 h 2632363"/>
              <a:gd name="connsiteX2" fmla="*/ 1288470 w 1524000"/>
              <a:gd name="connsiteY2" fmla="*/ 1094509 h 2632363"/>
              <a:gd name="connsiteX3" fmla="*/ 1288470 w 1524000"/>
              <a:gd name="connsiteY3" fmla="*/ 1094510 h 2632363"/>
              <a:gd name="connsiteX4" fmla="*/ 1288470 w 1524000"/>
              <a:gd name="connsiteY4" fmla="*/ 1870363 h 2632363"/>
              <a:gd name="connsiteX5" fmla="*/ 1524000 w 1524000"/>
              <a:gd name="connsiteY5" fmla="*/ 1870363 h 2632363"/>
              <a:gd name="connsiteX6" fmla="*/ 762000 w 1524000"/>
              <a:gd name="connsiteY6" fmla="*/ 2632363 h 2632363"/>
              <a:gd name="connsiteX7" fmla="*/ 0 w 1524000"/>
              <a:gd name="connsiteY7" fmla="*/ 1870363 h 2632363"/>
              <a:gd name="connsiteX8" fmla="*/ 263235 w 1524000"/>
              <a:gd name="connsiteY8" fmla="*/ 1870363 h 2632363"/>
              <a:gd name="connsiteX9" fmla="*/ 263235 w 1524000"/>
              <a:gd name="connsiteY9" fmla="*/ 1094510 h 2632363"/>
              <a:gd name="connsiteX10" fmla="*/ 263235 w 1524000"/>
              <a:gd name="connsiteY10" fmla="*/ 1094509 h 26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0" h="2632363">
                <a:moveTo>
                  <a:pt x="263235" y="0"/>
                </a:moveTo>
                <a:lnTo>
                  <a:pt x="1288469" y="1094509"/>
                </a:lnTo>
                <a:lnTo>
                  <a:pt x="1288470" y="1094509"/>
                </a:lnTo>
                <a:lnTo>
                  <a:pt x="1288470" y="1094510"/>
                </a:lnTo>
                <a:lnTo>
                  <a:pt x="1288470" y="1870363"/>
                </a:lnTo>
                <a:lnTo>
                  <a:pt x="1524000" y="1870363"/>
                </a:lnTo>
                <a:lnTo>
                  <a:pt x="762000" y="2632363"/>
                </a:lnTo>
                <a:lnTo>
                  <a:pt x="0" y="1870363"/>
                </a:lnTo>
                <a:lnTo>
                  <a:pt x="263235" y="1870363"/>
                </a:lnTo>
                <a:lnTo>
                  <a:pt x="263235" y="1094510"/>
                </a:lnTo>
                <a:lnTo>
                  <a:pt x="263235" y="1094509"/>
                </a:lnTo>
                <a:close/>
              </a:path>
            </a:pathLst>
          </a:custGeom>
          <a:solidFill>
            <a:srgbClr val="F4C95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/>
          <p:nvPr/>
        </p:nvSpPr>
        <p:spPr>
          <a:xfrm rot="16200000">
            <a:off x="4852518" y="-82705"/>
            <a:ext cx="1524000" cy="2632363"/>
          </a:xfrm>
          <a:custGeom>
            <a:avLst/>
            <a:gdLst>
              <a:gd name="connsiteX0" fmla="*/ 263235 w 1524000"/>
              <a:gd name="connsiteY0" fmla="*/ 0 h 2632363"/>
              <a:gd name="connsiteX1" fmla="*/ 1288469 w 1524000"/>
              <a:gd name="connsiteY1" fmla="*/ 1094509 h 2632363"/>
              <a:gd name="connsiteX2" fmla="*/ 1288470 w 1524000"/>
              <a:gd name="connsiteY2" fmla="*/ 1094509 h 2632363"/>
              <a:gd name="connsiteX3" fmla="*/ 1288470 w 1524000"/>
              <a:gd name="connsiteY3" fmla="*/ 1094510 h 2632363"/>
              <a:gd name="connsiteX4" fmla="*/ 1288470 w 1524000"/>
              <a:gd name="connsiteY4" fmla="*/ 1870363 h 2632363"/>
              <a:gd name="connsiteX5" fmla="*/ 1524000 w 1524000"/>
              <a:gd name="connsiteY5" fmla="*/ 1870363 h 2632363"/>
              <a:gd name="connsiteX6" fmla="*/ 762000 w 1524000"/>
              <a:gd name="connsiteY6" fmla="*/ 2632363 h 2632363"/>
              <a:gd name="connsiteX7" fmla="*/ 0 w 1524000"/>
              <a:gd name="connsiteY7" fmla="*/ 1870363 h 2632363"/>
              <a:gd name="connsiteX8" fmla="*/ 263235 w 1524000"/>
              <a:gd name="connsiteY8" fmla="*/ 1870363 h 2632363"/>
              <a:gd name="connsiteX9" fmla="*/ 263235 w 1524000"/>
              <a:gd name="connsiteY9" fmla="*/ 1094510 h 2632363"/>
              <a:gd name="connsiteX10" fmla="*/ 263235 w 1524000"/>
              <a:gd name="connsiteY10" fmla="*/ 1094509 h 26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0" h="2632363">
                <a:moveTo>
                  <a:pt x="263235" y="0"/>
                </a:moveTo>
                <a:lnTo>
                  <a:pt x="1288469" y="1094509"/>
                </a:lnTo>
                <a:lnTo>
                  <a:pt x="1288470" y="1094509"/>
                </a:lnTo>
                <a:lnTo>
                  <a:pt x="1288470" y="1094510"/>
                </a:lnTo>
                <a:lnTo>
                  <a:pt x="1288470" y="1870363"/>
                </a:lnTo>
                <a:lnTo>
                  <a:pt x="1524000" y="1870363"/>
                </a:lnTo>
                <a:lnTo>
                  <a:pt x="762000" y="2632363"/>
                </a:lnTo>
                <a:lnTo>
                  <a:pt x="0" y="1870363"/>
                </a:lnTo>
                <a:lnTo>
                  <a:pt x="263235" y="1870363"/>
                </a:lnTo>
                <a:lnTo>
                  <a:pt x="263235" y="1094510"/>
                </a:lnTo>
                <a:lnTo>
                  <a:pt x="263235" y="1094509"/>
                </a:lnTo>
                <a:close/>
              </a:path>
            </a:pathLst>
          </a:custGeom>
          <a:solidFill>
            <a:srgbClr val="57CCC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/>
          <p:cNvSpPr/>
          <p:nvPr/>
        </p:nvSpPr>
        <p:spPr>
          <a:xfrm>
            <a:off x="8690872" y="374422"/>
            <a:ext cx="725193" cy="1621054"/>
          </a:xfrm>
          <a:custGeom>
            <a:avLst/>
            <a:gdLst>
              <a:gd name="connsiteX0" fmla="*/ 0 w 725193"/>
              <a:gd name="connsiteY0" fmla="*/ 0 h 1621054"/>
              <a:gd name="connsiteX1" fmla="*/ 45719 w 725193"/>
              <a:gd name="connsiteY1" fmla="*/ 0 h 1621054"/>
              <a:gd name="connsiteX2" fmla="*/ 45719 w 725193"/>
              <a:gd name="connsiteY2" fmla="*/ 392464 h 1621054"/>
              <a:gd name="connsiteX3" fmla="*/ 725193 w 725193"/>
              <a:gd name="connsiteY3" fmla="*/ 392464 h 1621054"/>
              <a:gd name="connsiteX4" fmla="*/ 725193 w 725193"/>
              <a:gd name="connsiteY4" fmla="*/ 438183 h 1621054"/>
              <a:gd name="connsiteX5" fmla="*/ 45719 w 725193"/>
              <a:gd name="connsiteY5" fmla="*/ 438183 h 1621054"/>
              <a:gd name="connsiteX6" fmla="*/ 45719 w 725193"/>
              <a:gd name="connsiteY6" fmla="*/ 1621054 h 1621054"/>
              <a:gd name="connsiteX7" fmla="*/ 0 w 725193"/>
              <a:gd name="connsiteY7" fmla="*/ 1621054 h 1621054"/>
              <a:gd name="connsiteX8" fmla="*/ 0 w 725193"/>
              <a:gd name="connsiteY8" fmla="*/ 438183 h 1621054"/>
              <a:gd name="connsiteX9" fmla="*/ 0 w 725193"/>
              <a:gd name="connsiteY9" fmla="*/ 392464 h 162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5193" h="1621054">
                <a:moveTo>
                  <a:pt x="0" y="0"/>
                </a:moveTo>
                <a:lnTo>
                  <a:pt x="45719" y="0"/>
                </a:lnTo>
                <a:lnTo>
                  <a:pt x="45719" y="392464"/>
                </a:lnTo>
                <a:lnTo>
                  <a:pt x="725193" y="392464"/>
                </a:lnTo>
                <a:lnTo>
                  <a:pt x="725193" y="438183"/>
                </a:lnTo>
                <a:lnTo>
                  <a:pt x="45719" y="438183"/>
                </a:lnTo>
                <a:lnTo>
                  <a:pt x="45719" y="1621054"/>
                </a:lnTo>
                <a:lnTo>
                  <a:pt x="0" y="1621054"/>
                </a:lnTo>
                <a:lnTo>
                  <a:pt x="0" y="438183"/>
                </a:lnTo>
                <a:lnTo>
                  <a:pt x="0" y="392464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/>
          <p:nvPr/>
        </p:nvSpPr>
        <p:spPr>
          <a:xfrm>
            <a:off x="8690872" y="3595971"/>
            <a:ext cx="725193" cy="1621054"/>
          </a:xfrm>
          <a:custGeom>
            <a:avLst/>
            <a:gdLst>
              <a:gd name="connsiteX0" fmla="*/ 0 w 725193"/>
              <a:gd name="connsiteY0" fmla="*/ 0 h 1621054"/>
              <a:gd name="connsiteX1" fmla="*/ 45719 w 725193"/>
              <a:gd name="connsiteY1" fmla="*/ 0 h 1621054"/>
              <a:gd name="connsiteX2" fmla="*/ 45719 w 725193"/>
              <a:gd name="connsiteY2" fmla="*/ 392464 h 1621054"/>
              <a:gd name="connsiteX3" fmla="*/ 725193 w 725193"/>
              <a:gd name="connsiteY3" fmla="*/ 392464 h 1621054"/>
              <a:gd name="connsiteX4" fmla="*/ 725193 w 725193"/>
              <a:gd name="connsiteY4" fmla="*/ 438183 h 1621054"/>
              <a:gd name="connsiteX5" fmla="*/ 45719 w 725193"/>
              <a:gd name="connsiteY5" fmla="*/ 438183 h 1621054"/>
              <a:gd name="connsiteX6" fmla="*/ 45719 w 725193"/>
              <a:gd name="connsiteY6" fmla="*/ 1621054 h 1621054"/>
              <a:gd name="connsiteX7" fmla="*/ 0 w 725193"/>
              <a:gd name="connsiteY7" fmla="*/ 1621054 h 1621054"/>
              <a:gd name="connsiteX8" fmla="*/ 0 w 725193"/>
              <a:gd name="connsiteY8" fmla="*/ 438183 h 1621054"/>
              <a:gd name="connsiteX9" fmla="*/ 0 w 725193"/>
              <a:gd name="connsiteY9" fmla="*/ 392464 h 162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5193" h="1621054">
                <a:moveTo>
                  <a:pt x="0" y="0"/>
                </a:moveTo>
                <a:lnTo>
                  <a:pt x="45719" y="0"/>
                </a:lnTo>
                <a:lnTo>
                  <a:pt x="45719" y="392464"/>
                </a:lnTo>
                <a:lnTo>
                  <a:pt x="725193" y="392464"/>
                </a:lnTo>
                <a:lnTo>
                  <a:pt x="725193" y="438183"/>
                </a:lnTo>
                <a:lnTo>
                  <a:pt x="45719" y="438183"/>
                </a:lnTo>
                <a:lnTo>
                  <a:pt x="45719" y="1621054"/>
                </a:lnTo>
                <a:lnTo>
                  <a:pt x="0" y="1621054"/>
                </a:lnTo>
                <a:lnTo>
                  <a:pt x="0" y="438183"/>
                </a:lnTo>
                <a:lnTo>
                  <a:pt x="0" y="392464"/>
                </a:lnTo>
                <a:close/>
              </a:path>
            </a:pathLst>
          </a:custGeom>
          <a:solidFill>
            <a:srgbClr val="4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/>
          <p:cNvSpPr/>
          <p:nvPr/>
        </p:nvSpPr>
        <p:spPr>
          <a:xfrm flipH="1">
            <a:off x="3273540" y="374422"/>
            <a:ext cx="725193" cy="1621054"/>
          </a:xfrm>
          <a:custGeom>
            <a:avLst/>
            <a:gdLst>
              <a:gd name="connsiteX0" fmla="*/ 0 w 725193"/>
              <a:gd name="connsiteY0" fmla="*/ 0 h 1621054"/>
              <a:gd name="connsiteX1" fmla="*/ 45719 w 725193"/>
              <a:gd name="connsiteY1" fmla="*/ 0 h 1621054"/>
              <a:gd name="connsiteX2" fmla="*/ 45719 w 725193"/>
              <a:gd name="connsiteY2" fmla="*/ 392464 h 1621054"/>
              <a:gd name="connsiteX3" fmla="*/ 725193 w 725193"/>
              <a:gd name="connsiteY3" fmla="*/ 392464 h 1621054"/>
              <a:gd name="connsiteX4" fmla="*/ 725193 w 725193"/>
              <a:gd name="connsiteY4" fmla="*/ 438183 h 1621054"/>
              <a:gd name="connsiteX5" fmla="*/ 45719 w 725193"/>
              <a:gd name="connsiteY5" fmla="*/ 438183 h 1621054"/>
              <a:gd name="connsiteX6" fmla="*/ 45719 w 725193"/>
              <a:gd name="connsiteY6" fmla="*/ 1621054 h 1621054"/>
              <a:gd name="connsiteX7" fmla="*/ 0 w 725193"/>
              <a:gd name="connsiteY7" fmla="*/ 1621054 h 1621054"/>
              <a:gd name="connsiteX8" fmla="*/ 0 w 725193"/>
              <a:gd name="connsiteY8" fmla="*/ 438183 h 1621054"/>
              <a:gd name="connsiteX9" fmla="*/ 0 w 725193"/>
              <a:gd name="connsiteY9" fmla="*/ 392464 h 162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5193" h="1621054">
                <a:moveTo>
                  <a:pt x="0" y="0"/>
                </a:moveTo>
                <a:lnTo>
                  <a:pt x="45719" y="0"/>
                </a:lnTo>
                <a:lnTo>
                  <a:pt x="45719" y="392464"/>
                </a:lnTo>
                <a:lnTo>
                  <a:pt x="725193" y="392464"/>
                </a:lnTo>
                <a:lnTo>
                  <a:pt x="725193" y="438183"/>
                </a:lnTo>
                <a:lnTo>
                  <a:pt x="45719" y="438183"/>
                </a:lnTo>
                <a:lnTo>
                  <a:pt x="45719" y="1621054"/>
                </a:lnTo>
                <a:lnTo>
                  <a:pt x="0" y="1621054"/>
                </a:lnTo>
                <a:lnTo>
                  <a:pt x="0" y="438183"/>
                </a:lnTo>
                <a:lnTo>
                  <a:pt x="0" y="392464"/>
                </a:lnTo>
                <a:close/>
              </a:path>
            </a:pathLst>
          </a:custGeom>
          <a:solidFill>
            <a:srgbClr val="57C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8821250" y="234566"/>
            <a:ext cx="484108" cy="57445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733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3343381" y="220917"/>
            <a:ext cx="484108" cy="57445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733" dirty="0" smtClean="0">
                <a:solidFill>
                  <a:schemeClr val="bg1"/>
                </a:solidFill>
              </a:rPr>
              <a:t>03</a:t>
            </a:r>
            <a:endParaRPr lang="en-US" sz="3733" dirty="0">
              <a:solidFill>
                <a:schemeClr val="bg1"/>
              </a:solidFill>
            </a:endParaRPr>
          </a:p>
        </p:txBody>
      </p:sp>
      <p:sp>
        <p:nvSpPr>
          <p:cNvPr id="42" name="Text Placeholder 3"/>
          <p:cNvSpPr txBox="1">
            <a:spLocks/>
          </p:cNvSpPr>
          <p:nvPr/>
        </p:nvSpPr>
        <p:spPr>
          <a:xfrm>
            <a:off x="8821251" y="3484138"/>
            <a:ext cx="484107" cy="57445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733" dirty="0">
                <a:solidFill>
                  <a:schemeClr val="bg1"/>
                </a:solidFill>
              </a:rPr>
              <a:t>02</a:t>
            </a:r>
          </a:p>
        </p:txBody>
      </p:sp>
      <p:grpSp>
        <p:nvGrpSpPr>
          <p:cNvPr id="53" name="Group 23"/>
          <p:cNvGrpSpPr>
            <a:grpSpLocks noChangeAspect="1"/>
          </p:cNvGrpSpPr>
          <p:nvPr/>
        </p:nvGrpSpPr>
        <p:grpSpPr>
          <a:xfrm>
            <a:off x="5923425" y="2430057"/>
            <a:ext cx="795529" cy="914400"/>
            <a:chOff x="7948613" y="2360612"/>
            <a:chExt cx="276225" cy="317500"/>
          </a:xfrm>
          <a:solidFill>
            <a:schemeClr val="accent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4" name="Freeform 272"/>
            <p:cNvSpPr>
              <a:spLocks noEditPoints="1"/>
            </p:cNvSpPr>
            <p:nvPr/>
          </p:nvSpPr>
          <p:spPr bwMode="auto">
            <a:xfrm>
              <a:off x="7948613" y="2360612"/>
              <a:ext cx="276225" cy="317500"/>
            </a:xfrm>
            <a:custGeom>
              <a:avLst/>
              <a:gdLst/>
              <a:ahLst/>
              <a:cxnLst>
                <a:cxn ang="0">
                  <a:pos x="80" y="89"/>
                </a:cxn>
                <a:cxn ang="0">
                  <a:pos x="38" y="89"/>
                </a:cxn>
                <a:cxn ang="0">
                  <a:pos x="25" y="34"/>
                </a:cxn>
                <a:cxn ang="0">
                  <a:pos x="79" y="19"/>
                </a:cxn>
                <a:cxn ang="0">
                  <a:pos x="80" y="19"/>
                </a:cxn>
                <a:cxn ang="0">
                  <a:pos x="80" y="19"/>
                </a:cxn>
                <a:cxn ang="0">
                  <a:pos x="95" y="34"/>
                </a:cxn>
                <a:cxn ang="0">
                  <a:pos x="80" y="89"/>
                </a:cxn>
                <a:cxn ang="0">
                  <a:pos x="119" y="118"/>
                </a:cxn>
                <a:cxn ang="0">
                  <a:pos x="101" y="87"/>
                </a:cxn>
                <a:cxn ang="0">
                  <a:pos x="108" y="82"/>
                </a:cxn>
                <a:cxn ang="0">
                  <a:pos x="108" y="68"/>
                </a:cxn>
                <a:cxn ang="0">
                  <a:pos x="115" y="55"/>
                </a:cxn>
                <a:cxn ang="0">
                  <a:pos x="108" y="41"/>
                </a:cxn>
                <a:cxn ang="0">
                  <a:pos x="108" y="26"/>
                </a:cxn>
                <a:cxn ang="0">
                  <a:pos x="95" y="19"/>
                </a:cxn>
                <a:cxn ang="0">
                  <a:pos x="88" y="6"/>
                </a:cxn>
                <a:cxn ang="0">
                  <a:pos x="73" y="7"/>
                </a:cxn>
                <a:cxn ang="0">
                  <a:pos x="60" y="0"/>
                </a:cxn>
                <a:cxn ang="0">
                  <a:pos x="47" y="8"/>
                </a:cxn>
                <a:cxn ang="0">
                  <a:pos x="32" y="6"/>
                </a:cxn>
                <a:cxn ang="0">
                  <a:pos x="25" y="19"/>
                </a:cxn>
                <a:cxn ang="0">
                  <a:pos x="12" y="26"/>
                </a:cxn>
                <a:cxn ang="0">
                  <a:pos x="12" y="41"/>
                </a:cxn>
                <a:cxn ang="0">
                  <a:pos x="4" y="55"/>
                </a:cxn>
                <a:cxn ang="0">
                  <a:pos x="12" y="67"/>
                </a:cxn>
                <a:cxn ang="0">
                  <a:pos x="11" y="82"/>
                </a:cxn>
                <a:cxn ang="0">
                  <a:pos x="18" y="86"/>
                </a:cxn>
                <a:cxn ang="0">
                  <a:pos x="19" y="87"/>
                </a:cxn>
                <a:cxn ang="0">
                  <a:pos x="1" y="118"/>
                </a:cxn>
                <a:cxn ang="0">
                  <a:pos x="3" y="122"/>
                </a:cxn>
                <a:cxn ang="0">
                  <a:pos x="16" y="123"/>
                </a:cxn>
                <a:cxn ang="0">
                  <a:pos x="23" y="127"/>
                </a:cxn>
                <a:cxn ang="0">
                  <a:pos x="29" y="137"/>
                </a:cxn>
                <a:cxn ang="0">
                  <a:pos x="34" y="137"/>
                </a:cxn>
                <a:cxn ang="0">
                  <a:pos x="52" y="105"/>
                </a:cxn>
                <a:cxn ang="0">
                  <a:pos x="53" y="105"/>
                </a:cxn>
                <a:cxn ang="0">
                  <a:pos x="60" y="109"/>
                </a:cxn>
                <a:cxn ang="0">
                  <a:pos x="67" y="105"/>
                </a:cxn>
                <a:cxn ang="0">
                  <a:pos x="68" y="105"/>
                </a:cxn>
                <a:cxn ang="0">
                  <a:pos x="86" y="137"/>
                </a:cxn>
                <a:cxn ang="0">
                  <a:pos x="91" y="137"/>
                </a:cxn>
                <a:cxn ang="0">
                  <a:pos x="97" y="127"/>
                </a:cxn>
                <a:cxn ang="0">
                  <a:pos x="104" y="123"/>
                </a:cxn>
                <a:cxn ang="0">
                  <a:pos x="117" y="122"/>
                </a:cxn>
                <a:cxn ang="0">
                  <a:pos x="119" y="118"/>
                </a:cxn>
              </a:cxnLst>
              <a:rect l="0" t="0" r="r" b="b"/>
              <a:pathLst>
                <a:path w="120" h="139">
                  <a:moveTo>
                    <a:pt x="80" y="89"/>
                  </a:moveTo>
                  <a:cubicBezTo>
                    <a:pt x="67" y="97"/>
                    <a:pt x="50" y="96"/>
                    <a:pt x="38" y="89"/>
                  </a:cubicBezTo>
                  <a:cubicBezTo>
                    <a:pt x="20" y="77"/>
                    <a:pt x="14" y="53"/>
                    <a:pt x="25" y="34"/>
                  </a:cubicBezTo>
                  <a:cubicBezTo>
                    <a:pt x="36" y="15"/>
                    <a:pt x="60" y="8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6" y="22"/>
                    <a:pt x="91" y="27"/>
                    <a:pt x="95" y="34"/>
                  </a:cubicBezTo>
                  <a:cubicBezTo>
                    <a:pt x="106" y="53"/>
                    <a:pt x="100" y="78"/>
                    <a:pt x="80" y="89"/>
                  </a:cubicBezTo>
                  <a:moveTo>
                    <a:pt x="119" y="118"/>
                  </a:moveTo>
                  <a:cubicBezTo>
                    <a:pt x="119" y="118"/>
                    <a:pt x="103" y="91"/>
                    <a:pt x="101" y="87"/>
                  </a:cubicBezTo>
                  <a:cubicBezTo>
                    <a:pt x="104" y="86"/>
                    <a:pt x="107" y="85"/>
                    <a:pt x="108" y="82"/>
                  </a:cubicBezTo>
                  <a:cubicBezTo>
                    <a:pt x="111" y="78"/>
                    <a:pt x="107" y="72"/>
                    <a:pt x="108" y="68"/>
                  </a:cubicBezTo>
                  <a:cubicBezTo>
                    <a:pt x="109" y="63"/>
                    <a:pt x="115" y="59"/>
                    <a:pt x="115" y="55"/>
                  </a:cubicBezTo>
                  <a:cubicBezTo>
                    <a:pt x="115" y="50"/>
                    <a:pt x="109" y="45"/>
                    <a:pt x="108" y="41"/>
                  </a:cubicBezTo>
                  <a:cubicBezTo>
                    <a:pt x="106" y="37"/>
                    <a:pt x="111" y="30"/>
                    <a:pt x="108" y="26"/>
                  </a:cubicBezTo>
                  <a:cubicBezTo>
                    <a:pt x="106" y="22"/>
                    <a:pt x="98" y="22"/>
                    <a:pt x="95" y="19"/>
                  </a:cubicBezTo>
                  <a:cubicBezTo>
                    <a:pt x="92" y="16"/>
                    <a:pt x="92" y="8"/>
                    <a:pt x="88" y="6"/>
                  </a:cubicBezTo>
                  <a:cubicBezTo>
                    <a:pt x="84" y="4"/>
                    <a:pt x="77" y="8"/>
                    <a:pt x="73" y="7"/>
                  </a:cubicBezTo>
                  <a:cubicBezTo>
                    <a:pt x="69" y="6"/>
                    <a:pt x="65" y="0"/>
                    <a:pt x="60" y="0"/>
                  </a:cubicBezTo>
                  <a:cubicBezTo>
                    <a:pt x="55" y="0"/>
                    <a:pt x="48" y="7"/>
                    <a:pt x="47" y="8"/>
                  </a:cubicBezTo>
                  <a:cubicBezTo>
                    <a:pt x="42" y="9"/>
                    <a:pt x="36" y="4"/>
                    <a:pt x="32" y="6"/>
                  </a:cubicBezTo>
                  <a:cubicBezTo>
                    <a:pt x="28" y="9"/>
                    <a:pt x="28" y="16"/>
                    <a:pt x="25" y="19"/>
                  </a:cubicBezTo>
                  <a:cubicBezTo>
                    <a:pt x="22" y="23"/>
                    <a:pt x="14" y="22"/>
                    <a:pt x="12" y="26"/>
                  </a:cubicBezTo>
                  <a:cubicBezTo>
                    <a:pt x="9" y="30"/>
                    <a:pt x="13" y="37"/>
                    <a:pt x="12" y="41"/>
                  </a:cubicBezTo>
                  <a:cubicBezTo>
                    <a:pt x="11" y="45"/>
                    <a:pt x="4" y="50"/>
                    <a:pt x="4" y="55"/>
                  </a:cubicBezTo>
                  <a:cubicBezTo>
                    <a:pt x="4" y="59"/>
                    <a:pt x="11" y="63"/>
                    <a:pt x="12" y="67"/>
                  </a:cubicBezTo>
                  <a:cubicBezTo>
                    <a:pt x="13" y="72"/>
                    <a:pt x="9" y="78"/>
                    <a:pt x="11" y="82"/>
                  </a:cubicBezTo>
                  <a:cubicBezTo>
                    <a:pt x="13" y="85"/>
                    <a:pt x="16" y="85"/>
                    <a:pt x="18" y="86"/>
                  </a:cubicBezTo>
                  <a:cubicBezTo>
                    <a:pt x="19" y="86"/>
                    <a:pt x="19" y="87"/>
                    <a:pt x="19" y="87"/>
                  </a:cubicBezTo>
                  <a:cubicBezTo>
                    <a:pt x="17" y="91"/>
                    <a:pt x="1" y="118"/>
                    <a:pt x="1" y="118"/>
                  </a:cubicBezTo>
                  <a:cubicBezTo>
                    <a:pt x="0" y="120"/>
                    <a:pt x="1" y="122"/>
                    <a:pt x="3" y="122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8" y="123"/>
                    <a:pt x="21" y="125"/>
                    <a:pt x="23" y="12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1" y="139"/>
                    <a:pt x="33" y="139"/>
                    <a:pt x="34" y="137"/>
                  </a:cubicBezTo>
                  <a:cubicBezTo>
                    <a:pt x="34" y="137"/>
                    <a:pt x="52" y="105"/>
                    <a:pt x="52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5" y="107"/>
                    <a:pt x="58" y="109"/>
                    <a:pt x="60" y="109"/>
                  </a:cubicBezTo>
                  <a:cubicBezTo>
                    <a:pt x="63" y="109"/>
                    <a:pt x="65" y="107"/>
                    <a:pt x="67" y="105"/>
                  </a:cubicBezTo>
                  <a:cubicBezTo>
                    <a:pt x="67" y="105"/>
                    <a:pt x="67" y="105"/>
                    <a:pt x="68" y="105"/>
                  </a:cubicBezTo>
                  <a:cubicBezTo>
                    <a:pt x="68" y="105"/>
                    <a:pt x="86" y="137"/>
                    <a:pt x="86" y="137"/>
                  </a:cubicBezTo>
                  <a:cubicBezTo>
                    <a:pt x="87" y="139"/>
                    <a:pt x="89" y="139"/>
                    <a:pt x="91" y="13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9" y="124"/>
                    <a:pt x="102" y="123"/>
                    <a:pt x="104" y="123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19" y="122"/>
                    <a:pt x="120" y="120"/>
                    <a:pt x="119" y="11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273"/>
            <p:cNvSpPr>
              <a:spLocks noEditPoints="1"/>
            </p:cNvSpPr>
            <p:nvPr/>
          </p:nvSpPr>
          <p:spPr bwMode="auto">
            <a:xfrm>
              <a:off x="7997825" y="2401887"/>
              <a:ext cx="177800" cy="171450"/>
            </a:xfrm>
            <a:custGeom>
              <a:avLst/>
              <a:gdLst/>
              <a:ahLst/>
              <a:cxnLst>
                <a:cxn ang="0">
                  <a:pos x="60" y="33"/>
                </a:cxn>
                <a:cxn ang="0">
                  <a:pos x="55" y="39"/>
                </a:cxn>
                <a:cxn ang="0">
                  <a:pos x="52" y="47"/>
                </a:cxn>
                <a:cxn ang="0">
                  <a:pos x="53" y="54"/>
                </a:cxn>
                <a:cxn ang="0">
                  <a:pos x="50" y="57"/>
                </a:cxn>
                <a:cxn ang="0">
                  <a:pos x="43" y="53"/>
                </a:cxn>
                <a:cxn ang="0">
                  <a:pos x="35" y="53"/>
                </a:cxn>
                <a:cxn ang="0">
                  <a:pos x="28" y="57"/>
                </a:cxn>
                <a:cxn ang="0">
                  <a:pos x="25" y="54"/>
                </a:cxn>
                <a:cxn ang="0">
                  <a:pos x="26" y="47"/>
                </a:cxn>
                <a:cxn ang="0">
                  <a:pos x="24" y="39"/>
                </a:cxn>
                <a:cxn ang="0">
                  <a:pos x="18" y="33"/>
                </a:cxn>
                <a:cxn ang="0">
                  <a:pos x="19" y="30"/>
                </a:cxn>
                <a:cxn ang="0">
                  <a:pos x="27" y="28"/>
                </a:cxn>
                <a:cxn ang="0">
                  <a:pos x="34" y="24"/>
                </a:cxn>
                <a:cxn ang="0">
                  <a:pos x="37" y="17"/>
                </a:cxn>
                <a:cxn ang="0">
                  <a:pos x="41" y="17"/>
                </a:cxn>
                <a:cxn ang="0">
                  <a:pos x="45" y="24"/>
                </a:cxn>
                <a:cxn ang="0">
                  <a:pos x="51" y="28"/>
                </a:cxn>
                <a:cxn ang="0">
                  <a:pos x="59" y="30"/>
                </a:cxn>
                <a:cxn ang="0">
                  <a:pos x="60" y="33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22" y="7"/>
                </a:cxn>
                <a:cxn ang="0">
                  <a:pos x="9" y="53"/>
                </a:cxn>
                <a:cxn ang="0">
                  <a:pos x="21" y="65"/>
                </a:cxn>
                <a:cxn ang="0">
                  <a:pos x="22" y="66"/>
                </a:cxn>
                <a:cxn ang="0">
                  <a:pos x="69" y="53"/>
                </a:cxn>
                <a:cxn ang="0">
                  <a:pos x="56" y="7"/>
                </a:cxn>
              </a:cxnLst>
              <a:rect l="0" t="0" r="r" b="b"/>
              <a:pathLst>
                <a:path w="78" h="75">
                  <a:moveTo>
                    <a:pt x="60" y="33"/>
                  </a:moveTo>
                  <a:cubicBezTo>
                    <a:pt x="55" y="39"/>
                    <a:pt x="55" y="39"/>
                    <a:pt x="55" y="39"/>
                  </a:cubicBezTo>
                  <a:cubicBezTo>
                    <a:pt x="53" y="41"/>
                    <a:pt x="52" y="44"/>
                    <a:pt x="52" y="47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4" y="57"/>
                    <a:pt x="52" y="58"/>
                    <a:pt x="50" y="57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1" y="52"/>
                    <a:pt x="37" y="52"/>
                    <a:pt x="35" y="5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6" y="58"/>
                    <a:pt x="24" y="57"/>
                    <a:pt x="25" y="54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4"/>
                    <a:pt x="26" y="41"/>
                    <a:pt x="24" y="39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2"/>
                    <a:pt x="17" y="30"/>
                    <a:pt x="19" y="3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0" y="28"/>
                    <a:pt x="33" y="26"/>
                    <a:pt x="34" y="24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4"/>
                    <a:pt x="40" y="14"/>
                    <a:pt x="41" y="17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6" y="26"/>
                    <a:pt x="49" y="28"/>
                    <a:pt x="51" y="28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2" y="30"/>
                    <a:pt x="62" y="32"/>
                    <a:pt x="60" y="33"/>
                  </a:cubicBezTo>
                  <a:moveTo>
                    <a:pt x="56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46" y="1"/>
                    <a:pt x="33" y="0"/>
                    <a:pt x="22" y="7"/>
                  </a:cubicBezTo>
                  <a:cubicBezTo>
                    <a:pt x="5" y="16"/>
                    <a:pt x="0" y="37"/>
                    <a:pt x="9" y="53"/>
                  </a:cubicBezTo>
                  <a:cubicBezTo>
                    <a:pt x="12" y="58"/>
                    <a:pt x="16" y="62"/>
                    <a:pt x="21" y="65"/>
                  </a:cubicBezTo>
                  <a:cubicBezTo>
                    <a:pt x="21" y="65"/>
                    <a:pt x="21" y="66"/>
                    <a:pt x="22" y="66"/>
                  </a:cubicBezTo>
                  <a:cubicBezTo>
                    <a:pt x="38" y="75"/>
                    <a:pt x="59" y="70"/>
                    <a:pt x="69" y="53"/>
                  </a:cubicBezTo>
                  <a:cubicBezTo>
                    <a:pt x="78" y="37"/>
                    <a:pt x="73" y="16"/>
                    <a:pt x="56" y="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6" name="Freeform 370"/>
          <p:cNvSpPr>
            <a:spLocks noChangeAspect="1" noEditPoints="1"/>
          </p:cNvSpPr>
          <p:nvPr/>
        </p:nvSpPr>
        <p:spPr bwMode="auto">
          <a:xfrm>
            <a:off x="5415830" y="970518"/>
            <a:ext cx="513975" cy="457200"/>
          </a:xfrm>
          <a:custGeom>
            <a:avLst/>
            <a:gdLst/>
            <a:ahLst/>
            <a:cxnLst>
              <a:cxn ang="0">
                <a:pos x="23" y="94"/>
              </a:cxn>
              <a:cxn ang="0">
                <a:pos x="18" y="95"/>
              </a:cxn>
              <a:cxn ang="0">
                <a:pos x="9" y="83"/>
              </a:cxn>
              <a:cxn ang="0">
                <a:pos x="20" y="87"/>
              </a:cxn>
              <a:cxn ang="0">
                <a:pos x="37" y="74"/>
              </a:cxn>
              <a:cxn ang="0">
                <a:pos x="22" y="61"/>
              </a:cxn>
              <a:cxn ang="0">
                <a:pos x="22" y="106"/>
              </a:cxn>
              <a:cxn ang="0">
                <a:pos x="22" y="61"/>
              </a:cxn>
              <a:cxn ang="0">
                <a:pos x="112" y="72"/>
              </a:cxn>
              <a:cxn ang="0">
                <a:pos x="73" y="88"/>
              </a:cxn>
              <a:cxn ang="0">
                <a:pos x="73" y="86"/>
              </a:cxn>
              <a:cxn ang="0">
                <a:pos x="113" y="69"/>
              </a:cxn>
              <a:cxn ang="0">
                <a:pos x="75" y="62"/>
              </a:cxn>
              <a:cxn ang="0">
                <a:pos x="83" y="49"/>
              </a:cxn>
              <a:cxn ang="0">
                <a:pos x="87" y="58"/>
              </a:cxn>
              <a:cxn ang="0">
                <a:pos x="85" y="76"/>
              </a:cxn>
              <a:cxn ang="0">
                <a:pos x="80" y="79"/>
              </a:cxn>
              <a:cxn ang="0">
                <a:pos x="79" y="62"/>
              </a:cxn>
              <a:cxn ang="0">
                <a:pos x="75" y="62"/>
              </a:cxn>
              <a:cxn ang="0">
                <a:pos x="102" y="40"/>
              </a:cxn>
              <a:cxn ang="0">
                <a:pos x="110" y="45"/>
              </a:cxn>
              <a:cxn ang="0">
                <a:pos x="107" y="49"/>
              </a:cxn>
              <a:cxn ang="0">
                <a:pos x="105" y="69"/>
              </a:cxn>
              <a:cxn ang="0">
                <a:pos x="100" y="70"/>
              </a:cxn>
              <a:cxn ang="0">
                <a:pos x="98" y="54"/>
              </a:cxn>
              <a:cxn ang="0">
                <a:pos x="113" y="20"/>
              </a:cxn>
              <a:cxn ang="0">
                <a:pos x="45" y="37"/>
              </a:cxn>
              <a:cxn ang="0">
                <a:pos x="37" y="48"/>
              </a:cxn>
              <a:cxn ang="0">
                <a:pos x="88" y="9"/>
              </a:cxn>
              <a:cxn ang="0">
                <a:pos x="62" y="1"/>
              </a:cxn>
              <a:cxn ang="0">
                <a:pos x="14" y="30"/>
              </a:cxn>
              <a:cxn ang="0">
                <a:pos x="22" y="56"/>
              </a:cxn>
              <a:cxn ang="0">
                <a:pos x="47" y="95"/>
              </a:cxn>
              <a:cxn ang="0">
                <a:pos x="70" y="101"/>
              </a:cxn>
              <a:cxn ang="0">
                <a:pos x="119" y="73"/>
              </a:cxn>
              <a:cxn ang="0">
                <a:pos x="113" y="20"/>
              </a:cxn>
            </a:cxnLst>
            <a:rect l="0" t="0" r="r" b="b"/>
            <a:pathLst>
              <a:path w="119" h="106">
                <a:moveTo>
                  <a:pt x="37" y="79"/>
                </a:moveTo>
                <a:cubicBezTo>
                  <a:pt x="23" y="94"/>
                  <a:pt x="23" y="94"/>
                  <a:pt x="23" y="94"/>
                </a:cubicBezTo>
                <a:cubicBezTo>
                  <a:pt x="22" y="95"/>
                  <a:pt x="22" y="95"/>
                  <a:pt x="21" y="95"/>
                </a:cubicBezTo>
                <a:cubicBezTo>
                  <a:pt x="20" y="95"/>
                  <a:pt x="19" y="95"/>
                  <a:pt x="18" y="95"/>
                </a:cubicBezTo>
                <a:cubicBezTo>
                  <a:pt x="10" y="88"/>
                  <a:pt x="10" y="88"/>
                  <a:pt x="10" y="88"/>
                </a:cubicBezTo>
                <a:cubicBezTo>
                  <a:pt x="8" y="87"/>
                  <a:pt x="8" y="84"/>
                  <a:pt x="9" y="83"/>
                </a:cubicBezTo>
                <a:cubicBezTo>
                  <a:pt x="11" y="82"/>
                  <a:pt x="13" y="81"/>
                  <a:pt x="14" y="82"/>
                </a:cubicBezTo>
                <a:cubicBezTo>
                  <a:pt x="20" y="87"/>
                  <a:pt x="20" y="87"/>
                  <a:pt x="20" y="87"/>
                </a:cubicBezTo>
                <a:cubicBezTo>
                  <a:pt x="32" y="74"/>
                  <a:pt x="32" y="74"/>
                  <a:pt x="32" y="74"/>
                </a:cubicBezTo>
                <a:cubicBezTo>
                  <a:pt x="33" y="73"/>
                  <a:pt x="35" y="73"/>
                  <a:pt x="37" y="74"/>
                </a:cubicBezTo>
                <a:cubicBezTo>
                  <a:pt x="38" y="75"/>
                  <a:pt x="38" y="77"/>
                  <a:pt x="37" y="79"/>
                </a:cubicBezTo>
                <a:moveTo>
                  <a:pt x="22" y="61"/>
                </a:moveTo>
                <a:cubicBezTo>
                  <a:pt x="10" y="61"/>
                  <a:pt x="0" y="71"/>
                  <a:pt x="0" y="83"/>
                </a:cubicBezTo>
                <a:cubicBezTo>
                  <a:pt x="0" y="96"/>
                  <a:pt x="10" y="106"/>
                  <a:pt x="22" y="106"/>
                </a:cubicBezTo>
                <a:cubicBezTo>
                  <a:pt x="35" y="106"/>
                  <a:pt x="45" y="96"/>
                  <a:pt x="45" y="83"/>
                </a:cubicBezTo>
                <a:cubicBezTo>
                  <a:pt x="45" y="71"/>
                  <a:pt x="35" y="61"/>
                  <a:pt x="22" y="61"/>
                </a:cubicBezTo>
                <a:moveTo>
                  <a:pt x="113" y="71"/>
                </a:moveTo>
                <a:cubicBezTo>
                  <a:pt x="113" y="72"/>
                  <a:pt x="113" y="72"/>
                  <a:pt x="112" y="72"/>
                </a:cubicBezTo>
                <a:cubicBezTo>
                  <a:pt x="73" y="89"/>
                  <a:pt x="73" y="89"/>
                  <a:pt x="73" y="89"/>
                </a:cubicBezTo>
                <a:cubicBezTo>
                  <a:pt x="73" y="89"/>
                  <a:pt x="73" y="89"/>
                  <a:pt x="73" y="88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3" y="69"/>
                  <a:pt x="113" y="69"/>
                  <a:pt x="113" y="69"/>
                </a:cubicBezTo>
                <a:lnTo>
                  <a:pt x="113" y="71"/>
                </a:lnTo>
                <a:close/>
                <a:moveTo>
                  <a:pt x="75" y="62"/>
                </a:moveTo>
                <a:cubicBezTo>
                  <a:pt x="80" y="50"/>
                  <a:pt x="80" y="50"/>
                  <a:pt x="80" y="50"/>
                </a:cubicBezTo>
                <a:cubicBezTo>
                  <a:pt x="81" y="49"/>
                  <a:pt x="82" y="49"/>
                  <a:pt x="83" y="49"/>
                </a:cubicBezTo>
                <a:cubicBezTo>
                  <a:pt x="88" y="56"/>
                  <a:pt x="88" y="56"/>
                  <a:pt x="88" y="56"/>
                </a:cubicBezTo>
                <a:cubicBezTo>
                  <a:pt x="89" y="56"/>
                  <a:pt x="88" y="58"/>
                  <a:pt x="87" y="58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77"/>
                  <a:pt x="84" y="78"/>
                  <a:pt x="84" y="78"/>
                </a:cubicBezTo>
                <a:cubicBezTo>
                  <a:pt x="80" y="79"/>
                  <a:pt x="80" y="79"/>
                  <a:pt x="80" y="79"/>
                </a:cubicBezTo>
                <a:cubicBezTo>
                  <a:pt x="79" y="80"/>
                  <a:pt x="79" y="79"/>
                  <a:pt x="79" y="79"/>
                </a:cubicBezTo>
                <a:cubicBezTo>
                  <a:pt x="79" y="62"/>
                  <a:pt x="79" y="62"/>
                  <a:pt x="79" y="62"/>
                </a:cubicBezTo>
                <a:cubicBezTo>
                  <a:pt x="76" y="63"/>
                  <a:pt x="76" y="63"/>
                  <a:pt x="76" y="63"/>
                </a:cubicBezTo>
                <a:cubicBezTo>
                  <a:pt x="75" y="64"/>
                  <a:pt x="75" y="63"/>
                  <a:pt x="75" y="62"/>
                </a:cubicBezTo>
                <a:moveTo>
                  <a:pt x="96" y="52"/>
                </a:moveTo>
                <a:cubicBezTo>
                  <a:pt x="102" y="40"/>
                  <a:pt x="102" y="40"/>
                  <a:pt x="102" y="40"/>
                </a:cubicBezTo>
                <a:cubicBezTo>
                  <a:pt x="103" y="39"/>
                  <a:pt x="104" y="38"/>
                  <a:pt x="105" y="39"/>
                </a:cubicBezTo>
                <a:cubicBezTo>
                  <a:pt x="110" y="45"/>
                  <a:pt x="110" y="45"/>
                  <a:pt x="110" y="45"/>
                </a:cubicBezTo>
                <a:cubicBezTo>
                  <a:pt x="111" y="46"/>
                  <a:pt x="110" y="48"/>
                  <a:pt x="109" y="48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67"/>
                  <a:pt x="107" y="67"/>
                  <a:pt x="107" y="67"/>
                </a:cubicBezTo>
                <a:cubicBezTo>
                  <a:pt x="107" y="67"/>
                  <a:pt x="106" y="68"/>
                  <a:pt x="105" y="69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101" y="71"/>
                  <a:pt x="100" y="70"/>
                  <a:pt x="100" y="70"/>
                </a:cubicBezTo>
                <a:cubicBezTo>
                  <a:pt x="100" y="52"/>
                  <a:pt x="100" y="52"/>
                  <a:pt x="100" y="52"/>
                </a:cubicBezTo>
                <a:cubicBezTo>
                  <a:pt x="98" y="54"/>
                  <a:pt x="98" y="54"/>
                  <a:pt x="98" y="54"/>
                </a:cubicBezTo>
                <a:cubicBezTo>
                  <a:pt x="96" y="54"/>
                  <a:pt x="96" y="53"/>
                  <a:pt x="96" y="52"/>
                </a:cubicBezTo>
                <a:moveTo>
                  <a:pt x="113" y="20"/>
                </a:moveTo>
                <a:cubicBezTo>
                  <a:pt x="96" y="13"/>
                  <a:pt x="96" y="13"/>
                  <a:pt x="96" y="13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52"/>
                  <a:pt x="45" y="52"/>
                  <a:pt x="45" y="52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33"/>
                  <a:pt x="37" y="33"/>
                  <a:pt x="37" y="33"/>
                </a:cubicBezTo>
                <a:cubicBezTo>
                  <a:pt x="88" y="9"/>
                  <a:pt x="88" y="9"/>
                  <a:pt x="88" y="9"/>
                </a:cubicBezTo>
                <a:cubicBezTo>
                  <a:pt x="70" y="1"/>
                  <a:pt x="70" y="1"/>
                  <a:pt x="70" y="1"/>
                </a:cubicBezTo>
                <a:cubicBezTo>
                  <a:pt x="68" y="0"/>
                  <a:pt x="64" y="0"/>
                  <a:pt x="62" y="1"/>
                </a:cubicBezTo>
                <a:cubicBezTo>
                  <a:pt x="20" y="20"/>
                  <a:pt x="20" y="20"/>
                  <a:pt x="20" y="20"/>
                </a:cubicBezTo>
                <a:cubicBezTo>
                  <a:pt x="17" y="22"/>
                  <a:pt x="14" y="26"/>
                  <a:pt x="14" y="30"/>
                </a:cubicBezTo>
                <a:cubicBezTo>
                  <a:pt x="14" y="57"/>
                  <a:pt x="14" y="57"/>
                  <a:pt x="14" y="57"/>
                </a:cubicBezTo>
                <a:cubicBezTo>
                  <a:pt x="17" y="56"/>
                  <a:pt x="19" y="56"/>
                  <a:pt x="22" y="56"/>
                </a:cubicBezTo>
                <a:cubicBezTo>
                  <a:pt x="37" y="56"/>
                  <a:pt x="50" y="68"/>
                  <a:pt x="50" y="83"/>
                </a:cubicBezTo>
                <a:cubicBezTo>
                  <a:pt x="50" y="87"/>
                  <a:pt x="49" y="91"/>
                  <a:pt x="47" y="95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4" y="102"/>
                  <a:pt x="68" y="102"/>
                  <a:pt x="70" y="101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6" y="81"/>
                  <a:pt x="119" y="77"/>
                  <a:pt x="119" y="73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9" y="26"/>
                  <a:pt x="116" y="22"/>
                  <a:pt x="113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7" name="Freeform 364"/>
          <p:cNvSpPr>
            <a:spLocks noChangeAspect="1" noEditPoints="1"/>
          </p:cNvSpPr>
          <p:nvPr/>
        </p:nvSpPr>
        <p:spPr bwMode="auto">
          <a:xfrm>
            <a:off x="7673089" y="1984956"/>
            <a:ext cx="494350" cy="457200"/>
          </a:xfrm>
          <a:custGeom>
            <a:avLst/>
            <a:gdLst/>
            <a:ahLst/>
            <a:cxnLst>
              <a:cxn ang="0">
                <a:pos x="9" y="57"/>
              </a:cxn>
              <a:cxn ang="0">
                <a:pos x="62" y="94"/>
              </a:cxn>
              <a:cxn ang="0">
                <a:pos x="68" y="92"/>
              </a:cxn>
              <a:cxn ang="0">
                <a:pos x="47" y="33"/>
              </a:cxn>
              <a:cxn ang="0">
                <a:pos x="40" y="36"/>
              </a:cxn>
              <a:cxn ang="0">
                <a:pos x="21" y="48"/>
              </a:cxn>
              <a:cxn ang="0">
                <a:pos x="13" y="42"/>
              </a:cxn>
              <a:cxn ang="0">
                <a:pos x="1" y="52"/>
              </a:cxn>
              <a:cxn ang="0">
                <a:pos x="23" y="110"/>
              </a:cxn>
              <a:cxn ang="0">
                <a:pos x="68" y="92"/>
              </a:cxn>
              <a:cxn ang="0">
                <a:pos x="21" y="85"/>
              </a:cxn>
              <a:cxn ang="0">
                <a:pos x="19" y="83"/>
              </a:cxn>
              <a:cxn ang="0">
                <a:pos x="45" y="75"/>
              </a:cxn>
              <a:cxn ang="0">
                <a:pos x="47" y="77"/>
              </a:cxn>
              <a:cxn ang="0">
                <a:pos x="47" y="57"/>
              </a:cxn>
              <a:cxn ang="0">
                <a:pos x="15" y="64"/>
              </a:cxn>
              <a:cxn ang="0">
                <a:pos x="15" y="62"/>
              </a:cxn>
              <a:cxn ang="0">
                <a:pos x="47" y="55"/>
              </a:cxn>
              <a:cxn ang="0">
                <a:pos x="47" y="57"/>
              </a:cxn>
              <a:cxn ang="0">
                <a:pos x="50" y="66"/>
              </a:cxn>
              <a:cxn ang="0">
                <a:pos x="19" y="76"/>
              </a:cxn>
              <a:cxn ang="0">
                <a:pos x="17" y="74"/>
              </a:cxn>
              <a:cxn ang="0">
                <a:pos x="49" y="64"/>
              </a:cxn>
              <a:cxn ang="0">
                <a:pos x="47" y="89"/>
              </a:cxn>
              <a:cxn ang="0">
                <a:pos x="24" y="96"/>
              </a:cxn>
              <a:cxn ang="0">
                <a:pos x="22" y="94"/>
              </a:cxn>
              <a:cxn ang="0">
                <a:pos x="45" y="87"/>
              </a:cxn>
              <a:cxn ang="0">
                <a:pos x="47" y="89"/>
              </a:cxn>
              <a:cxn ang="0">
                <a:pos x="27" y="34"/>
              </a:cxn>
              <a:cxn ang="0">
                <a:pos x="23" y="35"/>
              </a:cxn>
              <a:cxn ang="0">
                <a:pos x="20" y="38"/>
              </a:cxn>
              <a:cxn ang="0">
                <a:pos x="15" y="43"/>
              </a:cxn>
              <a:cxn ang="0">
                <a:pos x="20" y="46"/>
              </a:cxn>
              <a:cxn ang="0">
                <a:pos x="38" y="37"/>
              </a:cxn>
              <a:cxn ang="0">
                <a:pos x="33" y="34"/>
              </a:cxn>
              <a:cxn ang="0">
                <a:pos x="29" y="34"/>
              </a:cxn>
              <a:cxn ang="0">
                <a:pos x="24" y="31"/>
              </a:cxn>
              <a:cxn ang="0">
                <a:pos x="21" y="36"/>
              </a:cxn>
              <a:cxn ang="0">
                <a:pos x="20" y="38"/>
              </a:cxn>
              <a:cxn ang="0">
                <a:pos x="23" y="13"/>
              </a:cxn>
              <a:cxn ang="0">
                <a:pos x="55" y="8"/>
              </a:cxn>
              <a:cxn ang="0">
                <a:pos x="30" y="4"/>
              </a:cxn>
              <a:cxn ang="0">
                <a:pos x="99" y="3"/>
              </a:cxn>
              <a:cxn ang="0">
                <a:pos x="105" y="8"/>
              </a:cxn>
              <a:cxn ang="0">
                <a:pos x="78" y="13"/>
              </a:cxn>
              <a:cxn ang="0">
                <a:pos x="113" y="18"/>
              </a:cxn>
              <a:cxn ang="0">
                <a:pos x="117" y="18"/>
              </a:cxn>
              <a:cxn ang="0">
                <a:pos x="99" y="0"/>
              </a:cxn>
              <a:cxn ang="0">
                <a:pos x="27" y="2"/>
              </a:cxn>
              <a:cxn ang="0">
                <a:pos x="12" y="26"/>
              </a:cxn>
              <a:cxn ang="0">
                <a:pos x="16" y="34"/>
              </a:cxn>
              <a:cxn ang="0">
                <a:pos x="23" y="26"/>
              </a:cxn>
              <a:cxn ang="0">
                <a:pos x="33" y="30"/>
              </a:cxn>
              <a:cxn ang="0">
                <a:pos x="38" y="31"/>
              </a:cxn>
              <a:cxn ang="0">
                <a:pos x="48" y="28"/>
              </a:cxn>
              <a:cxn ang="0">
                <a:pos x="73" y="91"/>
              </a:cxn>
              <a:cxn ang="0">
                <a:pos x="65" y="104"/>
              </a:cxn>
              <a:cxn ang="0">
                <a:pos x="112" y="106"/>
              </a:cxn>
              <a:cxn ang="0">
                <a:pos x="120" y="25"/>
              </a:cxn>
            </a:cxnLst>
            <a:rect l="0" t="0" r="r" b="b"/>
            <a:pathLst>
              <a:path w="120" h="111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381"/>
          <p:cNvSpPr>
            <a:spLocks noChangeAspect="1" noEditPoints="1"/>
          </p:cNvSpPr>
          <p:nvPr/>
        </p:nvSpPr>
        <p:spPr bwMode="auto">
          <a:xfrm>
            <a:off x="4550382" y="3125430"/>
            <a:ext cx="534982" cy="484632"/>
          </a:xfrm>
          <a:custGeom>
            <a:avLst/>
            <a:gdLst/>
            <a:ahLst/>
            <a:cxnLst>
              <a:cxn ang="0">
                <a:pos x="91" y="55"/>
              </a:cxn>
              <a:cxn ang="0">
                <a:pos x="91" y="28"/>
              </a:cxn>
              <a:cxn ang="0">
                <a:pos x="68" y="28"/>
              </a:cxn>
              <a:cxn ang="0">
                <a:pos x="68" y="12"/>
              </a:cxn>
              <a:cxn ang="0">
                <a:pos x="91" y="5"/>
              </a:cxn>
              <a:cxn ang="0">
                <a:pos x="91" y="28"/>
              </a:cxn>
              <a:cxn ang="0">
                <a:pos x="114" y="28"/>
              </a:cxn>
              <a:cxn ang="0">
                <a:pos x="91" y="55"/>
              </a:cxn>
              <a:cxn ang="0">
                <a:pos x="91" y="0"/>
              </a:cxn>
              <a:cxn ang="0">
                <a:pos x="64" y="8"/>
              </a:cxn>
              <a:cxn ang="0">
                <a:pos x="64" y="28"/>
              </a:cxn>
              <a:cxn ang="0">
                <a:pos x="91" y="59"/>
              </a:cxn>
              <a:cxn ang="0">
                <a:pos x="118" y="28"/>
              </a:cxn>
              <a:cxn ang="0">
                <a:pos x="118" y="8"/>
              </a:cxn>
              <a:cxn ang="0">
                <a:pos x="91" y="0"/>
              </a:cxn>
              <a:cxn ang="0">
                <a:pos x="37" y="76"/>
              </a:cxn>
              <a:cxn ang="0">
                <a:pos x="37" y="85"/>
              </a:cxn>
              <a:cxn ang="0">
                <a:pos x="33" y="85"/>
              </a:cxn>
              <a:cxn ang="0">
                <a:pos x="33" y="76"/>
              </a:cxn>
              <a:cxn ang="0">
                <a:pos x="29" y="76"/>
              </a:cxn>
              <a:cxn ang="0">
                <a:pos x="35" y="68"/>
              </a:cxn>
              <a:cxn ang="0">
                <a:pos x="41" y="76"/>
              </a:cxn>
              <a:cxn ang="0">
                <a:pos x="37" y="76"/>
              </a:cxn>
              <a:cxn ang="0">
                <a:pos x="39" y="95"/>
              </a:cxn>
              <a:cxn ang="0">
                <a:pos x="15" y="95"/>
              </a:cxn>
              <a:cxn ang="0">
                <a:pos x="15" y="91"/>
              </a:cxn>
              <a:cxn ang="0">
                <a:pos x="39" y="91"/>
              </a:cxn>
              <a:cxn ang="0">
                <a:pos x="39" y="95"/>
              </a:cxn>
              <a:cxn ang="0">
                <a:pos x="19" y="68"/>
              </a:cxn>
              <a:cxn ang="0">
                <a:pos x="25" y="76"/>
              </a:cxn>
              <a:cxn ang="0">
                <a:pos x="21" y="76"/>
              </a:cxn>
              <a:cxn ang="0">
                <a:pos x="21" y="85"/>
              </a:cxn>
              <a:cxn ang="0">
                <a:pos x="17" y="85"/>
              </a:cxn>
              <a:cxn ang="0">
                <a:pos x="17" y="76"/>
              </a:cxn>
              <a:cxn ang="0">
                <a:pos x="13" y="76"/>
              </a:cxn>
              <a:cxn ang="0">
                <a:pos x="19" y="68"/>
              </a:cxn>
              <a:cxn ang="0">
                <a:pos x="94" y="64"/>
              </a:cxn>
              <a:cxn ang="0">
                <a:pos x="91" y="65"/>
              </a:cxn>
              <a:cxn ang="0">
                <a:pos x="89" y="64"/>
              </a:cxn>
              <a:cxn ang="0">
                <a:pos x="59" y="28"/>
              </a:cxn>
              <a:cxn ang="0">
                <a:pos x="59" y="19"/>
              </a:cxn>
              <a:cxn ang="0">
                <a:pos x="53" y="19"/>
              </a:cxn>
              <a:cxn ang="0">
                <a:pos x="53" y="32"/>
              </a:cxn>
              <a:cxn ang="0">
                <a:pos x="41" y="32"/>
              </a:cxn>
              <a:cxn ang="0">
                <a:pos x="41" y="19"/>
              </a:cxn>
              <a:cxn ang="0">
                <a:pos x="16" y="19"/>
              </a:cxn>
              <a:cxn ang="0">
                <a:pos x="0" y="36"/>
              </a:cxn>
              <a:cxn ang="0">
                <a:pos x="0" y="90"/>
              </a:cxn>
              <a:cxn ang="0">
                <a:pos x="16" y="107"/>
              </a:cxn>
              <a:cxn ang="0">
                <a:pos x="78" y="107"/>
              </a:cxn>
              <a:cxn ang="0">
                <a:pos x="94" y="90"/>
              </a:cxn>
              <a:cxn ang="0">
                <a:pos x="94" y="63"/>
              </a:cxn>
              <a:cxn ang="0">
                <a:pos x="94" y="64"/>
              </a:cxn>
            </a:cxnLst>
            <a:rect l="0" t="0" r="r" b="b"/>
            <a:pathLst>
              <a:path w="118" h="107">
                <a:moveTo>
                  <a:pt x="91" y="55"/>
                </a:moveTo>
                <a:cubicBezTo>
                  <a:pt x="91" y="28"/>
                  <a:pt x="91" y="28"/>
                  <a:pt x="91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12"/>
                  <a:pt x="68" y="12"/>
                  <a:pt x="68" y="12"/>
                </a:cubicBezTo>
                <a:cubicBezTo>
                  <a:pt x="77" y="11"/>
                  <a:pt x="85" y="9"/>
                  <a:pt x="91" y="5"/>
                </a:cubicBezTo>
                <a:cubicBezTo>
                  <a:pt x="91" y="28"/>
                  <a:pt x="91" y="28"/>
                  <a:pt x="91" y="28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4" y="38"/>
                  <a:pt x="107" y="46"/>
                  <a:pt x="91" y="55"/>
                </a:cubicBezTo>
                <a:moveTo>
                  <a:pt x="91" y="0"/>
                </a:moveTo>
                <a:cubicBezTo>
                  <a:pt x="85" y="5"/>
                  <a:pt x="76" y="8"/>
                  <a:pt x="64" y="8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41"/>
                  <a:pt x="75" y="51"/>
                  <a:pt x="91" y="59"/>
                </a:cubicBezTo>
                <a:cubicBezTo>
                  <a:pt x="107" y="51"/>
                  <a:pt x="118" y="41"/>
                  <a:pt x="118" y="28"/>
                </a:cubicBezTo>
                <a:cubicBezTo>
                  <a:pt x="118" y="8"/>
                  <a:pt x="118" y="8"/>
                  <a:pt x="118" y="8"/>
                </a:cubicBezTo>
                <a:cubicBezTo>
                  <a:pt x="107" y="8"/>
                  <a:pt x="98" y="5"/>
                  <a:pt x="91" y="0"/>
                </a:cubicBezTo>
                <a:moveTo>
                  <a:pt x="37" y="76"/>
                </a:moveTo>
                <a:cubicBezTo>
                  <a:pt x="37" y="85"/>
                  <a:pt x="37" y="85"/>
                  <a:pt x="37" y="85"/>
                </a:cubicBezTo>
                <a:cubicBezTo>
                  <a:pt x="33" y="85"/>
                  <a:pt x="33" y="85"/>
                  <a:pt x="33" y="85"/>
                </a:cubicBezTo>
                <a:cubicBezTo>
                  <a:pt x="33" y="76"/>
                  <a:pt x="33" y="76"/>
                  <a:pt x="33" y="76"/>
                </a:cubicBezTo>
                <a:cubicBezTo>
                  <a:pt x="29" y="76"/>
                  <a:pt x="29" y="76"/>
                  <a:pt x="29" y="76"/>
                </a:cubicBezTo>
                <a:cubicBezTo>
                  <a:pt x="35" y="68"/>
                  <a:pt x="35" y="68"/>
                  <a:pt x="35" y="68"/>
                </a:cubicBezTo>
                <a:cubicBezTo>
                  <a:pt x="41" y="76"/>
                  <a:pt x="41" y="76"/>
                  <a:pt x="41" y="76"/>
                </a:cubicBezTo>
                <a:lnTo>
                  <a:pt x="37" y="76"/>
                </a:lnTo>
                <a:close/>
                <a:moveTo>
                  <a:pt x="39" y="95"/>
                </a:moveTo>
                <a:cubicBezTo>
                  <a:pt x="15" y="95"/>
                  <a:pt x="15" y="95"/>
                  <a:pt x="15" y="95"/>
                </a:cubicBezTo>
                <a:cubicBezTo>
                  <a:pt x="15" y="91"/>
                  <a:pt x="15" y="91"/>
                  <a:pt x="15" y="91"/>
                </a:cubicBezTo>
                <a:cubicBezTo>
                  <a:pt x="39" y="91"/>
                  <a:pt x="39" y="91"/>
                  <a:pt x="39" y="91"/>
                </a:cubicBezTo>
                <a:lnTo>
                  <a:pt x="39" y="95"/>
                </a:lnTo>
                <a:close/>
                <a:moveTo>
                  <a:pt x="19" y="68"/>
                </a:moveTo>
                <a:cubicBezTo>
                  <a:pt x="25" y="76"/>
                  <a:pt x="25" y="76"/>
                  <a:pt x="25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1" y="85"/>
                  <a:pt x="21" y="85"/>
                  <a:pt x="21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76"/>
                  <a:pt x="17" y="76"/>
                  <a:pt x="17" y="76"/>
                </a:cubicBezTo>
                <a:cubicBezTo>
                  <a:pt x="13" y="76"/>
                  <a:pt x="13" y="76"/>
                  <a:pt x="13" y="76"/>
                </a:cubicBezTo>
                <a:lnTo>
                  <a:pt x="19" y="68"/>
                </a:lnTo>
                <a:close/>
                <a:moveTo>
                  <a:pt x="94" y="64"/>
                </a:moveTo>
                <a:cubicBezTo>
                  <a:pt x="91" y="65"/>
                  <a:pt x="91" y="65"/>
                  <a:pt x="91" y="65"/>
                </a:cubicBezTo>
                <a:cubicBezTo>
                  <a:pt x="89" y="64"/>
                  <a:pt x="89" y="64"/>
                  <a:pt x="89" y="64"/>
                </a:cubicBezTo>
                <a:cubicBezTo>
                  <a:pt x="75" y="56"/>
                  <a:pt x="59" y="46"/>
                  <a:pt x="59" y="28"/>
                </a:cubicBezTo>
                <a:cubicBezTo>
                  <a:pt x="59" y="19"/>
                  <a:pt x="59" y="19"/>
                  <a:pt x="59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32"/>
                  <a:pt x="53" y="32"/>
                  <a:pt x="53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19"/>
                  <a:pt x="41" y="19"/>
                  <a:pt x="41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7" y="19"/>
                  <a:pt x="0" y="27"/>
                  <a:pt x="0" y="3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7" y="107"/>
                  <a:pt x="16" y="107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87" y="107"/>
                  <a:pt x="94" y="99"/>
                  <a:pt x="94" y="90"/>
                </a:cubicBezTo>
                <a:cubicBezTo>
                  <a:pt x="94" y="63"/>
                  <a:pt x="94" y="63"/>
                  <a:pt x="94" y="63"/>
                </a:cubicBezTo>
                <a:cubicBezTo>
                  <a:pt x="94" y="63"/>
                  <a:pt x="94" y="64"/>
                  <a:pt x="94" y="6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9" name="Freeform 374"/>
          <p:cNvSpPr>
            <a:spLocks noChangeAspect="1" noEditPoints="1"/>
          </p:cNvSpPr>
          <p:nvPr/>
        </p:nvSpPr>
        <p:spPr bwMode="auto">
          <a:xfrm>
            <a:off x="6451955" y="4137860"/>
            <a:ext cx="502920" cy="540933"/>
          </a:xfrm>
          <a:custGeom>
            <a:avLst/>
            <a:gdLst/>
            <a:ahLst/>
            <a:cxnLst>
              <a:cxn ang="0">
                <a:pos x="71" y="23"/>
              </a:cxn>
              <a:cxn ang="0">
                <a:pos x="65" y="23"/>
              </a:cxn>
              <a:cxn ang="0">
                <a:pos x="65" y="35"/>
              </a:cxn>
              <a:cxn ang="0">
                <a:pos x="63" y="37"/>
              </a:cxn>
              <a:cxn ang="0">
                <a:pos x="57" y="37"/>
              </a:cxn>
              <a:cxn ang="0">
                <a:pos x="54" y="35"/>
              </a:cxn>
              <a:cxn ang="0">
                <a:pos x="54" y="23"/>
              </a:cxn>
              <a:cxn ang="0">
                <a:pos x="49" y="23"/>
              </a:cxn>
              <a:cxn ang="0">
                <a:pos x="47" y="20"/>
              </a:cxn>
              <a:cxn ang="0">
                <a:pos x="58" y="2"/>
              </a:cxn>
              <a:cxn ang="0">
                <a:pos x="62" y="2"/>
              </a:cxn>
              <a:cxn ang="0">
                <a:pos x="72" y="20"/>
              </a:cxn>
              <a:cxn ang="0">
                <a:pos x="71" y="23"/>
              </a:cxn>
              <a:cxn ang="0">
                <a:pos x="117" y="83"/>
              </a:cxn>
              <a:cxn ang="0">
                <a:pos x="108" y="83"/>
              </a:cxn>
              <a:cxn ang="0">
                <a:pos x="108" y="118"/>
              </a:cxn>
              <a:cxn ang="0">
                <a:pos x="63" y="128"/>
              </a:cxn>
              <a:cxn ang="0">
                <a:pos x="56" y="128"/>
              </a:cxn>
              <a:cxn ang="0">
                <a:pos x="13" y="119"/>
              </a:cxn>
              <a:cxn ang="0">
                <a:pos x="12" y="117"/>
              </a:cxn>
              <a:cxn ang="0">
                <a:pos x="11" y="88"/>
              </a:cxn>
              <a:cxn ang="0">
                <a:pos x="12" y="86"/>
              </a:cxn>
              <a:cxn ang="0">
                <a:pos x="49" y="83"/>
              </a:cxn>
              <a:cxn ang="0">
                <a:pos x="51" y="82"/>
              </a:cxn>
              <a:cxn ang="0">
                <a:pos x="60" y="61"/>
              </a:cxn>
              <a:cxn ang="0">
                <a:pos x="60" y="119"/>
              </a:cxn>
              <a:cxn ang="0">
                <a:pos x="100" y="112"/>
              </a:cxn>
              <a:cxn ang="0">
                <a:pos x="100" y="82"/>
              </a:cxn>
              <a:cxn ang="0">
                <a:pos x="76" y="80"/>
              </a:cxn>
              <a:cxn ang="0">
                <a:pos x="72" y="77"/>
              </a:cxn>
              <a:cxn ang="0">
                <a:pos x="59" y="50"/>
              </a:cxn>
              <a:cxn ang="0">
                <a:pos x="47" y="78"/>
              </a:cxn>
              <a:cxn ang="0">
                <a:pos x="46" y="79"/>
              </a:cxn>
              <a:cxn ang="0">
                <a:pos x="2" y="83"/>
              </a:cxn>
              <a:cxn ang="0">
                <a:pos x="1" y="81"/>
              </a:cxn>
              <a:cxn ang="0">
                <a:pos x="12" y="56"/>
              </a:cxn>
              <a:cxn ang="0">
                <a:pos x="13" y="55"/>
              </a:cxn>
              <a:cxn ang="0">
                <a:pos x="58" y="47"/>
              </a:cxn>
              <a:cxn ang="0">
                <a:pos x="59" y="47"/>
              </a:cxn>
              <a:cxn ang="0">
                <a:pos x="61" y="47"/>
              </a:cxn>
              <a:cxn ang="0">
                <a:pos x="106" y="55"/>
              </a:cxn>
              <a:cxn ang="0">
                <a:pos x="108" y="56"/>
              </a:cxn>
              <a:cxn ang="0">
                <a:pos x="119" y="81"/>
              </a:cxn>
              <a:cxn ang="0">
                <a:pos x="117" y="83"/>
              </a:cxn>
            </a:cxnLst>
            <a:rect l="0" t="0" r="r" b="b"/>
            <a:pathLst>
              <a:path w="119" h="128">
                <a:moveTo>
                  <a:pt x="71" y="23"/>
                </a:moveTo>
                <a:cubicBezTo>
                  <a:pt x="65" y="23"/>
                  <a:pt x="65" y="23"/>
                  <a:pt x="65" y="23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6"/>
                  <a:pt x="64" y="37"/>
                  <a:pt x="63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5" y="37"/>
                  <a:pt x="54" y="36"/>
                  <a:pt x="54" y="35"/>
                </a:cubicBezTo>
                <a:cubicBezTo>
                  <a:pt x="54" y="23"/>
                  <a:pt x="54" y="23"/>
                  <a:pt x="54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7" y="23"/>
                  <a:pt x="46" y="22"/>
                  <a:pt x="47" y="20"/>
                </a:cubicBezTo>
                <a:cubicBezTo>
                  <a:pt x="58" y="2"/>
                  <a:pt x="58" y="2"/>
                  <a:pt x="58" y="2"/>
                </a:cubicBezTo>
                <a:cubicBezTo>
                  <a:pt x="59" y="0"/>
                  <a:pt x="61" y="0"/>
                  <a:pt x="62" y="2"/>
                </a:cubicBezTo>
                <a:cubicBezTo>
                  <a:pt x="72" y="20"/>
                  <a:pt x="72" y="20"/>
                  <a:pt x="72" y="20"/>
                </a:cubicBezTo>
                <a:cubicBezTo>
                  <a:pt x="73" y="22"/>
                  <a:pt x="72" y="23"/>
                  <a:pt x="71" y="23"/>
                </a:cubicBezTo>
                <a:moveTo>
                  <a:pt x="117" y="83"/>
                </a:moveTo>
                <a:cubicBezTo>
                  <a:pt x="108" y="83"/>
                  <a:pt x="108" y="83"/>
                  <a:pt x="108" y="83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63" y="128"/>
                  <a:pt x="63" y="128"/>
                  <a:pt x="63" y="128"/>
                </a:cubicBezTo>
                <a:cubicBezTo>
                  <a:pt x="61" y="128"/>
                  <a:pt x="58" y="128"/>
                  <a:pt x="56" y="128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12" y="118"/>
                  <a:pt x="12" y="118"/>
                  <a:pt x="12" y="117"/>
                </a:cubicBezTo>
                <a:cubicBezTo>
                  <a:pt x="11" y="88"/>
                  <a:pt x="11" y="88"/>
                  <a:pt x="11" y="88"/>
                </a:cubicBezTo>
                <a:cubicBezTo>
                  <a:pt x="11" y="87"/>
                  <a:pt x="12" y="86"/>
                  <a:pt x="12" y="86"/>
                </a:cubicBezTo>
                <a:cubicBezTo>
                  <a:pt x="49" y="83"/>
                  <a:pt x="49" y="83"/>
                  <a:pt x="49" y="83"/>
                </a:cubicBezTo>
                <a:cubicBezTo>
                  <a:pt x="50" y="83"/>
                  <a:pt x="50" y="83"/>
                  <a:pt x="51" y="82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100" y="112"/>
                  <a:pt x="100" y="112"/>
                  <a:pt x="100" y="112"/>
                </a:cubicBezTo>
                <a:cubicBezTo>
                  <a:pt x="100" y="82"/>
                  <a:pt x="100" y="82"/>
                  <a:pt x="100" y="82"/>
                </a:cubicBezTo>
                <a:cubicBezTo>
                  <a:pt x="76" y="80"/>
                  <a:pt x="76" y="80"/>
                  <a:pt x="76" y="80"/>
                </a:cubicBezTo>
                <a:cubicBezTo>
                  <a:pt x="74" y="80"/>
                  <a:pt x="72" y="79"/>
                  <a:pt x="72" y="77"/>
                </a:cubicBezTo>
                <a:cubicBezTo>
                  <a:pt x="59" y="50"/>
                  <a:pt x="59" y="50"/>
                  <a:pt x="59" y="50"/>
                </a:cubicBezTo>
                <a:cubicBezTo>
                  <a:pt x="47" y="78"/>
                  <a:pt x="47" y="78"/>
                  <a:pt x="47" y="78"/>
                </a:cubicBezTo>
                <a:cubicBezTo>
                  <a:pt x="47" y="78"/>
                  <a:pt x="46" y="79"/>
                  <a:pt x="46" y="79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3"/>
                  <a:pt x="0" y="82"/>
                  <a:pt x="1" y="81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56"/>
                  <a:pt x="13" y="55"/>
                  <a:pt x="13" y="55"/>
                </a:cubicBezTo>
                <a:cubicBezTo>
                  <a:pt x="58" y="47"/>
                  <a:pt x="58" y="47"/>
                  <a:pt x="58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7" y="55"/>
                  <a:pt x="107" y="56"/>
                  <a:pt x="108" y="56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19" y="82"/>
                  <a:pt x="118" y="83"/>
                  <a:pt x="117" y="8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60" name="图片 5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79" y="895238"/>
            <a:ext cx="3125009" cy="26928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180995" y="3764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相似度计算调度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1" name="图片 6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92" y="4108898"/>
            <a:ext cx="3261360" cy="23469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11224" y="60865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获取某用户电影列表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2" name="图片 6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" y="933503"/>
            <a:ext cx="3759542" cy="3783953"/>
          </a:xfrm>
          <a:prstGeom prst="rect">
            <a:avLst/>
          </a:prstGeom>
        </p:spPr>
      </p:pic>
      <p:pic>
        <p:nvPicPr>
          <p:cNvPr id="63" name="图片 6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6" y="4664797"/>
            <a:ext cx="3769020" cy="7719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4126" y="5519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相似度展示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7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13" grpId="0" animBg="1"/>
      <p:bldP spid="24" grpId="0" animBg="1"/>
      <p:bldP spid="4" grpId="0" animBg="1"/>
      <p:bldP spid="10" grpId="0" animBg="1"/>
      <p:bldP spid="19" grpId="0" animBg="1"/>
      <p:bldP spid="22" grpId="0" animBg="1"/>
      <p:bldP spid="25" grpId="0" animBg="1"/>
      <p:bldP spid="31" grpId="0" animBg="1"/>
      <p:bldP spid="32" grpId="0" animBg="1"/>
      <p:bldP spid="33" grpId="0" animBg="1"/>
      <p:bldP spid="38" grpId="0"/>
      <p:bldP spid="41" grpId="0"/>
      <p:bldP spid="42" grpId="0"/>
      <p:bldP spid="56" grpId="0" animBg="1"/>
      <p:bldP spid="57" grpId="0" animBg="1"/>
      <p:bldP spid="58" grpId="0" animBg="1"/>
      <p:bldP spid="59" grpId="0" animBg="1"/>
      <p:bldP spid="2" grpId="0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7708028" y="877118"/>
            <a:ext cx="3200400" cy="4147887"/>
            <a:chOff x="2908630" y="1255684"/>
            <a:chExt cx="3326740" cy="43116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76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7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8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75" name="Oval 7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9" name="Group 29"/>
          <p:cNvGrpSpPr>
            <a:grpSpLocks noChangeAspect="1"/>
          </p:cNvGrpSpPr>
          <p:nvPr/>
        </p:nvGrpSpPr>
        <p:grpSpPr>
          <a:xfrm>
            <a:off x="6447263" y="1794048"/>
            <a:ext cx="1428000" cy="3017520"/>
            <a:chOff x="3189614" y="1562392"/>
            <a:chExt cx="1474916" cy="3116662"/>
          </a:xfrm>
          <a:effectLst/>
        </p:grpSpPr>
        <p:sp>
          <p:nvSpPr>
            <p:cNvPr id="80" name="Freeform 79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81" name="Group 20"/>
            <p:cNvGrpSpPr/>
            <p:nvPr/>
          </p:nvGrpSpPr>
          <p:grpSpPr>
            <a:xfrm>
              <a:off x="3189614" y="1991493"/>
              <a:ext cx="23662" cy="645898"/>
              <a:chOff x="3392428" y="1951545"/>
              <a:chExt cx="27432" cy="73541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82" name="Freeform 81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图片 4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" b="1654"/>
          <a:stretch/>
        </p:blipFill>
        <p:spPr bwMode="auto">
          <a:xfrm>
            <a:off x="320868" y="247964"/>
            <a:ext cx="5115836" cy="4481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5553497" y="32231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推荐电影信息单个及列表获取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7" name="图片 4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61" y="884131"/>
            <a:ext cx="2171700" cy="1950720"/>
          </a:xfrm>
          <a:prstGeom prst="rect">
            <a:avLst/>
          </a:prstGeom>
        </p:spPr>
      </p:pic>
      <p:pic>
        <p:nvPicPr>
          <p:cNvPr id="48" name="图片 4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8" y="2985430"/>
            <a:ext cx="3177540" cy="2103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17324" y="31016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获取列表处理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8748" y="52497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原始列表获取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5" name="图片占位符 54"/>
          <p:cNvPicPr>
            <a:picLocks noGrp="1"/>
          </p:cNvPicPr>
          <p:nvPr>
            <p:ph type="pic" sz="quarter" idx="10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89" t="-240" r="-16627" b="639"/>
          <a:stretch/>
        </p:blipFill>
        <p:spPr>
          <a:xfrm>
            <a:off x="8092699" y="1353304"/>
            <a:ext cx="2373771" cy="3180572"/>
          </a:xfrm>
          <a:prstGeom prst="rect">
            <a:avLst/>
          </a:prstGeom>
        </p:spPr>
      </p:pic>
      <p:pic>
        <p:nvPicPr>
          <p:cNvPr id="58" name="图片占位符 57"/>
          <p:cNvPicPr>
            <a:picLocks noGrp="1"/>
          </p:cNvPicPr>
          <p:nvPr>
            <p:ph type="pic" sz="quarter" idx="15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r="985"/>
          <a:stretch>
            <a:fillRect/>
          </a:stretch>
        </p:blipFill>
        <p:spPr>
          <a:xfrm>
            <a:off x="6552433" y="2172654"/>
            <a:ext cx="1224699" cy="22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976" y="3617607"/>
            <a:ext cx="414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>
                    <a:lumMod val="95000"/>
                  </a:schemeClr>
                </a:solidFill>
                <a:latin typeface="梁秋生书法字体" panose="03000502000000000000" pitchFamily="66" charset="-122"/>
                <a:ea typeface="梁秋生书法字体" panose="03000502000000000000" pitchFamily="66" charset="-122"/>
              </a:rPr>
              <a:t>Please Remember Me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梁秋生书法字体" panose="03000502000000000000" pitchFamily="66" charset="-122"/>
                <a:ea typeface="梁秋生书法字体" panose="03000502000000000000" pitchFamily="66" charset="-122"/>
              </a:rPr>
              <a:t>.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梁秋生书法字体" panose="03000502000000000000" pitchFamily="66" charset="-122"/>
              <a:ea typeface="梁秋生书法字体" panose="03000502000000000000" pitchFamily="66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FF746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4CC8EC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F4C956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78911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4192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3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78911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pic>
        <p:nvPicPr>
          <p:cNvPr id="11" name="Picture 47" descr="iPhone-5-Black-White-MockU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782" y="2260621"/>
            <a:ext cx="1841451" cy="3860800"/>
          </a:xfrm>
          <a:prstGeom prst="rect">
            <a:avLst/>
          </a:prstGeom>
        </p:spPr>
      </p:pic>
      <p:sp>
        <p:nvSpPr>
          <p:cNvPr id="14" name="Oval 48"/>
          <p:cNvSpPr/>
          <p:nvPr/>
        </p:nvSpPr>
        <p:spPr bwMode="auto">
          <a:xfrm>
            <a:off x="5631707" y="3733821"/>
            <a:ext cx="914400" cy="914400"/>
          </a:xfrm>
          <a:prstGeom prst="ellipse">
            <a:avLst/>
          </a:prstGeom>
          <a:solidFill>
            <a:srgbClr val="939393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VS</a:t>
            </a:r>
          </a:p>
        </p:txBody>
      </p:sp>
      <p:pic>
        <p:nvPicPr>
          <p:cNvPr id="16" name="Picture 50" descr="iPhone-5-Black-White-Mo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8518" y="2260621"/>
            <a:ext cx="1847515" cy="3860800"/>
          </a:xfrm>
          <a:prstGeom prst="rect">
            <a:avLst/>
          </a:prstGeom>
        </p:spPr>
      </p:pic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957583" y="2480024"/>
            <a:ext cx="246888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FE4A1E"/>
                </a:solidFill>
                <a:latin typeface="Candara" panose="020E0502030303020204" pitchFamily="34" charset="0"/>
              </a:rPr>
              <a:t>耗费</a:t>
            </a:r>
            <a:endParaRPr lang="en-US" altLang="zh-CN" sz="1600" b="1" dirty="0" smtClean="0">
              <a:solidFill>
                <a:srgbClr val="FE4A1E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需要</a:t>
            </a:r>
            <a:r>
              <a:rPr lang="zh-CN" alt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用户</a:t>
            </a: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下载安装并注册</a:t>
            </a:r>
            <a:endParaRPr lang="en-US" altLang="zh-CN" sz="12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占用内存大</a:t>
            </a:r>
            <a:endParaRPr lang="en-US" altLang="zh-CN" sz="12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所</a:t>
            </a: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需时间长</a:t>
            </a:r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Oval 59"/>
          <p:cNvSpPr>
            <a:spLocks noChangeAspect="1"/>
          </p:cNvSpPr>
          <p:nvPr/>
        </p:nvSpPr>
        <p:spPr>
          <a:xfrm>
            <a:off x="324806" y="2570335"/>
            <a:ext cx="548640" cy="548640"/>
          </a:xfrm>
          <a:prstGeom prst="ellipse">
            <a:avLst/>
          </a:prstGeom>
          <a:solidFill>
            <a:srgbClr val="FE4A1E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Candara" panose="020E0502030303020204" pitchFamily="34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957583" y="3557259"/>
            <a:ext cx="2468880" cy="52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5C9AD3"/>
                </a:solidFill>
                <a:latin typeface="Candara" panose="020E0502030303020204" pitchFamily="34" charset="0"/>
              </a:rPr>
              <a:t>范围</a:t>
            </a:r>
            <a:endParaRPr lang="en-US" sz="1600" b="1" dirty="0" smtClean="0">
              <a:solidFill>
                <a:srgbClr val="5C9AD3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针对单一语种</a:t>
            </a:r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Oval 63"/>
          <p:cNvSpPr>
            <a:spLocks noChangeAspect="1"/>
          </p:cNvSpPr>
          <p:nvPr/>
        </p:nvSpPr>
        <p:spPr>
          <a:xfrm>
            <a:off x="324806" y="3647570"/>
            <a:ext cx="548640" cy="548640"/>
          </a:xfrm>
          <a:prstGeom prst="ellipse">
            <a:avLst/>
          </a:prstGeom>
          <a:solidFill>
            <a:srgbClr val="5C9AD3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957583" y="4629865"/>
            <a:ext cx="2468880" cy="7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4546B"/>
                </a:solidFill>
                <a:latin typeface="Candara" panose="020E0502030303020204" pitchFamily="34" charset="0"/>
              </a:rPr>
              <a:t>依赖</a:t>
            </a:r>
            <a:endParaRPr lang="en-US" sz="1600" b="1" dirty="0" smtClean="0">
              <a:solidFill>
                <a:srgbClr val="44546B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依赖于用户数据</a:t>
            </a:r>
            <a:endParaRPr lang="en-US" altLang="zh-CN" sz="12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易丢失</a:t>
            </a:r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Oval 67"/>
          <p:cNvSpPr>
            <a:spLocks noChangeAspect="1"/>
          </p:cNvSpPr>
          <p:nvPr/>
        </p:nvSpPr>
        <p:spPr>
          <a:xfrm>
            <a:off x="324806" y="4720176"/>
            <a:ext cx="548640" cy="548640"/>
          </a:xfrm>
          <a:prstGeom prst="ellipse">
            <a:avLst/>
          </a:prstGeom>
          <a:solidFill>
            <a:srgbClr val="44546B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6" name="TextBox 1"/>
          <p:cNvSpPr txBox="1"/>
          <p:nvPr/>
        </p:nvSpPr>
        <p:spPr>
          <a:xfrm>
            <a:off x="274502" y="2659994"/>
            <a:ext cx="64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$123</a:t>
            </a:r>
          </a:p>
        </p:txBody>
      </p:sp>
      <p:sp>
        <p:nvSpPr>
          <p:cNvPr id="27" name="TextBox 73"/>
          <p:cNvSpPr txBox="1"/>
          <p:nvPr/>
        </p:nvSpPr>
        <p:spPr>
          <a:xfrm>
            <a:off x="256132" y="3739010"/>
            <a:ext cx="64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24%</a:t>
            </a:r>
          </a:p>
        </p:txBody>
      </p:sp>
      <p:sp>
        <p:nvSpPr>
          <p:cNvPr id="28" name="TextBox 74"/>
          <p:cNvSpPr txBox="1"/>
          <p:nvPr/>
        </p:nvSpPr>
        <p:spPr>
          <a:xfrm>
            <a:off x="274502" y="4807605"/>
            <a:ext cx="64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4.2k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576610" y="2570335"/>
            <a:ext cx="246888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FE4A1E"/>
                </a:solidFill>
                <a:latin typeface="Candara" panose="020E0502030303020204" pitchFamily="34" charset="0"/>
              </a:rPr>
              <a:t>触手可及</a:t>
            </a:r>
            <a:endParaRPr lang="en-US" sz="1600" b="1" dirty="0">
              <a:solidFill>
                <a:srgbClr val="FE4A1E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无需安装</a:t>
            </a:r>
            <a:r>
              <a:rPr lang="en-US" altLang="zh-CN" sz="1200" dirty="0">
                <a:solidFill>
                  <a:schemeClr val="bg1"/>
                </a:solidFill>
                <a:latin typeface="Candara" panose="020E0502030303020204" pitchFamily="34" charset="0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卸载</a:t>
            </a:r>
            <a:endParaRPr lang="en-US" altLang="zh-CN" sz="12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不</a:t>
            </a:r>
            <a:r>
              <a:rPr lang="zh-CN" alt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占用手机</a:t>
            </a: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内存</a:t>
            </a:r>
            <a:endParaRPr lang="en-US" altLang="zh-CN" sz="12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不</a:t>
            </a:r>
            <a:r>
              <a:rPr lang="zh-CN" alt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受手机系统的限制</a:t>
            </a:r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0" name="Oval 77"/>
          <p:cNvSpPr>
            <a:spLocks noChangeAspect="1"/>
          </p:cNvSpPr>
          <p:nvPr/>
        </p:nvSpPr>
        <p:spPr>
          <a:xfrm>
            <a:off x="8943833" y="2660646"/>
            <a:ext cx="548640" cy="548640"/>
          </a:xfrm>
          <a:prstGeom prst="ellipse">
            <a:avLst/>
          </a:prstGeom>
          <a:solidFill>
            <a:srgbClr val="FE4A1E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Candara" panose="020E0502030303020204" pitchFamily="34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9576610" y="3647570"/>
            <a:ext cx="2468880" cy="52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5C9AD3"/>
                </a:solidFill>
                <a:latin typeface="Candara" panose="020E0502030303020204" pitchFamily="34" charset="0"/>
              </a:rPr>
              <a:t>语言</a:t>
            </a:r>
            <a:endParaRPr lang="en-US" altLang="zh-CN" sz="1600" b="1" dirty="0" smtClean="0">
              <a:solidFill>
                <a:srgbClr val="5C9AD3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中、英、日、韩</a:t>
            </a:r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Oval 79"/>
          <p:cNvSpPr>
            <a:spLocks noChangeAspect="1"/>
          </p:cNvSpPr>
          <p:nvPr/>
        </p:nvSpPr>
        <p:spPr>
          <a:xfrm>
            <a:off x="8943833" y="3737881"/>
            <a:ext cx="548640" cy="548640"/>
          </a:xfrm>
          <a:prstGeom prst="ellipse">
            <a:avLst/>
          </a:prstGeom>
          <a:solidFill>
            <a:srgbClr val="5C9AD3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9576610" y="4720176"/>
            <a:ext cx="246888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4546B"/>
                </a:solidFill>
                <a:latin typeface="Candara" panose="020E0502030303020204" pitchFamily="34" charset="0"/>
              </a:rPr>
              <a:t>优点</a:t>
            </a:r>
            <a:endParaRPr lang="en-US" altLang="zh-CN" sz="1600" b="1" dirty="0" smtClean="0">
              <a:solidFill>
                <a:srgbClr val="44546B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依靠微信账号</a:t>
            </a:r>
            <a:endParaRPr lang="en-US" altLang="zh-CN" sz="12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智能算法推荐</a:t>
            </a:r>
            <a:endParaRPr lang="en-US" altLang="zh-CN" sz="12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趣味学习</a:t>
            </a:r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Oval 81"/>
          <p:cNvSpPr>
            <a:spLocks noChangeAspect="1"/>
          </p:cNvSpPr>
          <p:nvPr/>
        </p:nvSpPr>
        <p:spPr>
          <a:xfrm>
            <a:off x="8943833" y="4810487"/>
            <a:ext cx="548640" cy="548640"/>
          </a:xfrm>
          <a:prstGeom prst="ellipse">
            <a:avLst/>
          </a:prstGeom>
          <a:solidFill>
            <a:srgbClr val="44546B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5" name="TextBox 82"/>
          <p:cNvSpPr txBox="1"/>
          <p:nvPr/>
        </p:nvSpPr>
        <p:spPr>
          <a:xfrm>
            <a:off x="8893529" y="2750305"/>
            <a:ext cx="64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$123</a:t>
            </a:r>
          </a:p>
        </p:txBody>
      </p:sp>
      <p:sp>
        <p:nvSpPr>
          <p:cNvPr id="36" name="TextBox 83"/>
          <p:cNvSpPr txBox="1"/>
          <p:nvPr/>
        </p:nvSpPr>
        <p:spPr>
          <a:xfrm>
            <a:off x="8875159" y="3829321"/>
            <a:ext cx="64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24%</a:t>
            </a:r>
          </a:p>
        </p:txBody>
      </p:sp>
      <p:sp>
        <p:nvSpPr>
          <p:cNvPr id="37" name="TextBox 84"/>
          <p:cNvSpPr txBox="1"/>
          <p:nvPr/>
        </p:nvSpPr>
        <p:spPr>
          <a:xfrm>
            <a:off x="8893529" y="4897916"/>
            <a:ext cx="64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4.2k</a:t>
            </a:r>
          </a:p>
        </p:txBody>
      </p:sp>
      <p:sp>
        <p:nvSpPr>
          <p:cNvPr id="38" name="TextBox 85"/>
          <p:cNvSpPr txBox="1"/>
          <p:nvPr/>
        </p:nvSpPr>
        <p:spPr>
          <a:xfrm>
            <a:off x="3341511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APP VS </a:t>
            </a:r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小程序</a:t>
            </a:r>
            <a:endParaRPr lang="en-US" altLang="zh-CN" sz="4400" b="1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Why?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26" name="Picture 2" descr="https://ss0.bdstatic.com/70cFuHSh_Q1YnxGkpoWK1HF6hhy/it/u=2695284513,2662590557&amp;fm=26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41" y="3753262"/>
            <a:ext cx="1577267" cy="87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45752417102&amp;di=87e19ce7e6d719234dabdcdf4e5184e4&amp;imgtype=0&amp;src=http%3A%2F%2Fphotocdn.sohu.com%2F20151208%2Fmp47039672_1449554318095_5.jpe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75" y="3647570"/>
            <a:ext cx="1534807" cy="11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500"/>
                            </p:stCondLst>
                            <p:childTnLst>
                              <p:par>
                                <p:cTn id="16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>
          <a:xfrm rot="16200000">
            <a:off x="3999003" y="1475726"/>
            <a:ext cx="2095132" cy="2468455"/>
            <a:chOff x="1208671" y="1659213"/>
            <a:chExt cx="2151201" cy="2534514"/>
          </a:xfrm>
          <a:solidFill>
            <a:srgbClr val="FF7467"/>
          </a:solidFill>
        </p:grpSpPr>
        <p:sp>
          <p:nvSpPr>
            <p:cNvPr id="25" name="Flowchart: Alternate Process 24"/>
            <p:cNvSpPr/>
            <p:nvPr/>
          </p:nvSpPr>
          <p:spPr>
            <a:xfrm>
              <a:off x="1208671" y="1659213"/>
              <a:ext cx="2151201" cy="2151201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2007871" y="3790478"/>
              <a:ext cx="552799" cy="4032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292074" y="1662386"/>
            <a:ext cx="2095133" cy="2468455"/>
            <a:chOff x="1208671" y="1659213"/>
            <a:chExt cx="2151201" cy="2534514"/>
          </a:xfrm>
          <a:solidFill>
            <a:srgbClr val="4CC8EC"/>
          </a:solidFill>
        </p:grpSpPr>
        <p:sp>
          <p:nvSpPr>
            <p:cNvPr id="34" name="Flowchart: Alternate Process 33"/>
            <p:cNvSpPr/>
            <p:nvPr/>
          </p:nvSpPr>
          <p:spPr>
            <a:xfrm>
              <a:off x="1208671" y="1659213"/>
              <a:ext cx="2151201" cy="2151201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Isosceles Triangle 34"/>
            <p:cNvSpPr/>
            <p:nvPr/>
          </p:nvSpPr>
          <p:spPr>
            <a:xfrm rot="10800000">
              <a:off x="2007871" y="3790478"/>
              <a:ext cx="552799" cy="4032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" name="Group 33"/>
          <p:cNvGrpSpPr/>
          <p:nvPr/>
        </p:nvGrpSpPr>
        <p:grpSpPr>
          <a:xfrm rot="5400000">
            <a:off x="6117282" y="3944181"/>
            <a:ext cx="2095132" cy="2468455"/>
            <a:chOff x="1208671" y="1659213"/>
            <a:chExt cx="2151201" cy="2534514"/>
          </a:xfrm>
          <a:solidFill>
            <a:srgbClr val="F4C956"/>
          </a:solidFill>
        </p:grpSpPr>
        <p:sp>
          <p:nvSpPr>
            <p:cNvPr id="44" name="Flowchart: Alternate Process 43"/>
            <p:cNvSpPr/>
            <p:nvPr/>
          </p:nvSpPr>
          <p:spPr>
            <a:xfrm>
              <a:off x="1208671" y="1659213"/>
              <a:ext cx="2151201" cy="2151201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Isosceles Triangle 48"/>
            <p:cNvSpPr/>
            <p:nvPr/>
          </p:nvSpPr>
          <p:spPr>
            <a:xfrm rot="10800000">
              <a:off x="2007871" y="3790478"/>
              <a:ext cx="552799" cy="4032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" name="Group 33"/>
          <p:cNvGrpSpPr/>
          <p:nvPr/>
        </p:nvGrpSpPr>
        <p:grpSpPr>
          <a:xfrm rot="10800000">
            <a:off x="3792924" y="3750254"/>
            <a:ext cx="2095133" cy="2468455"/>
            <a:chOff x="1208671" y="1659213"/>
            <a:chExt cx="2151201" cy="2534514"/>
          </a:xfrm>
          <a:solidFill>
            <a:srgbClr val="57CCC6"/>
          </a:solidFill>
        </p:grpSpPr>
        <p:sp>
          <p:nvSpPr>
            <p:cNvPr id="53" name="Flowchart: Alternate Process 52"/>
            <p:cNvSpPr/>
            <p:nvPr/>
          </p:nvSpPr>
          <p:spPr>
            <a:xfrm>
              <a:off x="1208671" y="1659213"/>
              <a:ext cx="2151201" cy="2151201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4" name="Isosceles Triangle 53"/>
            <p:cNvSpPr/>
            <p:nvPr/>
          </p:nvSpPr>
          <p:spPr>
            <a:xfrm rot="10800000">
              <a:off x="2007871" y="3790478"/>
              <a:ext cx="552799" cy="4032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8" name="Group 134"/>
          <p:cNvGrpSpPr>
            <a:grpSpLocks noChangeAspect="1"/>
          </p:cNvGrpSpPr>
          <p:nvPr/>
        </p:nvGrpSpPr>
        <p:grpSpPr>
          <a:xfrm>
            <a:off x="3274123" y="2172921"/>
            <a:ext cx="1037599" cy="1038467"/>
            <a:chOff x="3287425" y="1417883"/>
            <a:chExt cx="648499" cy="64904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rgbClr val="FF746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b="1" dirty="0">
                  <a:solidFill>
                    <a:schemeClr val="bg1"/>
                  </a:solidFill>
                </a:rPr>
                <a:t>01</a:t>
              </a:r>
              <a:endParaRPr lang="en-US" sz="2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6" name="Group 129"/>
          <p:cNvGrpSpPr>
            <a:grpSpLocks noChangeAspect="1"/>
          </p:cNvGrpSpPr>
          <p:nvPr/>
        </p:nvGrpSpPr>
        <p:grpSpPr>
          <a:xfrm>
            <a:off x="7868407" y="2172921"/>
            <a:ext cx="1037599" cy="1038467"/>
            <a:chOff x="2779491" y="2517212"/>
            <a:chExt cx="648499" cy="64904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rgbClr val="4CC8E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b="1" dirty="0">
                  <a:solidFill>
                    <a:schemeClr val="bg1"/>
                  </a:solidFill>
                </a:rPr>
                <a:t>02</a:t>
              </a:r>
              <a:endParaRPr lang="en-US" sz="2400" b="1" dirty="0">
                <a:latin typeface="+mj-lt"/>
              </a:endParaRPr>
            </a:p>
          </p:txBody>
        </p:sp>
      </p:grpSp>
      <p:grpSp>
        <p:nvGrpSpPr>
          <p:cNvPr id="127" name="Group 130"/>
          <p:cNvGrpSpPr>
            <a:grpSpLocks noChangeAspect="1"/>
          </p:cNvGrpSpPr>
          <p:nvPr/>
        </p:nvGrpSpPr>
        <p:grpSpPr>
          <a:xfrm>
            <a:off x="7801602" y="4660311"/>
            <a:ext cx="1037599" cy="1038467"/>
            <a:chOff x="3287425" y="3613920"/>
            <a:chExt cx="648499" cy="64904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rgbClr val="F4C95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b="1" dirty="0">
                  <a:solidFill>
                    <a:schemeClr val="bg1"/>
                  </a:solidFill>
                </a:rPr>
                <a:t>03</a:t>
              </a:r>
              <a:endParaRPr lang="en-US" sz="2400" b="1" dirty="0">
                <a:latin typeface="+mj-lt"/>
              </a:endParaRPr>
            </a:p>
          </p:txBody>
        </p:sp>
      </p:grpSp>
      <p:grpSp>
        <p:nvGrpSpPr>
          <p:cNvPr id="130" name="Group 133"/>
          <p:cNvGrpSpPr>
            <a:grpSpLocks noChangeAspect="1"/>
          </p:cNvGrpSpPr>
          <p:nvPr/>
        </p:nvGrpSpPr>
        <p:grpSpPr>
          <a:xfrm>
            <a:off x="3293542" y="4660311"/>
            <a:ext cx="1037599" cy="1038467"/>
            <a:chOff x="5249342" y="1406453"/>
            <a:chExt cx="648499" cy="64904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rgbClr val="57CC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b="1" dirty="0">
                  <a:solidFill>
                    <a:schemeClr val="bg1"/>
                  </a:solidFill>
                </a:rPr>
                <a:t>04</a:t>
              </a:r>
              <a:endParaRPr lang="en-US" sz="2400" b="1" dirty="0">
                <a:latin typeface="+mj-lt"/>
              </a:endParaRPr>
            </a:p>
          </p:txBody>
        </p:sp>
      </p:grpSp>
      <p:grpSp>
        <p:nvGrpSpPr>
          <p:cNvPr id="133" name="Group 72"/>
          <p:cNvGrpSpPr/>
          <p:nvPr/>
        </p:nvGrpSpPr>
        <p:grpSpPr>
          <a:xfrm>
            <a:off x="952279" y="2095404"/>
            <a:ext cx="2165011" cy="714912"/>
            <a:chOff x="5776018" y="1609114"/>
            <a:chExt cx="1623758" cy="536184"/>
          </a:xfrm>
        </p:grpSpPr>
        <p:sp>
          <p:nvSpPr>
            <p:cNvPr id="134" name="Text Placeholder 3"/>
            <p:cNvSpPr txBox="1">
              <a:spLocks/>
            </p:cNvSpPr>
            <p:nvPr/>
          </p:nvSpPr>
          <p:spPr>
            <a:xfrm>
              <a:off x="6770998" y="1609114"/>
              <a:ext cx="628778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FF7467"/>
                  </a:solidFill>
                  <a:latin typeface="Candara" panose="020E0502030303020204" pitchFamily="34" charset="0"/>
                </a:rPr>
                <a:t>First Step</a:t>
              </a:r>
            </a:p>
          </p:txBody>
        </p:sp>
        <p:sp>
          <p:nvSpPr>
            <p:cNvPr id="135" name="Text Placeholder 3"/>
            <p:cNvSpPr txBox="1">
              <a:spLocks/>
            </p:cNvSpPr>
            <p:nvPr/>
          </p:nvSpPr>
          <p:spPr>
            <a:xfrm>
              <a:off x="5776018" y="1806840"/>
              <a:ext cx="1623758" cy="33845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zh-CN" altLang="en-US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背单词</a:t>
              </a:r>
              <a:endParaRPr lang="en-US" altLang="zh-CN" sz="1333" dirty="0" smtClean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pPr algn="r" defTabSz="1219170">
                <a:spcBef>
                  <a:spcPct val="20000"/>
                </a:spcBef>
                <a:defRPr/>
              </a:pPr>
              <a:r>
                <a:rPr lang="zh-CN" altLang="en-US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英文</a:t>
              </a:r>
              <a:r>
                <a:rPr lang="en-US" altLang="zh-CN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/</a:t>
              </a:r>
              <a:r>
                <a:rPr lang="zh-CN" altLang="en-US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日文</a:t>
              </a:r>
              <a:r>
                <a:rPr lang="en-US" altLang="zh-CN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/</a:t>
              </a:r>
              <a:r>
                <a:rPr lang="zh-CN" altLang="en-US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韩文</a:t>
              </a:r>
              <a:endParaRPr lang="en-US" sz="1333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36" name="Group 72"/>
          <p:cNvGrpSpPr/>
          <p:nvPr/>
        </p:nvGrpSpPr>
        <p:grpSpPr>
          <a:xfrm>
            <a:off x="9026944" y="2097155"/>
            <a:ext cx="2138472" cy="711412"/>
            <a:chOff x="5776018" y="1548154"/>
            <a:chExt cx="1603854" cy="533559"/>
          </a:xfrm>
        </p:grpSpPr>
        <p:sp>
          <p:nvSpPr>
            <p:cNvPr id="137" name="Text Placeholder 3"/>
            <p:cNvSpPr txBox="1">
              <a:spLocks/>
            </p:cNvSpPr>
            <p:nvPr/>
          </p:nvSpPr>
          <p:spPr>
            <a:xfrm>
              <a:off x="5776018" y="1548154"/>
              <a:ext cx="818735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4CC8EC"/>
                  </a:solidFill>
                  <a:latin typeface="Candara" panose="020E0502030303020204" pitchFamily="34" charset="0"/>
                </a:rPr>
                <a:t>Second Step</a:t>
              </a:r>
            </a:p>
          </p:txBody>
        </p:sp>
        <p:sp>
          <p:nvSpPr>
            <p:cNvPr id="138" name="Text Placeholder 3"/>
            <p:cNvSpPr txBox="1">
              <a:spLocks/>
            </p:cNvSpPr>
            <p:nvPr/>
          </p:nvSpPr>
          <p:spPr>
            <a:xfrm>
              <a:off x="5776018" y="1743255"/>
              <a:ext cx="1603854" cy="33845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zh-CN" altLang="en-US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不认识</a:t>
              </a:r>
              <a:r>
                <a:rPr lang="en-US" altLang="zh-CN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-&gt;</a:t>
              </a:r>
              <a:r>
                <a:rPr lang="zh-CN" altLang="en-US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显示翻译</a:t>
              </a:r>
              <a:endParaRPr lang="en-US" altLang="zh-CN" sz="1333" dirty="0" smtClean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pPr algn="l" defTabSz="1219170">
                <a:spcBef>
                  <a:spcPct val="20000"/>
                </a:spcBef>
                <a:defRPr/>
              </a:pPr>
              <a:r>
                <a:rPr lang="zh-CN" altLang="en-US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收藏</a:t>
              </a:r>
              <a:r>
                <a:rPr lang="en-US" altLang="zh-CN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-&gt;</a:t>
              </a:r>
              <a:r>
                <a:rPr lang="zh-CN" altLang="en-US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记录</a:t>
              </a:r>
              <a:endParaRPr lang="en-US" sz="1333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39" name="Group 72"/>
          <p:cNvGrpSpPr/>
          <p:nvPr/>
        </p:nvGrpSpPr>
        <p:grpSpPr>
          <a:xfrm>
            <a:off x="9014143" y="4665523"/>
            <a:ext cx="2074464" cy="707148"/>
            <a:chOff x="5776019" y="1537993"/>
            <a:chExt cx="1555848" cy="530361"/>
          </a:xfrm>
        </p:grpSpPr>
        <p:sp>
          <p:nvSpPr>
            <p:cNvPr id="140" name="Text Placeholder 3"/>
            <p:cNvSpPr txBox="1">
              <a:spLocks/>
            </p:cNvSpPr>
            <p:nvPr/>
          </p:nvSpPr>
          <p:spPr>
            <a:xfrm>
              <a:off x="5776019" y="1537993"/>
              <a:ext cx="681677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F4C956"/>
                  </a:solidFill>
                  <a:latin typeface="Candara" panose="020E0502030303020204" pitchFamily="34" charset="0"/>
                </a:rPr>
                <a:t>Third Step</a:t>
              </a:r>
            </a:p>
          </p:txBody>
        </p:sp>
        <p:sp>
          <p:nvSpPr>
            <p:cNvPr id="141" name="Text Placeholder 3"/>
            <p:cNvSpPr txBox="1">
              <a:spLocks/>
            </p:cNvSpPr>
            <p:nvPr/>
          </p:nvSpPr>
          <p:spPr>
            <a:xfrm>
              <a:off x="5776019" y="1729896"/>
              <a:ext cx="1555848" cy="33845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zh-CN" altLang="en-US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直接搜索单词</a:t>
              </a:r>
              <a:endParaRPr lang="en-US" altLang="zh-CN" sz="1333" dirty="0" smtClean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pPr algn="l" defTabSz="1219170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bg1"/>
                  </a:solidFill>
                  <a:latin typeface="Candara" panose="020E0502030303020204" pitchFamily="34" charset="0"/>
                </a:rPr>
                <a:t>支持发音</a:t>
              </a:r>
              <a:endParaRPr lang="en-US" sz="1333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42" name="Group 72"/>
          <p:cNvGrpSpPr/>
          <p:nvPr/>
        </p:nvGrpSpPr>
        <p:grpSpPr>
          <a:xfrm>
            <a:off x="969132" y="4670652"/>
            <a:ext cx="2148157" cy="450733"/>
            <a:chOff x="5776018" y="1545687"/>
            <a:chExt cx="1611118" cy="338050"/>
          </a:xfrm>
        </p:grpSpPr>
        <p:sp>
          <p:nvSpPr>
            <p:cNvPr id="143" name="Text Placeholder 3"/>
            <p:cNvSpPr txBox="1">
              <a:spLocks/>
            </p:cNvSpPr>
            <p:nvPr/>
          </p:nvSpPr>
          <p:spPr>
            <a:xfrm>
              <a:off x="6671796" y="1545687"/>
              <a:ext cx="715340" cy="16932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en-US" sz="1467" b="1" dirty="0">
                  <a:solidFill>
                    <a:srgbClr val="57CCC6"/>
                  </a:solidFill>
                  <a:latin typeface="Candara" panose="020E0502030303020204" pitchFamily="34" charset="0"/>
                </a:rPr>
                <a:t>Fourth Step</a:t>
              </a:r>
            </a:p>
          </p:txBody>
        </p:sp>
        <p:sp>
          <p:nvSpPr>
            <p:cNvPr id="144" name="Text Placeholder 3"/>
            <p:cNvSpPr txBox="1">
              <a:spLocks/>
            </p:cNvSpPr>
            <p:nvPr/>
          </p:nvSpPr>
          <p:spPr>
            <a:xfrm>
              <a:off x="5776018" y="1729896"/>
              <a:ext cx="1611118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zh-CN" altLang="en-US" sz="1333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智能文章推荐</a:t>
              </a:r>
              <a:endParaRPr lang="en-US" sz="1333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45" name="Freeform 187"/>
          <p:cNvSpPr>
            <a:spLocks noEditPoints="1"/>
          </p:cNvSpPr>
          <p:nvPr/>
        </p:nvSpPr>
        <p:spPr bwMode="auto">
          <a:xfrm>
            <a:off x="4528836" y="2449952"/>
            <a:ext cx="708563" cy="457915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6" name="Freeform 52"/>
          <p:cNvSpPr>
            <a:spLocks noEditPoints="1"/>
          </p:cNvSpPr>
          <p:nvPr/>
        </p:nvSpPr>
        <p:spPr bwMode="auto">
          <a:xfrm>
            <a:off x="6986430" y="2356031"/>
            <a:ext cx="645757" cy="64575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7" name="Freeform 56"/>
          <p:cNvSpPr>
            <a:spLocks noEditPoints="1"/>
          </p:cNvSpPr>
          <p:nvPr/>
        </p:nvSpPr>
        <p:spPr bwMode="auto">
          <a:xfrm>
            <a:off x="7000130" y="4813930"/>
            <a:ext cx="618359" cy="618359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8" name="Freeform 152"/>
          <p:cNvSpPr>
            <a:spLocks noEditPoints="1"/>
          </p:cNvSpPr>
          <p:nvPr/>
        </p:nvSpPr>
        <p:spPr bwMode="auto">
          <a:xfrm>
            <a:off x="4556989" y="4866272"/>
            <a:ext cx="603601" cy="557809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8" name="Group 62"/>
          <p:cNvGrpSpPr/>
          <p:nvPr/>
        </p:nvGrpSpPr>
        <p:grpSpPr>
          <a:xfrm>
            <a:off x="3341511" y="258228"/>
            <a:ext cx="5508978" cy="1088097"/>
            <a:chOff x="3341511" y="258228"/>
            <a:chExt cx="5508978" cy="1088097"/>
          </a:xfrm>
        </p:grpSpPr>
        <p:sp>
          <p:nvSpPr>
            <p:cNvPr id="50" name="TextBox 63"/>
            <p:cNvSpPr txBox="1"/>
            <p:nvPr/>
          </p:nvSpPr>
          <p:spPr>
            <a:xfrm>
              <a:off x="3341511" y="258228"/>
              <a:ext cx="55089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bg1"/>
                  </a:solidFill>
                  <a:latin typeface="Candara" panose="020E0502030303020204" pitchFamily="34" charset="0"/>
                </a:rPr>
                <a:t>作品简介</a:t>
              </a:r>
              <a:endParaRPr lang="en-US" sz="44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1" name="TextBox 64"/>
            <p:cNvSpPr txBox="1"/>
            <p:nvPr/>
          </p:nvSpPr>
          <p:spPr>
            <a:xfrm>
              <a:off x="4024488" y="976993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功能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08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0"/>
                            </p:stCondLst>
                            <p:childTnLst>
                              <p:par>
                                <p:cTn id="48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75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250"/>
                            </p:stCondLst>
                            <p:childTnLst>
                              <p:par>
                                <p:cTn id="7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Freeform 8"/>
          <p:cNvSpPr>
            <a:spLocks/>
          </p:cNvSpPr>
          <p:nvPr/>
        </p:nvSpPr>
        <p:spPr bwMode="auto">
          <a:xfrm>
            <a:off x="3189144" y="3302001"/>
            <a:ext cx="2328333" cy="2012951"/>
          </a:xfrm>
          <a:custGeom>
            <a:avLst/>
            <a:gdLst/>
            <a:ahLst/>
            <a:cxnLst>
              <a:cxn ang="0">
                <a:pos x="481" y="246"/>
              </a:cxn>
              <a:cxn ang="0">
                <a:pos x="437" y="290"/>
              </a:cxn>
              <a:cxn ang="0">
                <a:pos x="452" y="324"/>
              </a:cxn>
              <a:cxn ang="0">
                <a:pos x="318" y="414"/>
              </a:cxn>
              <a:cxn ang="0">
                <a:pos x="179" y="305"/>
              </a:cxn>
              <a:cxn ang="0">
                <a:pos x="305" y="305"/>
              </a:cxn>
              <a:cxn ang="0">
                <a:pos x="305" y="0"/>
              </a:cxn>
              <a:cxn ang="0">
                <a:pos x="202" y="0"/>
              </a:cxn>
              <a:cxn ang="0">
                <a:pos x="204" y="14"/>
              </a:cxn>
              <a:cxn ang="0">
                <a:pos x="149" y="69"/>
              </a:cxn>
              <a:cxn ang="0">
                <a:pos x="94" y="14"/>
              </a:cxn>
              <a:cxn ang="0">
                <a:pos x="96" y="0"/>
              </a:cxn>
              <a:cxn ang="0">
                <a:pos x="0" y="0"/>
              </a:cxn>
              <a:cxn ang="0">
                <a:pos x="0" y="305"/>
              </a:cxn>
              <a:cxn ang="0">
                <a:pos x="137" y="305"/>
              </a:cxn>
              <a:cxn ang="0">
                <a:pos x="318" y="455"/>
              </a:cxn>
              <a:cxn ang="0">
                <a:pos x="492" y="334"/>
              </a:cxn>
              <a:cxn ang="0">
                <a:pos x="526" y="290"/>
              </a:cxn>
              <a:cxn ang="0">
                <a:pos x="481" y="246"/>
              </a:cxn>
            </a:cxnLst>
            <a:rect l="0" t="0" r="r" b="b"/>
            <a:pathLst>
              <a:path w="526" h="455">
                <a:moveTo>
                  <a:pt x="481" y="246"/>
                </a:moveTo>
                <a:cubicBezTo>
                  <a:pt x="457" y="246"/>
                  <a:pt x="437" y="266"/>
                  <a:pt x="437" y="290"/>
                </a:cubicBezTo>
                <a:cubicBezTo>
                  <a:pt x="437" y="304"/>
                  <a:pt x="442" y="316"/>
                  <a:pt x="452" y="324"/>
                </a:cubicBezTo>
                <a:cubicBezTo>
                  <a:pt x="430" y="377"/>
                  <a:pt x="378" y="414"/>
                  <a:pt x="318" y="414"/>
                </a:cubicBezTo>
                <a:cubicBezTo>
                  <a:pt x="252" y="414"/>
                  <a:pt x="194" y="368"/>
                  <a:pt x="179" y="305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305" y="0"/>
                  <a:pt x="305" y="0"/>
                  <a:pt x="30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03" y="4"/>
                  <a:pt x="204" y="9"/>
                  <a:pt x="204" y="14"/>
                </a:cubicBezTo>
                <a:cubicBezTo>
                  <a:pt x="204" y="44"/>
                  <a:pt x="179" y="69"/>
                  <a:pt x="149" y="69"/>
                </a:cubicBezTo>
                <a:cubicBezTo>
                  <a:pt x="119" y="69"/>
                  <a:pt x="94" y="44"/>
                  <a:pt x="94" y="14"/>
                </a:cubicBezTo>
                <a:cubicBezTo>
                  <a:pt x="94" y="9"/>
                  <a:pt x="95" y="4"/>
                  <a:pt x="9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5"/>
                  <a:pt x="0" y="305"/>
                  <a:pt x="0" y="305"/>
                </a:cubicBezTo>
                <a:cubicBezTo>
                  <a:pt x="137" y="305"/>
                  <a:pt x="137" y="305"/>
                  <a:pt x="137" y="305"/>
                </a:cubicBezTo>
                <a:cubicBezTo>
                  <a:pt x="153" y="391"/>
                  <a:pt x="229" y="455"/>
                  <a:pt x="318" y="455"/>
                </a:cubicBezTo>
                <a:cubicBezTo>
                  <a:pt x="397" y="455"/>
                  <a:pt x="466" y="405"/>
                  <a:pt x="492" y="334"/>
                </a:cubicBezTo>
                <a:cubicBezTo>
                  <a:pt x="511" y="329"/>
                  <a:pt x="526" y="311"/>
                  <a:pt x="526" y="290"/>
                </a:cubicBezTo>
                <a:cubicBezTo>
                  <a:pt x="526" y="266"/>
                  <a:pt x="506" y="246"/>
                  <a:pt x="481" y="246"/>
                </a:cubicBezTo>
                <a:close/>
              </a:path>
            </a:pathLst>
          </a:custGeom>
          <a:solidFill>
            <a:srgbClr val="4CC8EC"/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 flipV="1">
            <a:off x="4669526" y="2637367"/>
            <a:ext cx="2328333" cy="2012951"/>
          </a:xfrm>
          <a:custGeom>
            <a:avLst/>
            <a:gdLst/>
            <a:ahLst/>
            <a:cxnLst>
              <a:cxn ang="0">
                <a:pos x="481" y="246"/>
              </a:cxn>
              <a:cxn ang="0">
                <a:pos x="437" y="290"/>
              </a:cxn>
              <a:cxn ang="0">
                <a:pos x="452" y="324"/>
              </a:cxn>
              <a:cxn ang="0">
                <a:pos x="318" y="414"/>
              </a:cxn>
              <a:cxn ang="0">
                <a:pos x="179" y="305"/>
              </a:cxn>
              <a:cxn ang="0">
                <a:pos x="305" y="305"/>
              </a:cxn>
              <a:cxn ang="0">
                <a:pos x="305" y="0"/>
              </a:cxn>
              <a:cxn ang="0">
                <a:pos x="202" y="0"/>
              </a:cxn>
              <a:cxn ang="0">
                <a:pos x="204" y="14"/>
              </a:cxn>
              <a:cxn ang="0">
                <a:pos x="149" y="69"/>
              </a:cxn>
              <a:cxn ang="0">
                <a:pos x="94" y="14"/>
              </a:cxn>
              <a:cxn ang="0">
                <a:pos x="96" y="0"/>
              </a:cxn>
              <a:cxn ang="0">
                <a:pos x="0" y="0"/>
              </a:cxn>
              <a:cxn ang="0">
                <a:pos x="0" y="305"/>
              </a:cxn>
              <a:cxn ang="0">
                <a:pos x="137" y="305"/>
              </a:cxn>
              <a:cxn ang="0">
                <a:pos x="318" y="455"/>
              </a:cxn>
              <a:cxn ang="0">
                <a:pos x="492" y="334"/>
              </a:cxn>
              <a:cxn ang="0">
                <a:pos x="526" y="290"/>
              </a:cxn>
              <a:cxn ang="0">
                <a:pos x="481" y="246"/>
              </a:cxn>
            </a:cxnLst>
            <a:rect l="0" t="0" r="r" b="b"/>
            <a:pathLst>
              <a:path w="526" h="455">
                <a:moveTo>
                  <a:pt x="481" y="246"/>
                </a:moveTo>
                <a:cubicBezTo>
                  <a:pt x="457" y="246"/>
                  <a:pt x="437" y="266"/>
                  <a:pt x="437" y="290"/>
                </a:cubicBezTo>
                <a:cubicBezTo>
                  <a:pt x="437" y="304"/>
                  <a:pt x="442" y="316"/>
                  <a:pt x="452" y="324"/>
                </a:cubicBezTo>
                <a:cubicBezTo>
                  <a:pt x="430" y="377"/>
                  <a:pt x="378" y="414"/>
                  <a:pt x="318" y="414"/>
                </a:cubicBezTo>
                <a:cubicBezTo>
                  <a:pt x="252" y="414"/>
                  <a:pt x="194" y="368"/>
                  <a:pt x="179" y="305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305" y="0"/>
                  <a:pt x="305" y="0"/>
                  <a:pt x="30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03" y="4"/>
                  <a:pt x="204" y="9"/>
                  <a:pt x="204" y="14"/>
                </a:cubicBezTo>
                <a:cubicBezTo>
                  <a:pt x="204" y="44"/>
                  <a:pt x="179" y="69"/>
                  <a:pt x="149" y="69"/>
                </a:cubicBezTo>
                <a:cubicBezTo>
                  <a:pt x="119" y="69"/>
                  <a:pt x="94" y="44"/>
                  <a:pt x="94" y="14"/>
                </a:cubicBezTo>
                <a:cubicBezTo>
                  <a:pt x="94" y="9"/>
                  <a:pt x="95" y="4"/>
                  <a:pt x="9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5"/>
                  <a:pt x="0" y="305"/>
                  <a:pt x="0" y="305"/>
                </a:cubicBezTo>
                <a:cubicBezTo>
                  <a:pt x="137" y="305"/>
                  <a:pt x="137" y="305"/>
                  <a:pt x="137" y="305"/>
                </a:cubicBezTo>
                <a:cubicBezTo>
                  <a:pt x="153" y="391"/>
                  <a:pt x="229" y="455"/>
                  <a:pt x="318" y="455"/>
                </a:cubicBezTo>
                <a:cubicBezTo>
                  <a:pt x="397" y="455"/>
                  <a:pt x="466" y="405"/>
                  <a:pt x="492" y="334"/>
                </a:cubicBezTo>
                <a:cubicBezTo>
                  <a:pt x="511" y="329"/>
                  <a:pt x="526" y="311"/>
                  <a:pt x="526" y="290"/>
                </a:cubicBezTo>
                <a:cubicBezTo>
                  <a:pt x="526" y="266"/>
                  <a:pt x="506" y="246"/>
                  <a:pt x="481" y="246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6138296" y="3302001"/>
            <a:ext cx="2328333" cy="2012951"/>
          </a:xfrm>
          <a:custGeom>
            <a:avLst/>
            <a:gdLst/>
            <a:ahLst/>
            <a:cxnLst>
              <a:cxn ang="0">
                <a:pos x="481" y="246"/>
              </a:cxn>
              <a:cxn ang="0">
                <a:pos x="437" y="290"/>
              </a:cxn>
              <a:cxn ang="0">
                <a:pos x="452" y="324"/>
              </a:cxn>
              <a:cxn ang="0">
                <a:pos x="318" y="414"/>
              </a:cxn>
              <a:cxn ang="0">
                <a:pos x="179" y="305"/>
              </a:cxn>
              <a:cxn ang="0">
                <a:pos x="305" y="305"/>
              </a:cxn>
              <a:cxn ang="0">
                <a:pos x="305" y="0"/>
              </a:cxn>
              <a:cxn ang="0">
                <a:pos x="202" y="0"/>
              </a:cxn>
              <a:cxn ang="0">
                <a:pos x="204" y="14"/>
              </a:cxn>
              <a:cxn ang="0">
                <a:pos x="149" y="69"/>
              </a:cxn>
              <a:cxn ang="0">
                <a:pos x="94" y="14"/>
              </a:cxn>
              <a:cxn ang="0">
                <a:pos x="96" y="0"/>
              </a:cxn>
              <a:cxn ang="0">
                <a:pos x="0" y="0"/>
              </a:cxn>
              <a:cxn ang="0">
                <a:pos x="0" y="305"/>
              </a:cxn>
              <a:cxn ang="0">
                <a:pos x="137" y="305"/>
              </a:cxn>
              <a:cxn ang="0">
                <a:pos x="318" y="455"/>
              </a:cxn>
              <a:cxn ang="0">
                <a:pos x="492" y="334"/>
              </a:cxn>
              <a:cxn ang="0">
                <a:pos x="526" y="290"/>
              </a:cxn>
              <a:cxn ang="0">
                <a:pos x="481" y="246"/>
              </a:cxn>
            </a:cxnLst>
            <a:rect l="0" t="0" r="r" b="b"/>
            <a:pathLst>
              <a:path w="526" h="455">
                <a:moveTo>
                  <a:pt x="481" y="246"/>
                </a:moveTo>
                <a:cubicBezTo>
                  <a:pt x="457" y="246"/>
                  <a:pt x="437" y="266"/>
                  <a:pt x="437" y="290"/>
                </a:cubicBezTo>
                <a:cubicBezTo>
                  <a:pt x="437" y="304"/>
                  <a:pt x="442" y="316"/>
                  <a:pt x="452" y="324"/>
                </a:cubicBezTo>
                <a:cubicBezTo>
                  <a:pt x="430" y="377"/>
                  <a:pt x="378" y="414"/>
                  <a:pt x="318" y="414"/>
                </a:cubicBezTo>
                <a:cubicBezTo>
                  <a:pt x="252" y="414"/>
                  <a:pt x="194" y="368"/>
                  <a:pt x="179" y="305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305" y="0"/>
                  <a:pt x="305" y="0"/>
                  <a:pt x="30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03" y="4"/>
                  <a:pt x="204" y="9"/>
                  <a:pt x="204" y="14"/>
                </a:cubicBezTo>
                <a:cubicBezTo>
                  <a:pt x="204" y="44"/>
                  <a:pt x="179" y="69"/>
                  <a:pt x="149" y="69"/>
                </a:cubicBezTo>
                <a:cubicBezTo>
                  <a:pt x="119" y="69"/>
                  <a:pt x="94" y="44"/>
                  <a:pt x="94" y="14"/>
                </a:cubicBezTo>
                <a:cubicBezTo>
                  <a:pt x="94" y="9"/>
                  <a:pt x="95" y="4"/>
                  <a:pt x="9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5"/>
                  <a:pt x="0" y="305"/>
                  <a:pt x="0" y="305"/>
                </a:cubicBezTo>
                <a:cubicBezTo>
                  <a:pt x="137" y="305"/>
                  <a:pt x="137" y="305"/>
                  <a:pt x="137" y="305"/>
                </a:cubicBezTo>
                <a:cubicBezTo>
                  <a:pt x="153" y="391"/>
                  <a:pt x="229" y="455"/>
                  <a:pt x="318" y="455"/>
                </a:cubicBezTo>
                <a:cubicBezTo>
                  <a:pt x="397" y="455"/>
                  <a:pt x="466" y="405"/>
                  <a:pt x="492" y="334"/>
                </a:cubicBezTo>
                <a:cubicBezTo>
                  <a:pt x="511" y="329"/>
                  <a:pt x="526" y="311"/>
                  <a:pt x="526" y="290"/>
                </a:cubicBezTo>
                <a:cubicBezTo>
                  <a:pt x="526" y="266"/>
                  <a:pt x="506" y="246"/>
                  <a:pt x="481" y="246"/>
                </a:cubicBezTo>
                <a:close/>
              </a:path>
            </a:pathLst>
          </a:custGeom>
          <a:solidFill>
            <a:srgbClr val="FED360"/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 flipV="1">
            <a:off x="7628838" y="2637367"/>
            <a:ext cx="2328333" cy="2012951"/>
          </a:xfrm>
          <a:custGeom>
            <a:avLst/>
            <a:gdLst/>
            <a:ahLst/>
            <a:cxnLst>
              <a:cxn ang="0">
                <a:pos x="481" y="246"/>
              </a:cxn>
              <a:cxn ang="0">
                <a:pos x="437" y="290"/>
              </a:cxn>
              <a:cxn ang="0">
                <a:pos x="452" y="324"/>
              </a:cxn>
              <a:cxn ang="0">
                <a:pos x="318" y="414"/>
              </a:cxn>
              <a:cxn ang="0">
                <a:pos x="179" y="305"/>
              </a:cxn>
              <a:cxn ang="0">
                <a:pos x="305" y="305"/>
              </a:cxn>
              <a:cxn ang="0">
                <a:pos x="305" y="0"/>
              </a:cxn>
              <a:cxn ang="0">
                <a:pos x="202" y="0"/>
              </a:cxn>
              <a:cxn ang="0">
                <a:pos x="204" y="14"/>
              </a:cxn>
              <a:cxn ang="0">
                <a:pos x="149" y="69"/>
              </a:cxn>
              <a:cxn ang="0">
                <a:pos x="94" y="14"/>
              </a:cxn>
              <a:cxn ang="0">
                <a:pos x="96" y="0"/>
              </a:cxn>
              <a:cxn ang="0">
                <a:pos x="0" y="0"/>
              </a:cxn>
              <a:cxn ang="0">
                <a:pos x="0" y="305"/>
              </a:cxn>
              <a:cxn ang="0">
                <a:pos x="137" y="305"/>
              </a:cxn>
              <a:cxn ang="0">
                <a:pos x="318" y="455"/>
              </a:cxn>
              <a:cxn ang="0">
                <a:pos x="492" y="334"/>
              </a:cxn>
              <a:cxn ang="0">
                <a:pos x="526" y="290"/>
              </a:cxn>
              <a:cxn ang="0">
                <a:pos x="481" y="246"/>
              </a:cxn>
            </a:cxnLst>
            <a:rect l="0" t="0" r="r" b="b"/>
            <a:pathLst>
              <a:path w="526" h="455">
                <a:moveTo>
                  <a:pt x="481" y="246"/>
                </a:moveTo>
                <a:cubicBezTo>
                  <a:pt x="457" y="246"/>
                  <a:pt x="437" y="266"/>
                  <a:pt x="437" y="290"/>
                </a:cubicBezTo>
                <a:cubicBezTo>
                  <a:pt x="437" y="304"/>
                  <a:pt x="442" y="316"/>
                  <a:pt x="452" y="324"/>
                </a:cubicBezTo>
                <a:cubicBezTo>
                  <a:pt x="430" y="377"/>
                  <a:pt x="378" y="414"/>
                  <a:pt x="318" y="414"/>
                </a:cubicBezTo>
                <a:cubicBezTo>
                  <a:pt x="252" y="414"/>
                  <a:pt x="194" y="368"/>
                  <a:pt x="179" y="305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305" y="0"/>
                  <a:pt x="305" y="0"/>
                  <a:pt x="30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03" y="4"/>
                  <a:pt x="204" y="9"/>
                  <a:pt x="204" y="14"/>
                </a:cubicBezTo>
                <a:cubicBezTo>
                  <a:pt x="204" y="44"/>
                  <a:pt x="179" y="69"/>
                  <a:pt x="149" y="69"/>
                </a:cubicBezTo>
                <a:cubicBezTo>
                  <a:pt x="119" y="69"/>
                  <a:pt x="94" y="44"/>
                  <a:pt x="94" y="14"/>
                </a:cubicBezTo>
                <a:cubicBezTo>
                  <a:pt x="94" y="9"/>
                  <a:pt x="95" y="4"/>
                  <a:pt x="9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5"/>
                  <a:pt x="0" y="305"/>
                  <a:pt x="0" y="305"/>
                </a:cubicBezTo>
                <a:cubicBezTo>
                  <a:pt x="137" y="305"/>
                  <a:pt x="137" y="305"/>
                  <a:pt x="137" y="305"/>
                </a:cubicBezTo>
                <a:cubicBezTo>
                  <a:pt x="153" y="391"/>
                  <a:pt x="229" y="455"/>
                  <a:pt x="318" y="455"/>
                </a:cubicBezTo>
                <a:cubicBezTo>
                  <a:pt x="397" y="455"/>
                  <a:pt x="466" y="405"/>
                  <a:pt x="492" y="334"/>
                </a:cubicBezTo>
                <a:cubicBezTo>
                  <a:pt x="511" y="329"/>
                  <a:pt x="526" y="311"/>
                  <a:pt x="526" y="290"/>
                </a:cubicBezTo>
                <a:cubicBezTo>
                  <a:pt x="526" y="266"/>
                  <a:pt x="506" y="246"/>
                  <a:pt x="481" y="246"/>
                </a:cubicBezTo>
                <a:close/>
              </a:path>
            </a:pathLst>
          </a:custGeom>
          <a:solidFill>
            <a:srgbClr val="57CCC6"/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 flipV="1">
            <a:off x="9121194" y="3312876"/>
            <a:ext cx="1350433" cy="1344084"/>
          </a:xfrm>
          <a:custGeom>
            <a:avLst/>
            <a:gdLst/>
            <a:ahLst/>
            <a:cxnLst>
              <a:cxn ang="0">
                <a:pos x="144" y="237"/>
              </a:cxn>
              <a:cxn ang="0">
                <a:pos x="89" y="292"/>
              </a:cxn>
              <a:cxn ang="0">
                <a:pos x="90" y="304"/>
              </a:cxn>
              <a:cxn ang="0">
                <a:pos x="0" y="304"/>
              </a:cxn>
              <a:cxn ang="0">
                <a:pos x="0" y="0"/>
              </a:cxn>
              <a:cxn ang="0">
                <a:pos x="305" y="0"/>
              </a:cxn>
              <a:cxn ang="0">
                <a:pos x="305" y="304"/>
              </a:cxn>
              <a:cxn ang="0">
                <a:pos x="197" y="304"/>
              </a:cxn>
              <a:cxn ang="0">
                <a:pos x="198" y="292"/>
              </a:cxn>
              <a:cxn ang="0">
                <a:pos x="144" y="237"/>
              </a:cxn>
            </a:cxnLst>
            <a:rect l="0" t="0" r="r" b="b"/>
            <a:pathLst>
              <a:path w="305" h="304">
                <a:moveTo>
                  <a:pt x="144" y="237"/>
                </a:moveTo>
                <a:cubicBezTo>
                  <a:pt x="113" y="237"/>
                  <a:pt x="89" y="262"/>
                  <a:pt x="89" y="292"/>
                </a:cubicBezTo>
                <a:cubicBezTo>
                  <a:pt x="89" y="296"/>
                  <a:pt x="89" y="300"/>
                  <a:pt x="90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0"/>
                  <a:pt x="0" y="0"/>
                  <a:pt x="0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304"/>
                  <a:pt x="305" y="304"/>
                  <a:pt x="305" y="304"/>
                </a:cubicBezTo>
                <a:cubicBezTo>
                  <a:pt x="197" y="304"/>
                  <a:pt x="197" y="304"/>
                  <a:pt x="197" y="304"/>
                </a:cubicBezTo>
                <a:cubicBezTo>
                  <a:pt x="198" y="300"/>
                  <a:pt x="198" y="296"/>
                  <a:pt x="198" y="292"/>
                </a:cubicBezTo>
                <a:cubicBezTo>
                  <a:pt x="198" y="262"/>
                  <a:pt x="174" y="237"/>
                  <a:pt x="144" y="237"/>
                </a:cubicBezTo>
                <a:close/>
              </a:path>
            </a:pathLst>
          </a:custGeom>
          <a:solidFill>
            <a:srgbClr val="3EB4AE"/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234" name="Freeform 18"/>
          <p:cNvSpPr>
            <a:spLocks/>
          </p:cNvSpPr>
          <p:nvPr/>
        </p:nvSpPr>
        <p:spPr bwMode="auto">
          <a:xfrm flipV="1">
            <a:off x="1720374" y="2638857"/>
            <a:ext cx="2328333" cy="2013577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0" y="305"/>
              </a:cxn>
              <a:cxn ang="0">
                <a:pos x="137" y="305"/>
              </a:cxn>
              <a:cxn ang="0">
                <a:pos x="318" y="455"/>
              </a:cxn>
              <a:cxn ang="0">
                <a:pos x="492" y="334"/>
              </a:cxn>
              <a:cxn ang="0">
                <a:pos x="526" y="290"/>
              </a:cxn>
              <a:cxn ang="0">
                <a:pos x="481" y="246"/>
              </a:cxn>
              <a:cxn ang="0">
                <a:pos x="437" y="290"/>
              </a:cxn>
              <a:cxn ang="0">
                <a:pos x="452" y="324"/>
              </a:cxn>
              <a:cxn ang="0">
                <a:pos x="318" y="414"/>
              </a:cxn>
              <a:cxn ang="0">
                <a:pos x="179" y="305"/>
              </a:cxn>
              <a:cxn ang="0">
                <a:pos x="305" y="305"/>
              </a:cxn>
              <a:cxn ang="0">
                <a:pos x="305" y="0"/>
              </a:cxn>
              <a:cxn ang="0">
                <a:pos x="202" y="0"/>
              </a:cxn>
            </a:cxnLst>
            <a:rect l="0" t="0" r="r" b="b"/>
            <a:pathLst>
              <a:path w="526" h="455">
                <a:moveTo>
                  <a:pt x="9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05"/>
                  <a:pt x="0" y="305"/>
                  <a:pt x="0" y="305"/>
                </a:cubicBezTo>
                <a:cubicBezTo>
                  <a:pt x="137" y="305"/>
                  <a:pt x="137" y="305"/>
                  <a:pt x="137" y="305"/>
                </a:cubicBezTo>
                <a:cubicBezTo>
                  <a:pt x="153" y="391"/>
                  <a:pt x="229" y="455"/>
                  <a:pt x="318" y="455"/>
                </a:cubicBezTo>
                <a:cubicBezTo>
                  <a:pt x="397" y="455"/>
                  <a:pt x="466" y="405"/>
                  <a:pt x="492" y="334"/>
                </a:cubicBezTo>
                <a:cubicBezTo>
                  <a:pt x="511" y="329"/>
                  <a:pt x="526" y="311"/>
                  <a:pt x="526" y="290"/>
                </a:cubicBezTo>
                <a:cubicBezTo>
                  <a:pt x="526" y="266"/>
                  <a:pt x="506" y="246"/>
                  <a:pt x="481" y="246"/>
                </a:cubicBezTo>
                <a:cubicBezTo>
                  <a:pt x="457" y="246"/>
                  <a:pt x="437" y="266"/>
                  <a:pt x="437" y="290"/>
                </a:cubicBezTo>
                <a:cubicBezTo>
                  <a:pt x="437" y="304"/>
                  <a:pt x="442" y="316"/>
                  <a:pt x="452" y="324"/>
                </a:cubicBezTo>
                <a:cubicBezTo>
                  <a:pt x="430" y="377"/>
                  <a:pt x="378" y="414"/>
                  <a:pt x="318" y="414"/>
                </a:cubicBezTo>
                <a:cubicBezTo>
                  <a:pt x="252" y="414"/>
                  <a:pt x="194" y="368"/>
                  <a:pt x="179" y="305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305" y="0"/>
                  <a:pt x="305" y="0"/>
                  <a:pt x="305" y="0"/>
                </a:cubicBezTo>
                <a:cubicBezTo>
                  <a:pt x="202" y="0"/>
                  <a:pt x="202" y="0"/>
                  <a:pt x="202" y="0"/>
                </a:cubicBezTo>
              </a:path>
            </a:pathLst>
          </a:custGeom>
          <a:solidFill>
            <a:srgbClr val="FF7467"/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开发技术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48" name="Group 72"/>
          <p:cNvGrpSpPr/>
          <p:nvPr/>
        </p:nvGrpSpPr>
        <p:grpSpPr>
          <a:xfrm>
            <a:off x="1984340" y="1576226"/>
            <a:ext cx="2286005" cy="434252"/>
            <a:chOff x="5776017" y="1619650"/>
            <a:chExt cx="1714500" cy="325689"/>
          </a:xfrm>
        </p:grpSpPr>
        <p:sp>
          <p:nvSpPr>
            <p:cNvPr id="52" name="Text Placeholder 3"/>
            <p:cNvSpPr txBox="1">
              <a:spLocks/>
            </p:cNvSpPr>
            <p:nvPr/>
          </p:nvSpPr>
          <p:spPr>
            <a:xfrm>
              <a:off x="6328992" y="1619650"/>
              <a:ext cx="615553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FF7467"/>
                  </a:solidFill>
                  <a:latin typeface="Candara" panose="020E0502030303020204" pitchFamily="34" charset="0"/>
                </a:rPr>
                <a:t>爬虫技术</a:t>
              </a:r>
              <a:endParaRPr lang="en-US" sz="1600" b="1" dirty="0">
                <a:solidFill>
                  <a:srgbClr val="FF7467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3" name="Text Placeholder 3"/>
            <p:cNvSpPr txBox="1">
              <a:spLocks/>
            </p:cNvSpPr>
            <p:nvPr/>
          </p:nvSpPr>
          <p:spPr>
            <a:xfrm>
              <a:off x="5776017" y="1806840"/>
              <a:ext cx="1714500" cy="138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zh-CN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Python</a:t>
              </a: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爬取文章信息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71" name="Group 72"/>
          <p:cNvGrpSpPr/>
          <p:nvPr/>
        </p:nvGrpSpPr>
        <p:grpSpPr>
          <a:xfrm>
            <a:off x="4932363" y="1576226"/>
            <a:ext cx="2286005" cy="803584"/>
            <a:chOff x="5776017" y="1619650"/>
            <a:chExt cx="1714500" cy="602688"/>
          </a:xfrm>
        </p:grpSpPr>
        <p:sp>
          <p:nvSpPr>
            <p:cNvPr id="72" name="Text Placeholder 3"/>
            <p:cNvSpPr txBox="1">
              <a:spLocks/>
            </p:cNvSpPr>
            <p:nvPr/>
          </p:nvSpPr>
          <p:spPr>
            <a:xfrm>
              <a:off x="6252048" y="1619650"/>
              <a:ext cx="769440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A5A5A5"/>
                  </a:solidFill>
                  <a:latin typeface="Candara" panose="020E0502030303020204" pitchFamily="34" charset="0"/>
                </a:rPr>
                <a:t>云开发技术</a:t>
              </a:r>
              <a:endParaRPr lang="en-US" sz="1600" b="1" dirty="0">
                <a:solidFill>
                  <a:srgbClr val="A5A5A5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3" name="Text Placeholder 3"/>
            <p:cNvSpPr txBox="1">
              <a:spLocks/>
            </p:cNvSpPr>
            <p:nvPr/>
          </p:nvSpPr>
          <p:spPr>
            <a:xfrm>
              <a:off x="5776017" y="1806840"/>
              <a:ext cx="1714500" cy="41549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云数据库</a:t>
              </a:r>
              <a:endPara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  <a:p>
              <a:r>
                <a:rPr lang="zh-CN" altLang="en-US" sz="12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云</a:t>
              </a: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函数</a:t>
              </a:r>
              <a:endPara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  <a:p>
              <a:r>
                <a:rPr lang="zh-CN" altLang="en-US" sz="12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云存储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74" name="Group 72"/>
          <p:cNvGrpSpPr/>
          <p:nvPr/>
        </p:nvGrpSpPr>
        <p:grpSpPr>
          <a:xfrm>
            <a:off x="7906972" y="1576227"/>
            <a:ext cx="2286005" cy="618919"/>
            <a:chOff x="5776017" y="1619650"/>
            <a:chExt cx="1714500" cy="464189"/>
          </a:xfrm>
        </p:grpSpPr>
        <p:sp>
          <p:nvSpPr>
            <p:cNvPr id="75" name="Text Placeholder 3"/>
            <p:cNvSpPr txBox="1">
              <a:spLocks/>
            </p:cNvSpPr>
            <p:nvPr/>
          </p:nvSpPr>
          <p:spPr>
            <a:xfrm>
              <a:off x="6175105" y="1619650"/>
              <a:ext cx="923328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57CCC6"/>
                  </a:solidFill>
                  <a:latin typeface="Candara" panose="020E0502030303020204" pitchFamily="34" charset="0"/>
                </a:rPr>
                <a:t>智能推荐技术</a:t>
              </a:r>
              <a:endParaRPr lang="en-US" sz="1600" b="1" dirty="0">
                <a:solidFill>
                  <a:srgbClr val="57CCC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6" name="Text Placeholder 3"/>
            <p:cNvSpPr txBox="1">
              <a:spLocks/>
            </p:cNvSpPr>
            <p:nvPr/>
          </p:nvSpPr>
          <p:spPr>
            <a:xfrm>
              <a:off x="5776017" y="1806840"/>
              <a:ext cx="1714500" cy="2769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利用算法实现基于用户历史数据</a:t>
              </a:r>
              <a:endPara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  <a:p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的相似推荐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77" name="Group 72"/>
          <p:cNvGrpSpPr/>
          <p:nvPr/>
        </p:nvGrpSpPr>
        <p:grpSpPr>
          <a:xfrm>
            <a:off x="3448295" y="5352447"/>
            <a:ext cx="2286005" cy="434252"/>
            <a:chOff x="5776017" y="1619650"/>
            <a:chExt cx="1714500" cy="325689"/>
          </a:xfrm>
        </p:grpSpPr>
        <p:sp>
          <p:nvSpPr>
            <p:cNvPr id="78" name="Text Placeholder 3"/>
            <p:cNvSpPr txBox="1">
              <a:spLocks/>
            </p:cNvSpPr>
            <p:nvPr/>
          </p:nvSpPr>
          <p:spPr>
            <a:xfrm>
              <a:off x="6175105" y="1619650"/>
              <a:ext cx="923328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4CC8EC"/>
                  </a:solidFill>
                  <a:latin typeface="Candara" panose="020E0502030303020204" pitchFamily="34" charset="0"/>
                </a:rPr>
                <a:t>数据处理技术</a:t>
              </a:r>
              <a:endParaRPr lang="en-US" sz="1600" b="1" dirty="0">
                <a:solidFill>
                  <a:srgbClr val="4CC8EC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9" name="Text Placeholder 3"/>
            <p:cNvSpPr txBox="1">
              <a:spLocks/>
            </p:cNvSpPr>
            <p:nvPr/>
          </p:nvSpPr>
          <p:spPr>
            <a:xfrm>
              <a:off x="5776017" y="1806840"/>
              <a:ext cx="1714500" cy="138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zh-CN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Python</a:t>
              </a: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处理数据库文件格式</a:t>
              </a:r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 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80" name="Group 72"/>
          <p:cNvGrpSpPr/>
          <p:nvPr/>
        </p:nvGrpSpPr>
        <p:grpSpPr>
          <a:xfrm>
            <a:off x="6414938" y="5352447"/>
            <a:ext cx="2286005" cy="434252"/>
            <a:chOff x="5776017" y="1619650"/>
            <a:chExt cx="1714500" cy="325689"/>
          </a:xfrm>
        </p:grpSpPr>
        <p:sp>
          <p:nvSpPr>
            <p:cNvPr id="81" name="Text Placeholder 3"/>
            <p:cNvSpPr txBox="1">
              <a:spLocks/>
            </p:cNvSpPr>
            <p:nvPr/>
          </p:nvSpPr>
          <p:spPr>
            <a:xfrm>
              <a:off x="6328992" y="1619650"/>
              <a:ext cx="615553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FED360"/>
                  </a:solidFill>
                  <a:latin typeface="Candara" panose="020E0502030303020204" pitchFamily="34" charset="0"/>
                </a:rPr>
                <a:t>前端技术</a:t>
              </a:r>
              <a:endParaRPr lang="en-US" sz="1600" b="1" dirty="0">
                <a:solidFill>
                  <a:srgbClr val="FED3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82" name="Text Placeholder 3"/>
            <p:cNvSpPr txBox="1">
              <a:spLocks/>
            </p:cNvSpPr>
            <p:nvPr/>
          </p:nvSpPr>
          <p:spPr>
            <a:xfrm>
              <a:off x="5776017" y="1806840"/>
              <a:ext cx="1714500" cy="138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zh-CN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JS</a:t>
              </a: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实现前端各种响应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83" name="Freeform 202"/>
          <p:cNvSpPr>
            <a:spLocks noChangeAspect="1" noEditPoints="1"/>
          </p:cNvSpPr>
          <p:nvPr/>
        </p:nvSpPr>
        <p:spPr bwMode="auto">
          <a:xfrm>
            <a:off x="9601563" y="3743011"/>
            <a:ext cx="389693" cy="457200"/>
          </a:xfrm>
          <a:custGeom>
            <a:avLst/>
            <a:gdLst>
              <a:gd name="T0" fmla="*/ 14 w 100"/>
              <a:gd name="T1" fmla="*/ 13 h 117"/>
              <a:gd name="T2" fmla="*/ 86 w 100"/>
              <a:gd name="T3" fmla="*/ 13 h 117"/>
              <a:gd name="T4" fmla="*/ 86 w 100"/>
              <a:gd name="T5" fmla="*/ 40 h 117"/>
              <a:gd name="T6" fmla="*/ 14 w 100"/>
              <a:gd name="T7" fmla="*/ 40 h 117"/>
              <a:gd name="T8" fmla="*/ 14 w 100"/>
              <a:gd name="T9" fmla="*/ 13 h 117"/>
              <a:gd name="T10" fmla="*/ 14 w 100"/>
              <a:gd name="T11" fmla="*/ 76 h 117"/>
              <a:gd name="T12" fmla="*/ 86 w 100"/>
              <a:gd name="T13" fmla="*/ 76 h 117"/>
              <a:gd name="T14" fmla="*/ 86 w 100"/>
              <a:gd name="T15" fmla="*/ 104 h 117"/>
              <a:gd name="T16" fmla="*/ 14 w 100"/>
              <a:gd name="T17" fmla="*/ 104 h 117"/>
              <a:gd name="T18" fmla="*/ 14 w 100"/>
              <a:gd name="T19" fmla="*/ 76 h 117"/>
              <a:gd name="T20" fmla="*/ 38 w 100"/>
              <a:gd name="T21" fmla="*/ 89 h 117"/>
              <a:gd name="T22" fmla="*/ 62 w 100"/>
              <a:gd name="T23" fmla="*/ 89 h 117"/>
              <a:gd name="T24" fmla="*/ 62 w 100"/>
              <a:gd name="T25" fmla="*/ 91 h 117"/>
              <a:gd name="T26" fmla="*/ 38 w 100"/>
              <a:gd name="T27" fmla="*/ 91 h 117"/>
              <a:gd name="T28" fmla="*/ 38 w 100"/>
              <a:gd name="T29" fmla="*/ 89 h 117"/>
              <a:gd name="T30" fmla="*/ 90 w 100"/>
              <a:gd name="T31" fmla="*/ 104 h 117"/>
              <a:gd name="T32" fmla="*/ 86 w 100"/>
              <a:gd name="T33" fmla="*/ 108 h 117"/>
              <a:gd name="T34" fmla="*/ 14 w 100"/>
              <a:gd name="T35" fmla="*/ 108 h 117"/>
              <a:gd name="T36" fmla="*/ 9 w 100"/>
              <a:gd name="T37" fmla="*/ 104 h 117"/>
              <a:gd name="T38" fmla="*/ 9 w 100"/>
              <a:gd name="T39" fmla="*/ 13 h 117"/>
              <a:gd name="T40" fmla="*/ 14 w 100"/>
              <a:gd name="T41" fmla="*/ 9 h 117"/>
              <a:gd name="T42" fmla="*/ 86 w 100"/>
              <a:gd name="T43" fmla="*/ 9 h 117"/>
              <a:gd name="T44" fmla="*/ 90 w 100"/>
              <a:gd name="T45" fmla="*/ 13 h 117"/>
              <a:gd name="T46" fmla="*/ 90 w 100"/>
              <a:gd name="T47" fmla="*/ 104 h 117"/>
              <a:gd name="T48" fmla="*/ 86 w 100"/>
              <a:gd name="T49" fmla="*/ 0 h 117"/>
              <a:gd name="T50" fmla="*/ 14 w 100"/>
              <a:gd name="T51" fmla="*/ 0 h 117"/>
              <a:gd name="T52" fmla="*/ 0 w 100"/>
              <a:gd name="T53" fmla="*/ 13 h 117"/>
              <a:gd name="T54" fmla="*/ 0 w 100"/>
              <a:gd name="T55" fmla="*/ 104 h 117"/>
              <a:gd name="T56" fmla="*/ 14 w 100"/>
              <a:gd name="T57" fmla="*/ 117 h 117"/>
              <a:gd name="T58" fmla="*/ 86 w 100"/>
              <a:gd name="T59" fmla="*/ 117 h 117"/>
              <a:gd name="T60" fmla="*/ 100 w 100"/>
              <a:gd name="T61" fmla="*/ 104 h 117"/>
              <a:gd name="T62" fmla="*/ 100 w 100"/>
              <a:gd name="T63" fmla="*/ 13 h 117"/>
              <a:gd name="T64" fmla="*/ 86 w 100"/>
              <a:gd name="T65" fmla="*/ 0 h 117"/>
              <a:gd name="T66" fmla="*/ 14 w 100"/>
              <a:gd name="T67" fmla="*/ 45 h 117"/>
              <a:gd name="T68" fmla="*/ 86 w 100"/>
              <a:gd name="T69" fmla="*/ 45 h 117"/>
              <a:gd name="T70" fmla="*/ 86 w 100"/>
              <a:gd name="T71" fmla="*/ 72 h 117"/>
              <a:gd name="T72" fmla="*/ 14 w 100"/>
              <a:gd name="T73" fmla="*/ 72 h 117"/>
              <a:gd name="T74" fmla="*/ 14 w 100"/>
              <a:gd name="T75" fmla="*/ 45 h 117"/>
              <a:gd name="T76" fmla="*/ 38 w 100"/>
              <a:gd name="T77" fmla="*/ 58 h 117"/>
              <a:gd name="T78" fmla="*/ 62 w 100"/>
              <a:gd name="T79" fmla="*/ 58 h 117"/>
              <a:gd name="T80" fmla="*/ 62 w 100"/>
              <a:gd name="T81" fmla="*/ 59 h 117"/>
              <a:gd name="T82" fmla="*/ 38 w 100"/>
              <a:gd name="T83" fmla="*/ 59 h 117"/>
              <a:gd name="T84" fmla="*/ 38 w 100"/>
              <a:gd name="T85" fmla="*/ 58 h 117"/>
              <a:gd name="T86" fmla="*/ 38 w 100"/>
              <a:gd name="T87" fmla="*/ 26 h 117"/>
              <a:gd name="T88" fmla="*/ 62 w 100"/>
              <a:gd name="T89" fmla="*/ 26 h 117"/>
              <a:gd name="T90" fmla="*/ 62 w 100"/>
              <a:gd name="T91" fmla="*/ 27 h 117"/>
              <a:gd name="T92" fmla="*/ 38 w 100"/>
              <a:gd name="T93" fmla="*/ 27 h 117"/>
              <a:gd name="T94" fmla="*/ 38 w 100"/>
              <a:gd name="T95" fmla="*/ 2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7">
                <a:moveTo>
                  <a:pt x="14" y="13"/>
                </a:moveTo>
                <a:cubicBezTo>
                  <a:pt x="86" y="13"/>
                  <a:pt x="86" y="13"/>
                  <a:pt x="86" y="13"/>
                </a:cubicBezTo>
                <a:cubicBezTo>
                  <a:pt x="86" y="40"/>
                  <a:pt x="86" y="40"/>
                  <a:pt x="86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13"/>
                  <a:pt x="14" y="13"/>
                  <a:pt x="14" y="13"/>
                </a:cubicBezTo>
                <a:close/>
                <a:moveTo>
                  <a:pt x="14" y="76"/>
                </a:moveTo>
                <a:cubicBezTo>
                  <a:pt x="86" y="76"/>
                  <a:pt x="86" y="76"/>
                  <a:pt x="86" y="76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14" y="76"/>
                  <a:pt x="14" y="76"/>
                  <a:pt x="14" y="76"/>
                </a:cubicBezTo>
                <a:close/>
                <a:moveTo>
                  <a:pt x="38" y="89"/>
                </a:moveTo>
                <a:cubicBezTo>
                  <a:pt x="62" y="89"/>
                  <a:pt x="62" y="89"/>
                  <a:pt x="62" y="89"/>
                </a:cubicBezTo>
                <a:cubicBezTo>
                  <a:pt x="62" y="91"/>
                  <a:pt x="62" y="91"/>
                  <a:pt x="62" y="91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90" y="104"/>
                </a:moveTo>
                <a:cubicBezTo>
                  <a:pt x="90" y="106"/>
                  <a:pt x="88" y="108"/>
                  <a:pt x="86" y="108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1" y="108"/>
                  <a:pt x="9" y="106"/>
                  <a:pt x="9" y="104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1"/>
                  <a:pt x="11" y="9"/>
                  <a:pt x="14" y="9"/>
                </a:cubicBezTo>
                <a:cubicBezTo>
                  <a:pt x="86" y="9"/>
                  <a:pt x="86" y="9"/>
                  <a:pt x="86" y="9"/>
                </a:cubicBezTo>
                <a:cubicBezTo>
                  <a:pt x="88" y="9"/>
                  <a:pt x="90" y="11"/>
                  <a:pt x="90" y="13"/>
                </a:cubicBezTo>
                <a:cubicBezTo>
                  <a:pt x="90" y="104"/>
                  <a:pt x="90" y="104"/>
                  <a:pt x="90" y="104"/>
                </a:cubicBezTo>
                <a:close/>
                <a:moveTo>
                  <a:pt x="86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1"/>
                  <a:pt x="6" y="117"/>
                  <a:pt x="14" y="117"/>
                </a:cubicBezTo>
                <a:cubicBezTo>
                  <a:pt x="86" y="117"/>
                  <a:pt x="86" y="117"/>
                  <a:pt x="86" y="117"/>
                </a:cubicBezTo>
                <a:cubicBezTo>
                  <a:pt x="93" y="117"/>
                  <a:pt x="100" y="111"/>
                  <a:pt x="100" y="104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00" y="6"/>
                  <a:pt x="93" y="0"/>
                  <a:pt x="86" y="0"/>
                </a:cubicBezTo>
                <a:close/>
                <a:moveTo>
                  <a:pt x="14" y="45"/>
                </a:moveTo>
                <a:cubicBezTo>
                  <a:pt x="86" y="45"/>
                  <a:pt x="86" y="45"/>
                  <a:pt x="86" y="45"/>
                </a:cubicBezTo>
                <a:cubicBezTo>
                  <a:pt x="86" y="72"/>
                  <a:pt x="86" y="72"/>
                  <a:pt x="86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4" y="45"/>
                  <a:pt x="14" y="45"/>
                  <a:pt x="14" y="45"/>
                </a:cubicBezTo>
                <a:close/>
                <a:moveTo>
                  <a:pt x="38" y="58"/>
                </a:moveTo>
                <a:cubicBezTo>
                  <a:pt x="62" y="58"/>
                  <a:pt x="62" y="58"/>
                  <a:pt x="62" y="58"/>
                </a:cubicBezTo>
                <a:cubicBezTo>
                  <a:pt x="62" y="59"/>
                  <a:pt x="62" y="59"/>
                  <a:pt x="62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8"/>
                  <a:pt x="38" y="58"/>
                  <a:pt x="38" y="58"/>
                </a:cubicBezTo>
                <a:close/>
                <a:moveTo>
                  <a:pt x="38" y="26"/>
                </a:moveTo>
                <a:cubicBezTo>
                  <a:pt x="62" y="26"/>
                  <a:pt x="62" y="26"/>
                  <a:pt x="62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6"/>
                  <a:pt x="38" y="26"/>
                  <a:pt x="38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37"/>
          <p:cNvSpPr>
            <a:spLocks noChangeAspect="1" noEditPoints="1"/>
          </p:cNvSpPr>
          <p:nvPr/>
        </p:nvSpPr>
        <p:spPr bwMode="auto">
          <a:xfrm>
            <a:off x="2217670" y="3720675"/>
            <a:ext cx="415636" cy="457200"/>
          </a:xfrm>
          <a:custGeom>
            <a:avLst/>
            <a:gdLst>
              <a:gd name="T0" fmla="*/ 90 w 110"/>
              <a:gd name="T1" fmla="*/ 25 h 121"/>
              <a:gd name="T2" fmla="*/ 78 w 110"/>
              <a:gd name="T3" fmla="*/ 37 h 121"/>
              <a:gd name="T4" fmla="*/ 90 w 110"/>
              <a:gd name="T5" fmla="*/ 50 h 121"/>
              <a:gd name="T6" fmla="*/ 102 w 110"/>
              <a:gd name="T7" fmla="*/ 37 h 121"/>
              <a:gd name="T8" fmla="*/ 90 w 110"/>
              <a:gd name="T9" fmla="*/ 25 h 121"/>
              <a:gd name="T10" fmla="*/ 26 w 110"/>
              <a:gd name="T11" fmla="*/ 121 h 121"/>
              <a:gd name="T12" fmla="*/ 84 w 110"/>
              <a:gd name="T13" fmla="*/ 121 h 121"/>
              <a:gd name="T14" fmla="*/ 84 w 110"/>
              <a:gd name="T15" fmla="*/ 70 h 121"/>
              <a:gd name="T16" fmla="*/ 55 w 110"/>
              <a:gd name="T17" fmla="*/ 41 h 121"/>
              <a:gd name="T18" fmla="*/ 26 w 110"/>
              <a:gd name="T19" fmla="*/ 70 h 121"/>
              <a:gd name="T20" fmla="*/ 26 w 110"/>
              <a:gd name="T21" fmla="*/ 121 h 121"/>
              <a:gd name="T22" fmla="*/ 21 w 110"/>
              <a:gd name="T23" fmla="*/ 70 h 121"/>
              <a:gd name="T24" fmla="*/ 21 w 110"/>
              <a:gd name="T25" fmla="*/ 110 h 121"/>
              <a:gd name="T26" fmla="*/ 0 w 110"/>
              <a:gd name="T27" fmla="*/ 110 h 121"/>
              <a:gd name="T28" fmla="*/ 0 w 110"/>
              <a:gd name="T29" fmla="*/ 74 h 121"/>
              <a:gd name="T30" fmla="*/ 20 w 110"/>
              <a:gd name="T31" fmla="*/ 54 h 121"/>
              <a:gd name="T32" fmla="*/ 25 w 110"/>
              <a:gd name="T33" fmla="*/ 55 h 121"/>
              <a:gd name="T34" fmla="*/ 21 w 110"/>
              <a:gd name="T35" fmla="*/ 70 h 121"/>
              <a:gd name="T36" fmla="*/ 110 w 110"/>
              <a:gd name="T37" fmla="*/ 110 h 121"/>
              <a:gd name="T38" fmla="*/ 88 w 110"/>
              <a:gd name="T39" fmla="*/ 110 h 121"/>
              <a:gd name="T40" fmla="*/ 88 w 110"/>
              <a:gd name="T41" fmla="*/ 70 h 121"/>
              <a:gd name="T42" fmla="*/ 84 w 110"/>
              <a:gd name="T43" fmla="*/ 55 h 121"/>
              <a:gd name="T44" fmla="*/ 90 w 110"/>
              <a:gd name="T45" fmla="*/ 54 h 121"/>
              <a:gd name="T46" fmla="*/ 110 w 110"/>
              <a:gd name="T47" fmla="*/ 74 h 121"/>
              <a:gd name="T48" fmla="*/ 110 w 110"/>
              <a:gd name="T49" fmla="*/ 110 h 121"/>
              <a:gd name="T50" fmla="*/ 55 w 110"/>
              <a:gd name="T51" fmla="*/ 0 h 121"/>
              <a:gd name="T52" fmla="*/ 36 w 110"/>
              <a:gd name="T53" fmla="*/ 18 h 121"/>
              <a:gd name="T54" fmla="*/ 55 w 110"/>
              <a:gd name="T55" fmla="*/ 37 h 121"/>
              <a:gd name="T56" fmla="*/ 73 w 110"/>
              <a:gd name="T57" fmla="*/ 18 h 121"/>
              <a:gd name="T58" fmla="*/ 55 w 110"/>
              <a:gd name="T59" fmla="*/ 0 h 121"/>
              <a:gd name="T60" fmla="*/ 20 w 110"/>
              <a:gd name="T61" fmla="*/ 25 h 121"/>
              <a:gd name="T62" fmla="*/ 7 w 110"/>
              <a:gd name="T63" fmla="*/ 37 h 121"/>
              <a:gd name="T64" fmla="*/ 20 w 110"/>
              <a:gd name="T65" fmla="*/ 50 h 121"/>
              <a:gd name="T66" fmla="*/ 32 w 110"/>
              <a:gd name="T67" fmla="*/ 37 h 121"/>
              <a:gd name="T68" fmla="*/ 20 w 110"/>
              <a:gd name="T69" fmla="*/ 2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" h="121">
                <a:moveTo>
                  <a:pt x="90" y="25"/>
                </a:moveTo>
                <a:cubicBezTo>
                  <a:pt x="83" y="25"/>
                  <a:pt x="78" y="30"/>
                  <a:pt x="78" y="37"/>
                </a:cubicBezTo>
                <a:cubicBezTo>
                  <a:pt x="78" y="44"/>
                  <a:pt x="83" y="50"/>
                  <a:pt x="90" y="50"/>
                </a:cubicBezTo>
                <a:cubicBezTo>
                  <a:pt x="97" y="50"/>
                  <a:pt x="102" y="44"/>
                  <a:pt x="102" y="37"/>
                </a:cubicBezTo>
                <a:cubicBezTo>
                  <a:pt x="102" y="30"/>
                  <a:pt x="97" y="25"/>
                  <a:pt x="90" y="25"/>
                </a:cubicBezTo>
                <a:close/>
                <a:moveTo>
                  <a:pt x="26" y="121"/>
                </a:moveTo>
                <a:cubicBezTo>
                  <a:pt x="84" y="121"/>
                  <a:pt x="84" y="121"/>
                  <a:pt x="84" y="121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54"/>
                  <a:pt x="71" y="41"/>
                  <a:pt x="55" y="41"/>
                </a:cubicBezTo>
                <a:cubicBezTo>
                  <a:pt x="39" y="41"/>
                  <a:pt x="26" y="54"/>
                  <a:pt x="26" y="70"/>
                </a:cubicBezTo>
                <a:cubicBezTo>
                  <a:pt x="26" y="121"/>
                  <a:pt x="26" y="121"/>
                  <a:pt x="26" y="121"/>
                </a:cubicBezTo>
                <a:close/>
                <a:moveTo>
                  <a:pt x="21" y="70"/>
                </a:moveTo>
                <a:cubicBezTo>
                  <a:pt x="21" y="110"/>
                  <a:pt x="21" y="110"/>
                  <a:pt x="21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3"/>
                  <a:pt x="9" y="54"/>
                  <a:pt x="20" y="54"/>
                </a:cubicBezTo>
                <a:cubicBezTo>
                  <a:pt x="22" y="54"/>
                  <a:pt x="23" y="55"/>
                  <a:pt x="25" y="55"/>
                </a:cubicBezTo>
                <a:cubicBezTo>
                  <a:pt x="23" y="60"/>
                  <a:pt x="21" y="65"/>
                  <a:pt x="21" y="70"/>
                </a:cubicBezTo>
                <a:close/>
                <a:moveTo>
                  <a:pt x="110" y="110"/>
                </a:moveTo>
                <a:cubicBezTo>
                  <a:pt x="88" y="110"/>
                  <a:pt x="88" y="110"/>
                  <a:pt x="88" y="110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65"/>
                  <a:pt x="87" y="60"/>
                  <a:pt x="84" y="55"/>
                </a:cubicBezTo>
                <a:cubicBezTo>
                  <a:pt x="86" y="55"/>
                  <a:pt x="88" y="54"/>
                  <a:pt x="90" y="54"/>
                </a:cubicBezTo>
                <a:cubicBezTo>
                  <a:pt x="101" y="54"/>
                  <a:pt x="110" y="63"/>
                  <a:pt x="110" y="74"/>
                </a:cubicBezTo>
                <a:cubicBezTo>
                  <a:pt x="110" y="110"/>
                  <a:pt x="110" y="110"/>
                  <a:pt x="110" y="110"/>
                </a:cubicBezTo>
                <a:close/>
                <a:moveTo>
                  <a:pt x="55" y="0"/>
                </a:moveTo>
                <a:cubicBezTo>
                  <a:pt x="45" y="0"/>
                  <a:pt x="36" y="8"/>
                  <a:pt x="36" y="18"/>
                </a:cubicBezTo>
                <a:cubicBezTo>
                  <a:pt x="36" y="28"/>
                  <a:pt x="45" y="37"/>
                  <a:pt x="55" y="37"/>
                </a:cubicBezTo>
                <a:cubicBezTo>
                  <a:pt x="65" y="37"/>
                  <a:pt x="73" y="28"/>
                  <a:pt x="73" y="18"/>
                </a:cubicBezTo>
                <a:cubicBezTo>
                  <a:pt x="73" y="8"/>
                  <a:pt x="65" y="0"/>
                  <a:pt x="55" y="0"/>
                </a:cubicBezTo>
                <a:close/>
                <a:moveTo>
                  <a:pt x="20" y="25"/>
                </a:moveTo>
                <a:cubicBezTo>
                  <a:pt x="13" y="25"/>
                  <a:pt x="7" y="30"/>
                  <a:pt x="7" y="37"/>
                </a:cubicBezTo>
                <a:cubicBezTo>
                  <a:pt x="7" y="44"/>
                  <a:pt x="13" y="50"/>
                  <a:pt x="20" y="50"/>
                </a:cubicBezTo>
                <a:cubicBezTo>
                  <a:pt x="26" y="50"/>
                  <a:pt x="32" y="44"/>
                  <a:pt x="32" y="37"/>
                </a:cubicBezTo>
                <a:cubicBezTo>
                  <a:pt x="32" y="30"/>
                  <a:pt x="26" y="25"/>
                  <a:pt x="20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72"/>
          <p:cNvSpPr>
            <a:spLocks noChangeAspect="1" noEditPoints="1"/>
          </p:cNvSpPr>
          <p:nvPr/>
        </p:nvSpPr>
        <p:spPr bwMode="auto">
          <a:xfrm>
            <a:off x="8105934" y="3698809"/>
            <a:ext cx="332509" cy="457200"/>
          </a:xfrm>
          <a:custGeom>
            <a:avLst/>
            <a:gdLst>
              <a:gd name="T0" fmla="*/ 67 w 88"/>
              <a:gd name="T1" fmla="*/ 53 h 121"/>
              <a:gd name="T2" fmla="*/ 21 w 88"/>
              <a:gd name="T3" fmla="*/ 53 h 121"/>
              <a:gd name="T4" fmla="*/ 21 w 88"/>
              <a:gd name="T5" fmla="*/ 37 h 121"/>
              <a:gd name="T6" fmla="*/ 44 w 88"/>
              <a:gd name="T7" fmla="*/ 14 h 121"/>
              <a:gd name="T8" fmla="*/ 67 w 88"/>
              <a:gd name="T9" fmla="*/ 37 h 121"/>
              <a:gd name="T10" fmla="*/ 67 w 88"/>
              <a:gd name="T11" fmla="*/ 53 h 121"/>
              <a:gd name="T12" fmla="*/ 52 w 88"/>
              <a:gd name="T13" fmla="*/ 89 h 121"/>
              <a:gd name="T14" fmla="*/ 52 w 88"/>
              <a:gd name="T15" fmla="*/ 103 h 121"/>
              <a:gd name="T16" fmla="*/ 46 w 88"/>
              <a:gd name="T17" fmla="*/ 110 h 121"/>
              <a:gd name="T18" fmla="*/ 39 w 88"/>
              <a:gd name="T19" fmla="*/ 103 h 121"/>
              <a:gd name="T20" fmla="*/ 39 w 88"/>
              <a:gd name="T21" fmla="*/ 89 h 121"/>
              <a:gd name="T22" fmla="*/ 35 w 88"/>
              <a:gd name="T23" fmla="*/ 80 h 121"/>
              <a:gd name="T24" fmla="*/ 46 w 88"/>
              <a:gd name="T25" fmla="*/ 70 h 121"/>
              <a:gd name="T26" fmla="*/ 56 w 88"/>
              <a:gd name="T27" fmla="*/ 80 h 121"/>
              <a:gd name="T28" fmla="*/ 52 w 88"/>
              <a:gd name="T29" fmla="*/ 89 h 121"/>
              <a:gd name="T30" fmla="*/ 81 w 88"/>
              <a:gd name="T31" fmla="*/ 53 h 121"/>
              <a:gd name="T32" fmla="*/ 81 w 88"/>
              <a:gd name="T33" fmla="*/ 37 h 121"/>
              <a:gd name="T34" fmla="*/ 44 w 88"/>
              <a:gd name="T35" fmla="*/ 0 h 121"/>
              <a:gd name="T36" fmla="*/ 7 w 88"/>
              <a:gd name="T37" fmla="*/ 37 h 121"/>
              <a:gd name="T38" fmla="*/ 7 w 88"/>
              <a:gd name="T39" fmla="*/ 53 h 121"/>
              <a:gd name="T40" fmla="*/ 0 w 88"/>
              <a:gd name="T41" fmla="*/ 53 h 121"/>
              <a:gd name="T42" fmla="*/ 0 w 88"/>
              <a:gd name="T43" fmla="*/ 121 h 121"/>
              <a:gd name="T44" fmla="*/ 88 w 88"/>
              <a:gd name="T45" fmla="*/ 121 h 121"/>
              <a:gd name="T46" fmla="*/ 88 w 88"/>
              <a:gd name="T47" fmla="*/ 53 h 121"/>
              <a:gd name="T48" fmla="*/ 81 w 88"/>
              <a:gd name="T49" fmla="*/ 5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8" h="121">
                <a:moveTo>
                  <a:pt x="67" y="53"/>
                </a:moveTo>
                <a:cubicBezTo>
                  <a:pt x="21" y="53"/>
                  <a:pt x="21" y="53"/>
                  <a:pt x="21" y="53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24"/>
                  <a:pt x="31" y="14"/>
                  <a:pt x="44" y="14"/>
                </a:cubicBezTo>
                <a:cubicBezTo>
                  <a:pt x="57" y="14"/>
                  <a:pt x="67" y="24"/>
                  <a:pt x="67" y="37"/>
                </a:cubicBezTo>
                <a:cubicBezTo>
                  <a:pt x="67" y="53"/>
                  <a:pt x="67" y="53"/>
                  <a:pt x="67" y="53"/>
                </a:cubicBezTo>
                <a:close/>
                <a:moveTo>
                  <a:pt x="52" y="89"/>
                </a:moveTo>
                <a:cubicBezTo>
                  <a:pt x="52" y="103"/>
                  <a:pt x="52" y="103"/>
                  <a:pt x="52" y="103"/>
                </a:cubicBezTo>
                <a:cubicBezTo>
                  <a:pt x="52" y="107"/>
                  <a:pt x="49" y="110"/>
                  <a:pt x="46" y="110"/>
                </a:cubicBezTo>
                <a:cubicBezTo>
                  <a:pt x="42" y="110"/>
                  <a:pt x="39" y="107"/>
                  <a:pt x="39" y="103"/>
                </a:cubicBezTo>
                <a:cubicBezTo>
                  <a:pt x="39" y="89"/>
                  <a:pt x="39" y="89"/>
                  <a:pt x="39" y="89"/>
                </a:cubicBezTo>
                <a:cubicBezTo>
                  <a:pt x="37" y="87"/>
                  <a:pt x="35" y="84"/>
                  <a:pt x="35" y="80"/>
                </a:cubicBezTo>
                <a:cubicBezTo>
                  <a:pt x="35" y="74"/>
                  <a:pt x="40" y="70"/>
                  <a:pt x="46" y="70"/>
                </a:cubicBezTo>
                <a:cubicBezTo>
                  <a:pt x="52" y="70"/>
                  <a:pt x="56" y="74"/>
                  <a:pt x="56" y="80"/>
                </a:cubicBezTo>
                <a:cubicBezTo>
                  <a:pt x="56" y="84"/>
                  <a:pt x="55" y="87"/>
                  <a:pt x="52" y="89"/>
                </a:cubicBezTo>
                <a:close/>
                <a:moveTo>
                  <a:pt x="81" y="53"/>
                </a:moveTo>
                <a:cubicBezTo>
                  <a:pt x="81" y="37"/>
                  <a:pt x="81" y="37"/>
                  <a:pt x="81" y="37"/>
                </a:cubicBezTo>
                <a:cubicBezTo>
                  <a:pt x="81" y="17"/>
                  <a:pt x="64" y="0"/>
                  <a:pt x="44" y="0"/>
                </a:cubicBezTo>
                <a:cubicBezTo>
                  <a:pt x="24" y="0"/>
                  <a:pt x="7" y="17"/>
                  <a:pt x="7" y="37"/>
                </a:cubicBezTo>
                <a:cubicBezTo>
                  <a:pt x="7" y="53"/>
                  <a:pt x="7" y="53"/>
                  <a:pt x="7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121"/>
                  <a:pt x="0" y="121"/>
                  <a:pt x="0" y="121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88" y="53"/>
                  <a:pt x="88" y="53"/>
                  <a:pt x="88" y="53"/>
                </a:cubicBezTo>
                <a:cubicBezTo>
                  <a:pt x="81" y="53"/>
                  <a:pt x="81" y="53"/>
                  <a:pt x="81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3587034" y="3743204"/>
            <a:ext cx="457200" cy="457200"/>
            <a:chOff x="3878263" y="2220913"/>
            <a:chExt cx="547687" cy="54768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Freeform 14"/>
            <p:cNvSpPr>
              <a:spLocks/>
            </p:cNvSpPr>
            <p:nvPr/>
          </p:nvSpPr>
          <p:spPr bwMode="auto">
            <a:xfrm>
              <a:off x="4035425" y="2376488"/>
              <a:ext cx="115887" cy="130175"/>
            </a:xfrm>
            <a:custGeom>
              <a:avLst/>
              <a:gdLst/>
              <a:ahLst/>
              <a:cxnLst>
                <a:cxn ang="0">
                  <a:pos x="73" y="63"/>
                </a:cxn>
                <a:cxn ang="0">
                  <a:pos x="53" y="82"/>
                </a:cxn>
                <a:cxn ang="0">
                  <a:pos x="0" y="18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73" y="63"/>
                </a:cxn>
              </a:cxnLst>
              <a:rect l="0" t="0" r="r" b="b"/>
              <a:pathLst>
                <a:path w="73" h="82">
                  <a:moveTo>
                    <a:pt x="73" y="63"/>
                  </a:moveTo>
                  <a:lnTo>
                    <a:pt x="53" y="82"/>
                  </a:lnTo>
                  <a:lnTo>
                    <a:pt x="0" y="18"/>
                  </a:lnTo>
                  <a:lnTo>
                    <a:pt x="1" y="0"/>
                  </a:lnTo>
                  <a:lnTo>
                    <a:pt x="21" y="0"/>
                  </a:lnTo>
                  <a:lnTo>
                    <a:pt x="73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15"/>
            <p:cNvSpPr>
              <a:spLocks/>
            </p:cNvSpPr>
            <p:nvPr/>
          </p:nvSpPr>
          <p:spPr bwMode="auto">
            <a:xfrm>
              <a:off x="4165600" y="2424113"/>
              <a:ext cx="149225" cy="87312"/>
            </a:xfrm>
            <a:custGeom>
              <a:avLst/>
              <a:gdLst/>
              <a:ahLst/>
              <a:cxnLst>
                <a:cxn ang="0">
                  <a:pos x="10" y="55"/>
                </a:cxn>
                <a:cxn ang="0">
                  <a:pos x="0" y="30"/>
                </a:cxn>
                <a:cxn ang="0">
                  <a:pos x="77" y="0"/>
                </a:cxn>
                <a:cxn ang="0">
                  <a:pos x="94" y="8"/>
                </a:cxn>
                <a:cxn ang="0">
                  <a:pos x="87" y="27"/>
                </a:cxn>
                <a:cxn ang="0">
                  <a:pos x="10" y="55"/>
                </a:cxn>
              </a:cxnLst>
              <a:rect l="0" t="0" r="r" b="b"/>
              <a:pathLst>
                <a:path w="94" h="55">
                  <a:moveTo>
                    <a:pt x="10" y="55"/>
                  </a:moveTo>
                  <a:lnTo>
                    <a:pt x="0" y="30"/>
                  </a:lnTo>
                  <a:lnTo>
                    <a:pt x="77" y="0"/>
                  </a:lnTo>
                  <a:lnTo>
                    <a:pt x="94" y="8"/>
                  </a:lnTo>
                  <a:lnTo>
                    <a:pt x="87" y="27"/>
                  </a:lnTo>
                  <a:lnTo>
                    <a:pt x="10" y="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16"/>
            <p:cNvSpPr>
              <a:spLocks noEditPoints="1"/>
            </p:cNvSpPr>
            <p:nvPr/>
          </p:nvSpPr>
          <p:spPr bwMode="auto">
            <a:xfrm>
              <a:off x="3878263" y="2220913"/>
              <a:ext cx="547687" cy="547687"/>
            </a:xfrm>
            <a:custGeom>
              <a:avLst/>
              <a:gdLst/>
              <a:ahLst/>
              <a:cxnLst>
                <a:cxn ang="0">
                  <a:pos x="103" y="206"/>
                </a:cxn>
                <a:cxn ang="0">
                  <a:pos x="0" y="103"/>
                </a:cxn>
                <a:cxn ang="0">
                  <a:pos x="103" y="0"/>
                </a:cxn>
                <a:cxn ang="0">
                  <a:pos x="206" y="103"/>
                </a:cxn>
                <a:cxn ang="0">
                  <a:pos x="103" y="206"/>
                </a:cxn>
                <a:cxn ang="0">
                  <a:pos x="103" y="22"/>
                </a:cxn>
                <a:cxn ang="0">
                  <a:pos x="22" y="103"/>
                </a:cxn>
                <a:cxn ang="0">
                  <a:pos x="103" y="184"/>
                </a:cxn>
                <a:cxn ang="0">
                  <a:pos x="184" y="103"/>
                </a:cxn>
                <a:cxn ang="0">
                  <a:pos x="103" y="22"/>
                </a:cxn>
              </a:cxnLst>
              <a:rect l="0" t="0" r="r" b="b"/>
              <a:pathLst>
                <a:path w="206" h="206">
                  <a:moveTo>
                    <a:pt x="103" y="206"/>
                  </a:moveTo>
                  <a:cubicBezTo>
                    <a:pt x="46" y="206"/>
                    <a:pt x="0" y="160"/>
                    <a:pt x="0" y="103"/>
                  </a:cubicBezTo>
                  <a:cubicBezTo>
                    <a:pt x="0" y="46"/>
                    <a:pt x="46" y="0"/>
                    <a:pt x="103" y="0"/>
                  </a:cubicBezTo>
                  <a:cubicBezTo>
                    <a:pt x="160" y="0"/>
                    <a:pt x="206" y="46"/>
                    <a:pt x="206" y="103"/>
                  </a:cubicBezTo>
                  <a:cubicBezTo>
                    <a:pt x="206" y="160"/>
                    <a:pt x="160" y="206"/>
                    <a:pt x="103" y="206"/>
                  </a:cubicBezTo>
                  <a:close/>
                  <a:moveTo>
                    <a:pt x="103" y="22"/>
                  </a:moveTo>
                  <a:cubicBezTo>
                    <a:pt x="58" y="22"/>
                    <a:pt x="22" y="58"/>
                    <a:pt x="22" y="103"/>
                  </a:cubicBezTo>
                  <a:cubicBezTo>
                    <a:pt x="22" y="148"/>
                    <a:pt x="58" y="184"/>
                    <a:pt x="103" y="184"/>
                  </a:cubicBezTo>
                  <a:cubicBezTo>
                    <a:pt x="148" y="184"/>
                    <a:pt x="184" y="148"/>
                    <a:pt x="184" y="103"/>
                  </a:cubicBezTo>
                  <a:cubicBezTo>
                    <a:pt x="184" y="58"/>
                    <a:pt x="148" y="22"/>
                    <a:pt x="103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Oval 17"/>
            <p:cNvSpPr>
              <a:spLocks noChangeArrowheads="1"/>
            </p:cNvSpPr>
            <p:nvPr/>
          </p:nvSpPr>
          <p:spPr bwMode="auto">
            <a:xfrm>
              <a:off x="4111625" y="2455863"/>
              <a:ext cx="79375" cy="793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18"/>
            <p:cNvSpPr>
              <a:spLocks/>
            </p:cNvSpPr>
            <p:nvPr/>
          </p:nvSpPr>
          <p:spPr bwMode="auto">
            <a:xfrm>
              <a:off x="4135438" y="2654300"/>
              <a:ext cx="31750" cy="106362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6" y="40"/>
                </a:cxn>
                <a:cxn ang="0">
                  <a:pos x="0" y="34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2" y="6"/>
                </a:cxn>
                <a:cxn ang="0">
                  <a:pos x="12" y="34"/>
                </a:cxn>
              </a:cxnLst>
              <a:rect l="0" t="0" r="r" b="b"/>
              <a:pathLst>
                <a:path w="12" h="40">
                  <a:moveTo>
                    <a:pt x="12" y="34"/>
                  </a:moveTo>
                  <a:cubicBezTo>
                    <a:pt x="12" y="38"/>
                    <a:pt x="9" y="40"/>
                    <a:pt x="6" y="40"/>
                  </a:cubicBezTo>
                  <a:cubicBezTo>
                    <a:pt x="3" y="40"/>
                    <a:pt x="0" y="38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19"/>
            <p:cNvSpPr>
              <a:spLocks/>
            </p:cNvSpPr>
            <p:nvPr/>
          </p:nvSpPr>
          <p:spPr bwMode="auto">
            <a:xfrm>
              <a:off x="4135438" y="2230438"/>
              <a:ext cx="31750" cy="107950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6" y="41"/>
                </a:cxn>
                <a:cxn ang="0">
                  <a:pos x="0" y="34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2" y="6"/>
                </a:cxn>
                <a:cxn ang="0">
                  <a:pos x="12" y="34"/>
                </a:cxn>
              </a:cxnLst>
              <a:rect l="0" t="0" r="r" b="b"/>
              <a:pathLst>
                <a:path w="12" h="41">
                  <a:moveTo>
                    <a:pt x="12" y="34"/>
                  </a:moveTo>
                  <a:cubicBezTo>
                    <a:pt x="12" y="38"/>
                    <a:pt x="9" y="41"/>
                    <a:pt x="6" y="41"/>
                  </a:cubicBezTo>
                  <a:cubicBezTo>
                    <a:pt x="3" y="41"/>
                    <a:pt x="0" y="38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308475" y="2479675"/>
              <a:ext cx="109537" cy="317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1" y="6"/>
                </a:cxn>
                <a:cxn ang="0">
                  <a:pos x="35" y="12"/>
                </a:cxn>
                <a:cxn ang="0">
                  <a:pos x="7" y="1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35" y="0"/>
                </a:cxn>
              </a:cxnLst>
              <a:rect l="0" t="0" r="r" b="b"/>
              <a:pathLst>
                <a:path w="41" h="12">
                  <a:moveTo>
                    <a:pt x="35" y="0"/>
                  </a:moveTo>
                  <a:cubicBezTo>
                    <a:pt x="39" y="0"/>
                    <a:pt x="41" y="3"/>
                    <a:pt x="41" y="6"/>
                  </a:cubicBezTo>
                  <a:cubicBezTo>
                    <a:pt x="41" y="10"/>
                    <a:pt x="39" y="12"/>
                    <a:pt x="35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1"/>
            <p:cNvSpPr>
              <a:spLocks/>
            </p:cNvSpPr>
            <p:nvPr/>
          </p:nvSpPr>
          <p:spPr bwMode="auto">
            <a:xfrm>
              <a:off x="3886200" y="2479675"/>
              <a:ext cx="107950" cy="317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1" y="6"/>
                </a:cxn>
                <a:cxn ang="0">
                  <a:pos x="34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4" y="0"/>
                </a:cxn>
              </a:cxnLst>
              <a:rect l="0" t="0" r="r" b="b"/>
              <a:pathLst>
                <a:path w="41" h="12">
                  <a:moveTo>
                    <a:pt x="34" y="0"/>
                  </a:moveTo>
                  <a:cubicBezTo>
                    <a:pt x="38" y="0"/>
                    <a:pt x="41" y="3"/>
                    <a:pt x="41" y="6"/>
                  </a:cubicBezTo>
                  <a:cubicBezTo>
                    <a:pt x="41" y="10"/>
                    <a:pt x="38" y="12"/>
                    <a:pt x="3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5152829" y="3698809"/>
            <a:ext cx="371061" cy="457200"/>
            <a:chOff x="4598988" y="3263900"/>
            <a:chExt cx="444500" cy="5476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Freeform 9"/>
            <p:cNvSpPr>
              <a:spLocks/>
            </p:cNvSpPr>
            <p:nvPr/>
          </p:nvSpPr>
          <p:spPr bwMode="auto">
            <a:xfrm>
              <a:off x="4598988" y="3465513"/>
              <a:ext cx="444500" cy="263525"/>
            </a:xfrm>
            <a:custGeom>
              <a:avLst/>
              <a:gdLst/>
              <a:ahLst/>
              <a:cxnLst>
                <a:cxn ang="0">
                  <a:pos x="83" y="99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22" y="11"/>
                </a:cxn>
                <a:cxn ang="0">
                  <a:pos x="83" y="76"/>
                </a:cxn>
                <a:cxn ang="0">
                  <a:pos x="145" y="11"/>
                </a:cxn>
                <a:cxn ang="0">
                  <a:pos x="156" y="0"/>
                </a:cxn>
                <a:cxn ang="0">
                  <a:pos x="167" y="11"/>
                </a:cxn>
                <a:cxn ang="0">
                  <a:pos x="83" y="99"/>
                </a:cxn>
              </a:cxnLst>
              <a:rect l="0" t="0" r="r" b="b"/>
              <a:pathLst>
                <a:path w="167" h="99">
                  <a:moveTo>
                    <a:pt x="83" y="99"/>
                  </a:moveTo>
                  <a:cubicBezTo>
                    <a:pt x="37" y="99"/>
                    <a:pt x="0" y="59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47"/>
                    <a:pt x="49" y="76"/>
                    <a:pt x="83" y="76"/>
                  </a:cubicBezTo>
                  <a:cubicBezTo>
                    <a:pt x="117" y="76"/>
                    <a:pt x="145" y="47"/>
                    <a:pt x="145" y="11"/>
                  </a:cubicBezTo>
                  <a:cubicBezTo>
                    <a:pt x="145" y="5"/>
                    <a:pt x="150" y="0"/>
                    <a:pt x="156" y="0"/>
                  </a:cubicBezTo>
                  <a:cubicBezTo>
                    <a:pt x="162" y="0"/>
                    <a:pt x="167" y="5"/>
                    <a:pt x="167" y="11"/>
                  </a:cubicBezTo>
                  <a:cubicBezTo>
                    <a:pt x="167" y="59"/>
                    <a:pt x="130" y="99"/>
                    <a:pt x="83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10"/>
            <p:cNvSpPr>
              <a:spLocks/>
            </p:cNvSpPr>
            <p:nvPr/>
          </p:nvSpPr>
          <p:spPr bwMode="auto">
            <a:xfrm>
              <a:off x="4724400" y="3263900"/>
              <a:ext cx="193675" cy="374650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57" y="75"/>
                </a:cxn>
                <a:cxn ang="0">
                  <a:pos x="73" y="75"/>
                </a:cxn>
                <a:cxn ang="0">
                  <a:pos x="73" y="62"/>
                </a:cxn>
                <a:cxn ang="0">
                  <a:pos x="57" y="62"/>
                </a:cxn>
                <a:cxn ang="0">
                  <a:pos x="57" y="42"/>
                </a:cxn>
                <a:cxn ang="0">
                  <a:pos x="73" y="42"/>
                </a:cxn>
                <a:cxn ang="0">
                  <a:pos x="73" y="36"/>
                </a:cxn>
                <a:cxn ang="0">
                  <a:pos x="36" y="0"/>
                </a:cxn>
                <a:cxn ang="0">
                  <a:pos x="0" y="36"/>
                </a:cxn>
                <a:cxn ang="0">
                  <a:pos x="0" y="42"/>
                </a:cxn>
                <a:cxn ang="0">
                  <a:pos x="15" y="42"/>
                </a:cxn>
                <a:cxn ang="0">
                  <a:pos x="15" y="62"/>
                </a:cxn>
                <a:cxn ang="0">
                  <a:pos x="0" y="62"/>
                </a:cxn>
                <a:cxn ang="0">
                  <a:pos x="0" y="75"/>
                </a:cxn>
                <a:cxn ang="0">
                  <a:pos x="15" y="75"/>
                </a:cxn>
                <a:cxn ang="0">
                  <a:pos x="15" y="95"/>
                </a:cxn>
                <a:cxn ang="0">
                  <a:pos x="0" y="95"/>
                </a:cxn>
                <a:cxn ang="0">
                  <a:pos x="0" y="104"/>
                </a:cxn>
                <a:cxn ang="0">
                  <a:pos x="36" y="141"/>
                </a:cxn>
                <a:cxn ang="0">
                  <a:pos x="73" y="104"/>
                </a:cxn>
                <a:cxn ang="0">
                  <a:pos x="73" y="95"/>
                </a:cxn>
                <a:cxn ang="0">
                  <a:pos x="57" y="95"/>
                </a:cxn>
              </a:cxnLst>
              <a:rect l="0" t="0" r="r" b="b"/>
              <a:pathLst>
                <a:path w="73" h="141">
                  <a:moveTo>
                    <a:pt x="57" y="95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25"/>
                    <a:pt x="16" y="141"/>
                    <a:pt x="36" y="141"/>
                  </a:cubicBezTo>
                  <a:cubicBezTo>
                    <a:pt x="57" y="141"/>
                    <a:pt x="73" y="125"/>
                    <a:pt x="73" y="104"/>
                  </a:cubicBezTo>
                  <a:cubicBezTo>
                    <a:pt x="73" y="95"/>
                    <a:pt x="73" y="95"/>
                    <a:pt x="73" y="95"/>
                  </a:cubicBezTo>
                  <a:lnTo>
                    <a:pt x="5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auto">
            <a:xfrm>
              <a:off x="4783138" y="3705225"/>
              <a:ext cx="76200" cy="714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auto">
            <a:xfrm>
              <a:off x="4684713" y="3757613"/>
              <a:ext cx="271462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0" name="Group 99"/>
          <p:cNvGrpSpPr>
            <a:grpSpLocks noChangeAspect="1"/>
          </p:cNvGrpSpPr>
          <p:nvPr/>
        </p:nvGrpSpPr>
        <p:grpSpPr>
          <a:xfrm>
            <a:off x="6688394" y="3743011"/>
            <a:ext cx="271669" cy="457200"/>
            <a:chOff x="533400" y="2800350"/>
            <a:chExt cx="325437" cy="54768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Freeform 30"/>
            <p:cNvSpPr>
              <a:spLocks noEditPoints="1"/>
            </p:cNvSpPr>
            <p:nvPr/>
          </p:nvSpPr>
          <p:spPr bwMode="auto">
            <a:xfrm>
              <a:off x="533400" y="2800350"/>
              <a:ext cx="325437" cy="547687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8" y="0"/>
                </a:cxn>
                <a:cxn ang="0">
                  <a:pos x="0" y="17"/>
                </a:cxn>
                <a:cxn ang="0">
                  <a:pos x="0" y="189"/>
                </a:cxn>
                <a:cxn ang="0">
                  <a:pos x="18" y="206"/>
                </a:cxn>
                <a:cxn ang="0">
                  <a:pos x="104" y="206"/>
                </a:cxn>
                <a:cxn ang="0">
                  <a:pos x="122" y="189"/>
                </a:cxn>
                <a:cxn ang="0">
                  <a:pos x="122" y="17"/>
                </a:cxn>
                <a:cxn ang="0">
                  <a:pos x="104" y="0"/>
                </a:cxn>
                <a:cxn ang="0">
                  <a:pos x="47" y="12"/>
                </a:cxn>
                <a:cxn ang="0">
                  <a:pos x="75" y="12"/>
                </a:cxn>
                <a:cxn ang="0">
                  <a:pos x="77" y="15"/>
                </a:cxn>
                <a:cxn ang="0">
                  <a:pos x="75" y="18"/>
                </a:cxn>
                <a:cxn ang="0">
                  <a:pos x="47" y="18"/>
                </a:cxn>
                <a:cxn ang="0">
                  <a:pos x="45" y="15"/>
                </a:cxn>
                <a:cxn ang="0">
                  <a:pos x="47" y="12"/>
                </a:cxn>
                <a:cxn ang="0">
                  <a:pos x="61" y="203"/>
                </a:cxn>
                <a:cxn ang="0">
                  <a:pos x="53" y="196"/>
                </a:cxn>
                <a:cxn ang="0">
                  <a:pos x="61" y="188"/>
                </a:cxn>
                <a:cxn ang="0">
                  <a:pos x="69" y="196"/>
                </a:cxn>
                <a:cxn ang="0">
                  <a:pos x="61" y="203"/>
                </a:cxn>
                <a:cxn ang="0">
                  <a:pos x="109" y="181"/>
                </a:cxn>
                <a:cxn ang="0">
                  <a:pos x="13" y="181"/>
                </a:cxn>
                <a:cxn ang="0">
                  <a:pos x="13" y="25"/>
                </a:cxn>
                <a:cxn ang="0">
                  <a:pos x="109" y="25"/>
                </a:cxn>
                <a:cxn ang="0">
                  <a:pos x="109" y="181"/>
                </a:cxn>
              </a:cxnLst>
              <a:rect l="0" t="0" r="r" b="b"/>
              <a:pathLst>
                <a:path w="122" h="206">
                  <a:moveTo>
                    <a:pt x="10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9"/>
                    <a:pt x="8" y="206"/>
                    <a:pt x="18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14" y="206"/>
                    <a:pt x="122" y="199"/>
                    <a:pt x="122" y="189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8"/>
                    <a:pt x="114" y="0"/>
                    <a:pt x="104" y="0"/>
                  </a:cubicBezTo>
                  <a:close/>
                  <a:moveTo>
                    <a:pt x="47" y="1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7" y="14"/>
                    <a:pt x="77" y="15"/>
                  </a:cubicBezTo>
                  <a:cubicBezTo>
                    <a:pt x="77" y="17"/>
                    <a:pt x="76" y="18"/>
                    <a:pt x="7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7"/>
                    <a:pt x="45" y="15"/>
                  </a:cubicBezTo>
                  <a:cubicBezTo>
                    <a:pt x="45" y="14"/>
                    <a:pt x="46" y="12"/>
                    <a:pt x="47" y="12"/>
                  </a:cubicBez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1"/>
                    <a:pt x="57" y="188"/>
                    <a:pt x="61" y="188"/>
                  </a:cubicBezTo>
                  <a:cubicBezTo>
                    <a:pt x="65" y="188"/>
                    <a:pt x="69" y="191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09" y="181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9" y="25"/>
                    <a:pt x="109" y="25"/>
                    <a:pt x="109" y="25"/>
                  </a:cubicBezTo>
                  <a:lnTo>
                    <a:pt x="109" y="1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Rectangle 31"/>
            <p:cNvSpPr>
              <a:spLocks noChangeArrowheads="1"/>
            </p:cNvSpPr>
            <p:nvPr/>
          </p:nvSpPr>
          <p:spPr bwMode="auto">
            <a:xfrm>
              <a:off x="600075" y="3140075"/>
              <a:ext cx="42862" cy="1174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Rectangle 32"/>
            <p:cNvSpPr>
              <a:spLocks noChangeArrowheads="1"/>
            </p:cNvSpPr>
            <p:nvPr/>
          </p:nvSpPr>
          <p:spPr bwMode="auto">
            <a:xfrm>
              <a:off x="674687" y="3095625"/>
              <a:ext cx="42862" cy="161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749300" y="3049587"/>
              <a:ext cx="42862" cy="2079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49" name="Picture 48">
            <a:hlinkClick r:id="rId3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78911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164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nimBg="1"/>
      <p:bldP spid="13" grpId="0" animBg="1"/>
      <p:bldP spid="14" grpId="0" animBg="1"/>
      <p:bldP spid="15" grpId="0" animBg="1"/>
      <p:bldP spid="16" grpId="0" animBg="1"/>
      <p:bldP spid="9234" grpId="0" animBg="1"/>
      <p:bldP spid="83" grpId="0" animBg="1"/>
      <p:bldP spid="84" grpId="0" animBg="1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作品功能</a:t>
            </a:r>
            <a:endParaRPr lang="en-US" altLang="zh-CN" sz="4400" b="1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functions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108364" y="1427020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1108364" y="2708564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>
            <a:off x="1108364" y="6123711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53627" y="1644105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0x01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89977" y="1708785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/>
          <p:cNvSpPr>
            <a:spLocks noChangeAspect="1"/>
          </p:cNvSpPr>
          <p:nvPr/>
        </p:nvSpPr>
        <p:spPr bwMode="auto">
          <a:xfrm>
            <a:off x="1474283" y="1816675"/>
            <a:ext cx="237067" cy="457200"/>
          </a:xfrm>
          <a:custGeom>
            <a:avLst/>
            <a:gdLst>
              <a:gd name="T0" fmla="*/ 112 w 112"/>
              <a:gd name="T1" fmla="*/ 36 h 216"/>
              <a:gd name="T2" fmla="*/ 92 w 112"/>
              <a:gd name="T3" fmla="*/ 36 h 216"/>
              <a:gd name="T4" fmla="*/ 73 w 112"/>
              <a:gd name="T5" fmla="*/ 55 h 216"/>
              <a:gd name="T6" fmla="*/ 73 w 112"/>
              <a:gd name="T7" fmla="*/ 79 h 216"/>
              <a:gd name="T8" fmla="*/ 111 w 112"/>
              <a:gd name="T9" fmla="*/ 79 h 216"/>
              <a:gd name="T10" fmla="*/ 111 w 112"/>
              <a:gd name="T11" fmla="*/ 118 h 216"/>
              <a:gd name="T12" fmla="*/ 73 w 112"/>
              <a:gd name="T13" fmla="*/ 118 h 216"/>
              <a:gd name="T14" fmla="*/ 73 w 112"/>
              <a:gd name="T15" fmla="*/ 216 h 216"/>
              <a:gd name="T16" fmla="*/ 33 w 112"/>
              <a:gd name="T17" fmla="*/ 216 h 216"/>
              <a:gd name="T18" fmla="*/ 33 w 112"/>
              <a:gd name="T19" fmla="*/ 118 h 216"/>
              <a:gd name="T20" fmla="*/ 0 w 112"/>
              <a:gd name="T21" fmla="*/ 118 h 216"/>
              <a:gd name="T22" fmla="*/ 0 w 112"/>
              <a:gd name="T23" fmla="*/ 79 h 216"/>
              <a:gd name="T24" fmla="*/ 33 w 112"/>
              <a:gd name="T25" fmla="*/ 79 h 216"/>
              <a:gd name="T26" fmla="*/ 33 w 112"/>
              <a:gd name="T27" fmla="*/ 51 h 216"/>
              <a:gd name="T28" fmla="*/ 82 w 112"/>
              <a:gd name="T29" fmla="*/ 0 h 216"/>
              <a:gd name="T30" fmla="*/ 112 w 112"/>
              <a:gd name="T31" fmla="*/ 0 h 216"/>
              <a:gd name="T32" fmla="*/ 112 w 112"/>
              <a:gd name="T33" fmla="*/ 3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216">
                <a:moveTo>
                  <a:pt x="112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76" y="36"/>
                  <a:pt x="73" y="44"/>
                  <a:pt x="73" y="55"/>
                </a:cubicBezTo>
                <a:cubicBezTo>
                  <a:pt x="73" y="79"/>
                  <a:pt x="73" y="79"/>
                  <a:pt x="73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3" y="216"/>
                  <a:pt x="73" y="216"/>
                  <a:pt x="73" y="216"/>
                </a:cubicBezTo>
                <a:cubicBezTo>
                  <a:pt x="33" y="216"/>
                  <a:pt x="33" y="216"/>
                  <a:pt x="33" y="216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79"/>
                  <a:pt x="0" y="79"/>
                  <a:pt x="0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18"/>
                  <a:pt x="53" y="0"/>
                  <a:pt x="82" y="0"/>
                </a:cubicBezTo>
                <a:cubicBezTo>
                  <a:pt x="112" y="0"/>
                  <a:pt x="112" y="0"/>
                  <a:pt x="112" y="0"/>
                </a:cubicBezTo>
                <a:lnTo>
                  <a:pt x="112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250949" y="6213811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授权登录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3615714" y="1439619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4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>
            <a:off x="3615714" y="2721163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4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/>
          <p:cNvSpPr/>
          <p:nvPr/>
        </p:nvSpPr>
        <p:spPr>
          <a:xfrm>
            <a:off x="3615714" y="6136310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660977" y="1656704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0x02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797327" y="1721384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58299" y="6226410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选择单词库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6123064" y="1444252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4C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/>
          <p:cNvSpPr/>
          <p:nvPr/>
        </p:nvSpPr>
        <p:spPr>
          <a:xfrm>
            <a:off x="6123064" y="2725796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4C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/>
          <p:cNvSpPr/>
          <p:nvPr/>
        </p:nvSpPr>
        <p:spPr>
          <a:xfrm>
            <a:off x="6123064" y="6140943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187471" y="1661337"/>
            <a:ext cx="1328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0x03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304677" y="1726017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265649" y="6231043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开始背单词计数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Freeform: Shape 48"/>
          <p:cNvSpPr/>
          <p:nvPr/>
        </p:nvSpPr>
        <p:spPr>
          <a:xfrm>
            <a:off x="8641387" y="1448558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57C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/>
          <p:cNvSpPr/>
          <p:nvPr/>
        </p:nvSpPr>
        <p:spPr>
          <a:xfrm>
            <a:off x="8641387" y="2730102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57C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/>
          <p:cNvSpPr/>
          <p:nvPr/>
        </p:nvSpPr>
        <p:spPr>
          <a:xfrm>
            <a:off x="8641387" y="6145249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686650" y="1665643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0x04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8823000" y="1730323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783972" y="6235349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释义及例句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Freeform 6"/>
          <p:cNvSpPr>
            <a:spLocks noChangeAspect="1"/>
          </p:cNvSpPr>
          <p:nvPr/>
        </p:nvSpPr>
        <p:spPr bwMode="auto">
          <a:xfrm>
            <a:off x="3888767" y="1861558"/>
            <a:ext cx="457200" cy="371689"/>
          </a:xfrm>
          <a:custGeom>
            <a:avLst/>
            <a:gdLst>
              <a:gd name="T0" fmla="*/ 214 w 214"/>
              <a:gd name="T1" fmla="*/ 21 h 174"/>
              <a:gd name="T2" fmla="*/ 212 w 214"/>
              <a:gd name="T3" fmla="*/ 21 h 174"/>
              <a:gd name="T4" fmla="*/ 192 w 214"/>
              <a:gd name="T5" fmla="*/ 27 h 174"/>
              <a:gd name="T6" fmla="*/ 208 w 214"/>
              <a:gd name="T7" fmla="*/ 5 h 174"/>
              <a:gd name="T8" fmla="*/ 208 w 214"/>
              <a:gd name="T9" fmla="*/ 4 h 174"/>
              <a:gd name="T10" fmla="*/ 206 w 214"/>
              <a:gd name="T11" fmla="*/ 4 h 174"/>
              <a:gd name="T12" fmla="*/ 180 w 214"/>
              <a:gd name="T13" fmla="*/ 14 h 174"/>
              <a:gd name="T14" fmla="*/ 148 w 214"/>
              <a:gd name="T15" fmla="*/ 0 h 174"/>
              <a:gd name="T16" fmla="*/ 103 w 214"/>
              <a:gd name="T17" fmla="*/ 45 h 174"/>
              <a:gd name="T18" fmla="*/ 104 w 214"/>
              <a:gd name="T19" fmla="*/ 54 h 174"/>
              <a:gd name="T20" fmla="*/ 17 w 214"/>
              <a:gd name="T21" fmla="*/ 9 h 174"/>
              <a:gd name="T22" fmla="*/ 16 w 214"/>
              <a:gd name="T23" fmla="*/ 8 h 174"/>
              <a:gd name="T24" fmla="*/ 15 w 214"/>
              <a:gd name="T25" fmla="*/ 9 h 174"/>
              <a:gd name="T26" fmla="*/ 9 w 214"/>
              <a:gd name="T27" fmla="*/ 31 h 174"/>
              <a:gd name="T28" fmla="*/ 26 w 214"/>
              <a:gd name="T29" fmla="*/ 66 h 174"/>
              <a:gd name="T30" fmla="*/ 11 w 214"/>
              <a:gd name="T31" fmla="*/ 61 h 174"/>
              <a:gd name="T32" fmla="*/ 10 w 214"/>
              <a:gd name="T33" fmla="*/ 61 h 174"/>
              <a:gd name="T34" fmla="*/ 9 w 214"/>
              <a:gd name="T35" fmla="*/ 62 h 174"/>
              <a:gd name="T36" fmla="*/ 9 w 214"/>
              <a:gd name="T37" fmla="*/ 62 h 174"/>
              <a:gd name="T38" fmla="*/ 40 w 214"/>
              <a:gd name="T39" fmla="*/ 105 h 174"/>
              <a:gd name="T40" fmla="*/ 25 w 214"/>
              <a:gd name="T41" fmla="*/ 105 h 174"/>
              <a:gd name="T42" fmla="*/ 24 w 214"/>
              <a:gd name="T43" fmla="*/ 105 h 174"/>
              <a:gd name="T44" fmla="*/ 24 w 214"/>
              <a:gd name="T45" fmla="*/ 106 h 174"/>
              <a:gd name="T46" fmla="*/ 63 w 214"/>
              <a:gd name="T47" fmla="*/ 137 h 174"/>
              <a:gd name="T48" fmla="*/ 12 w 214"/>
              <a:gd name="T49" fmla="*/ 153 h 174"/>
              <a:gd name="T50" fmla="*/ 2 w 214"/>
              <a:gd name="T51" fmla="*/ 153 h 174"/>
              <a:gd name="T52" fmla="*/ 1 w 214"/>
              <a:gd name="T53" fmla="*/ 153 h 174"/>
              <a:gd name="T54" fmla="*/ 1 w 214"/>
              <a:gd name="T55" fmla="*/ 155 h 174"/>
              <a:gd name="T56" fmla="*/ 68 w 214"/>
              <a:gd name="T57" fmla="*/ 174 h 174"/>
              <a:gd name="T58" fmla="*/ 192 w 214"/>
              <a:gd name="T59" fmla="*/ 50 h 174"/>
              <a:gd name="T60" fmla="*/ 192 w 214"/>
              <a:gd name="T61" fmla="*/ 45 h 174"/>
              <a:gd name="T62" fmla="*/ 214 w 214"/>
              <a:gd name="T63" fmla="*/ 22 h 174"/>
              <a:gd name="T64" fmla="*/ 214 w 214"/>
              <a:gd name="T65" fmla="*/ 2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4" h="174">
                <a:moveTo>
                  <a:pt x="214" y="21"/>
                </a:moveTo>
                <a:cubicBezTo>
                  <a:pt x="213" y="21"/>
                  <a:pt x="213" y="21"/>
                  <a:pt x="212" y="21"/>
                </a:cubicBezTo>
                <a:cubicBezTo>
                  <a:pt x="206" y="24"/>
                  <a:pt x="199" y="26"/>
                  <a:pt x="192" y="27"/>
                </a:cubicBezTo>
                <a:cubicBezTo>
                  <a:pt x="200" y="21"/>
                  <a:pt x="205" y="14"/>
                  <a:pt x="208" y="5"/>
                </a:cubicBezTo>
                <a:cubicBezTo>
                  <a:pt x="208" y="5"/>
                  <a:pt x="208" y="4"/>
                  <a:pt x="208" y="4"/>
                </a:cubicBezTo>
                <a:cubicBezTo>
                  <a:pt x="207" y="4"/>
                  <a:pt x="207" y="4"/>
                  <a:pt x="206" y="4"/>
                </a:cubicBezTo>
                <a:cubicBezTo>
                  <a:pt x="198" y="9"/>
                  <a:pt x="189" y="12"/>
                  <a:pt x="180" y="14"/>
                </a:cubicBezTo>
                <a:cubicBezTo>
                  <a:pt x="171" y="5"/>
                  <a:pt x="160" y="0"/>
                  <a:pt x="148" y="0"/>
                </a:cubicBezTo>
                <a:cubicBezTo>
                  <a:pt x="123" y="0"/>
                  <a:pt x="103" y="20"/>
                  <a:pt x="103" y="45"/>
                </a:cubicBezTo>
                <a:cubicBezTo>
                  <a:pt x="103" y="48"/>
                  <a:pt x="104" y="51"/>
                  <a:pt x="104" y="54"/>
                </a:cubicBezTo>
                <a:cubicBezTo>
                  <a:pt x="70" y="52"/>
                  <a:pt x="39" y="35"/>
                  <a:pt x="17" y="9"/>
                </a:cubicBezTo>
                <a:cubicBezTo>
                  <a:pt x="17" y="9"/>
                  <a:pt x="17" y="8"/>
                  <a:pt x="16" y="8"/>
                </a:cubicBezTo>
                <a:cubicBezTo>
                  <a:pt x="16" y="8"/>
                  <a:pt x="16" y="9"/>
                  <a:pt x="15" y="9"/>
                </a:cubicBezTo>
                <a:cubicBezTo>
                  <a:pt x="11" y="16"/>
                  <a:pt x="9" y="23"/>
                  <a:pt x="9" y="31"/>
                </a:cubicBezTo>
                <a:cubicBezTo>
                  <a:pt x="9" y="45"/>
                  <a:pt x="16" y="58"/>
                  <a:pt x="26" y="66"/>
                </a:cubicBezTo>
                <a:cubicBezTo>
                  <a:pt x="21" y="65"/>
                  <a:pt x="15" y="64"/>
                  <a:pt x="11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9" y="61"/>
                  <a:pt x="9" y="61"/>
                  <a:pt x="9" y="62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82"/>
                  <a:pt x="22" y="99"/>
                  <a:pt x="40" y="105"/>
                </a:cubicBezTo>
                <a:cubicBezTo>
                  <a:pt x="35" y="106"/>
                  <a:pt x="30" y="106"/>
                  <a:pt x="25" y="105"/>
                </a:cubicBezTo>
                <a:cubicBezTo>
                  <a:pt x="25" y="105"/>
                  <a:pt x="25" y="105"/>
                  <a:pt x="24" y="105"/>
                </a:cubicBezTo>
                <a:cubicBezTo>
                  <a:pt x="24" y="105"/>
                  <a:pt x="24" y="106"/>
                  <a:pt x="24" y="106"/>
                </a:cubicBezTo>
                <a:cubicBezTo>
                  <a:pt x="30" y="123"/>
                  <a:pt x="45" y="135"/>
                  <a:pt x="63" y="137"/>
                </a:cubicBezTo>
                <a:cubicBezTo>
                  <a:pt x="48" y="148"/>
                  <a:pt x="30" y="153"/>
                  <a:pt x="12" y="153"/>
                </a:cubicBezTo>
                <a:cubicBezTo>
                  <a:pt x="8" y="153"/>
                  <a:pt x="5" y="153"/>
                  <a:pt x="2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1" y="154"/>
                  <a:pt x="1" y="155"/>
                </a:cubicBezTo>
                <a:cubicBezTo>
                  <a:pt x="21" y="167"/>
                  <a:pt x="44" y="174"/>
                  <a:pt x="68" y="174"/>
                </a:cubicBezTo>
                <a:cubicBezTo>
                  <a:pt x="146" y="174"/>
                  <a:pt x="192" y="111"/>
                  <a:pt x="192" y="50"/>
                </a:cubicBezTo>
                <a:cubicBezTo>
                  <a:pt x="192" y="48"/>
                  <a:pt x="192" y="46"/>
                  <a:pt x="192" y="45"/>
                </a:cubicBezTo>
                <a:cubicBezTo>
                  <a:pt x="201" y="39"/>
                  <a:pt x="208" y="31"/>
                  <a:pt x="214" y="22"/>
                </a:cubicBezTo>
                <a:cubicBezTo>
                  <a:pt x="214" y="22"/>
                  <a:pt x="214" y="22"/>
                  <a:pt x="21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6447190" y="1808776"/>
            <a:ext cx="444843" cy="457200"/>
            <a:chOff x="3994150" y="17463"/>
            <a:chExt cx="628651" cy="646113"/>
          </a:xfrm>
          <a:solidFill>
            <a:schemeClr val="bg1"/>
          </a:solidFill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3994150" y="17463"/>
              <a:ext cx="420688" cy="646113"/>
            </a:xfrm>
            <a:custGeom>
              <a:avLst/>
              <a:gdLst>
                <a:gd name="T0" fmla="*/ 111 w 141"/>
                <a:gd name="T1" fmla="*/ 124 h 217"/>
                <a:gd name="T2" fmla="*/ 101 w 141"/>
                <a:gd name="T3" fmla="*/ 116 h 217"/>
                <a:gd name="T4" fmla="*/ 94 w 141"/>
                <a:gd name="T5" fmla="*/ 104 h 217"/>
                <a:gd name="T6" fmla="*/ 102 w 141"/>
                <a:gd name="T7" fmla="*/ 90 h 217"/>
                <a:gd name="T8" fmla="*/ 125 w 141"/>
                <a:gd name="T9" fmla="*/ 50 h 217"/>
                <a:gd name="T10" fmla="*/ 105 w 141"/>
                <a:gd name="T11" fmla="*/ 11 h 217"/>
                <a:gd name="T12" fmla="*/ 123 w 141"/>
                <a:gd name="T13" fmla="*/ 11 h 217"/>
                <a:gd name="T14" fmla="*/ 141 w 141"/>
                <a:gd name="T15" fmla="*/ 0 h 217"/>
                <a:gd name="T16" fmla="*/ 85 w 141"/>
                <a:gd name="T17" fmla="*/ 0 h 217"/>
                <a:gd name="T18" fmla="*/ 32 w 141"/>
                <a:gd name="T19" fmla="*/ 17 h 217"/>
                <a:gd name="T20" fmla="*/ 14 w 141"/>
                <a:gd name="T21" fmla="*/ 55 h 217"/>
                <a:gd name="T22" fmla="*/ 61 w 141"/>
                <a:gd name="T23" fmla="*/ 99 h 217"/>
                <a:gd name="T24" fmla="*/ 70 w 141"/>
                <a:gd name="T25" fmla="*/ 98 h 217"/>
                <a:gd name="T26" fmla="*/ 67 w 141"/>
                <a:gd name="T27" fmla="*/ 109 h 217"/>
                <a:gd name="T28" fmla="*/ 76 w 141"/>
                <a:gd name="T29" fmla="*/ 129 h 217"/>
                <a:gd name="T30" fmla="*/ 22 w 141"/>
                <a:gd name="T31" fmla="*/ 142 h 217"/>
                <a:gd name="T32" fmla="*/ 0 w 141"/>
                <a:gd name="T33" fmla="*/ 176 h 217"/>
                <a:gd name="T34" fmla="*/ 61 w 141"/>
                <a:gd name="T35" fmla="*/ 217 h 217"/>
                <a:gd name="T36" fmla="*/ 135 w 141"/>
                <a:gd name="T37" fmla="*/ 163 h 217"/>
                <a:gd name="T38" fmla="*/ 111 w 141"/>
                <a:gd name="T39" fmla="*/ 124 h 217"/>
                <a:gd name="T40" fmla="*/ 74 w 141"/>
                <a:gd name="T41" fmla="*/ 91 h 217"/>
                <a:gd name="T42" fmla="*/ 39 w 141"/>
                <a:gd name="T43" fmla="*/ 41 h 217"/>
                <a:gd name="T44" fmla="*/ 45 w 141"/>
                <a:gd name="T45" fmla="*/ 20 h 217"/>
                <a:gd name="T46" fmla="*/ 65 w 141"/>
                <a:gd name="T47" fmla="*/ 11 h 217"/>
                <a:gd name="T48" fmla="*/ 100 w 141"/>
                <a:gd name="T49" fmla="*/ 63 h 217"/>
                <a:gd name="T50" fmla="*/ 93 w 141"/>
                <a:gd name="T51" fmla="*/ 83 h 217"/>
                <a:gd name="T52" fmla="*/ 74 w 141"/>
                <a:gd name="T53" fmla="*/ 91 h 217"/>
                <a:gd name="T54" fmla="*/ 74 w 141"/>
                <a:gd name="T55" fmla="*/ 205 h 217"/>
                <a:gd name="T56" fmla="*/ 25 w 141"/>
                <a:gd name="T57" fmla="*/ 170 h 217"/>
                <a:gd name="T58" fmla="*/ 49 w 141"/>
                <a:gd name="T59" fmla="*/ 141 h 217"/>
                <a:gd name="T60" fmla="*/ 79 w 141"/>
                <a:gd name="T61" fmla="*/ 137 h 217"/>
                <a:gd name="T62" fmla="*/ 85 w 141"/>
                <a:gd name="T63" fmla="*/ 137 h 217"/>
                <a:gd name="T64" fmla="*/ 116 w 141"/>
                <a:gd name="T65" fmla="*/ 174 h 217"/>
                <a:gd name="T66" fmla="*/ 74 w 141"/>
                <a:gd name="T67" fmla="*/ 20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217">
                  <a:moveTo>
                    <a:pt x="111" y="124"/>
                  </a:moveTo>
                  <a:cubicBezTo>
                    <a:pt x="101" y="116"/>
                    <a:pt x="101" y="116"/>
                    <a:pt x="101" y="116"/>
                  </a:cubicBezTo>
                  <a:cubicBezTo>
                    <a:pt x="98" y="113"/>
                    <a:pt x="94" y="110"/>
                    <a:pt x="94" y="104"/>
                  </a:cubicBezTo>
                  <a:cubicBezTo>
                    <a:pt x="94" y="97"/>
                    <a:pt x="98" y="93"/>
                    <a:pt x="102" y="90"/>
                  </a:cubicBezTo>
                  <a:cubicBezTo>
                    <a:pt x="113" y="80"/>
                    <a:pt x="125" y="70"/>
                    <a:pt x="125" y="50"/>
                  </a:cubicBezTo>
                  <a:cubicBezTo>
                    <a:pt x="125" y="28"/>
                    <a:pt x="112" y="17"/>
                    <a:pt x="105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0" y="0"/>
                    <a:pt x="48" y="3"/>
                    <a:pt x="32" y="17"/>
                  </a:cubicBezTo>
                  <a:cubicBezTo>
                    <a:pt x="20" y="27"/>
                    <a:pt x="14" y="42"/>
                    <a:pt x="14" y="55"/>
                  </a:cubicBezTo>
                  <a:cubicBezTo>
                    <a:pt x="14" y="77"/>
                    <a:pt x="31" y="99"/>
                    <a:pt x="61" y="99"/>
                  </a:cubicBezTo>
                  <a:cubicBezTo>
                    <a:pt x="64" y="99"/>
                    <a:pt x="67" y="99"/>
                    <a:pt x="70" y="98"/>
                  </a:cubicBezTo>
                  <a:cubicBezTo>
                    <a:pt x="69" y="102"/>
                    <a:pt x="67" y="105"/>
                    <a:pt x="67" y="109"/>
                  </a:cubicBezTo>
                  <a:cubicBezTo>
                    <a:pt x="67" y="118"/>
                    <a:pt x="72" y="124"/>
                    <a:pt x="76" y="129"/>
                  </a:cubicBezTo>
                  <a:cubicBezTo>
                    <a:pt x="63" y="130"/>
                    <a:pt x="39" y="131"/>
                    <a:pt x="22" y="142"/>
                  </a:cubicBezTo>
                  <a:cubicBezTo>
                    <a:pt x="5" y="152"/>
                    <a:pt x="0" y="166"/>
                    <a:pt x="0" y="176"/>
                  </a:cubicBezTo>
                  <a:cubicBezTo>
                    <a:pt x="0" y="197"/>
                    <a:pt x="20" y="217"/>
                    <a:pt x="61" y="217"/>
                  </a:cubicBezTo>
                  <a:cubicBezTo>
                    <a:pt x="109" y="217"/>
                    <a:pt x="135" y="190"/>
                    <a:pt x="135" y="163"/>
                  </a:cubicBezTo>
                  <a:cubicBezTo>
                    <a:pt x="135" y="144"/>
                    <a:pt x="124" y="134"/>
                    <a:pt x="111" y="124"/>
                  </a:cubicBezTo>
                  <a:close/>
                  <a:moveTo>
                    <a:pt x="74" y="91"/>
                  </a:moveTo>
                  <a:cubicBezTo>
                    <a:pt x="50" y="91"/>
                    <a:pt x="39" y="60"/>
                    <a:pt x="39" y="41"/>
                  </a:cubicBezTo>
                  <a:cubicBezTo>
                    <a:pt x="39" y="33"/>
                    <a:pt x="40" y="26"/>
                    <a:pt x="45" y="20"/>
                  </a:cubicBezTo>
                  <a:cubicBezTo>
                    <a:pt x="50" y="14"/>
                    <a:pt x="58" y="11"/>
                    <a:pt x="65" y="11"/>
                  </a:cubicBezTo>
                  <a:cubicBezTo>
                    <a:pt x="88" y="11"/>
                    <a:pt x="100" y="42"/>
                    <a:pt x="100" y="63"/>
                  </a:cubicBezTo>
                  <a:cubicBezTo>
                    <a:pt x="100" y="68"/>
                    <a:pt x="100" y="77"/>
                    <a:pt x="93" y="83"/>
                  </a:cubicBezTo>
                  <a:cubicBezTo>
                    <a:pt x="89" y="88"/>
                    <a:pt x="81" y="91"/>
                    <a:pt x="74" y="91"/>
                  </a:cubicBezTo>
                  <a:close/>
                  <a:moveTo>
                    <a:pt x="74" y="205"/>
                  </a:moveTo>
                  <a:cubicBezTo>
                    <a:pt x="44" y="205"/>
                    <a:pt x="25" y="190"/>
                    <a:pt x="25" y="170"/>
                  </a:cubicBezTo>
                  <a:cubicBezTo>
                    <a:pt x="25" y="150"/>
                    <a:pt x="43" y="143"/>
                    <a:pt x="49" y="141"/>
                  </a:cubicBezTo>
                  <a:cubicBezTo>
                    <a:pt x="61" y="137"/>
                    <a:pt x="76" y="137"/>
                    <a:pt x="79" y="137"/>
                  </a:cubicBezTo>
                  <a:cubicBezTo>
                    <a:pt x="82" y="137"/>
                    <a:pt x="83" y="137"/>
                    <a:pt x="85" y="137"/>
                  </a:cubicBezTo>
                  <a:cubicBezTo>
                    <a:pt x="107" y="152"/>
                    <a:pt x="116" y="160"/>
                    <a:pt x="116" y="174"/>
                  </a:cubicBezTo>
                  <a:cubicBezTo>
                    <a:pt x="116" y="192"/>
                    <a:pt x="102" y="205"/>
                    <a:pt x="7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411663" y="203200"/>
              <a:ext cx="211138" cy="211138"/>
            </a:xfrm>
            <a:custGeom>
              <a:avLst/>
              <a:gdLst>
                <a:gd name="T0" fmla="*/ 79 w 133"/>
                <a:gd name="T1" fmla="*/ 54 h 133"/>
                <a:gd name="T2" fmla="*/ 79 w 133"/>
                <a:gd name="T3" fmla="*/ 0 h 133"/>
                <a:gd name="T4" fmla="*/ 52 w 133"/>
                <a:gd name="T5" fmla="*/ 0 h 133"/>
                <a:gd name="T6" fmla="*/ 52 w 133"/>
                <a:gd name="T7" fmla="*/ 54 h 133"/>
                <a:gd name="T8" fmla="*/ 0 w 133"/>
                <a:gd name="T9" fmla="*/ 54 h 133"/>
                <a:gd name="T10" fmla="*/ 0 w 133"/>
                <a:gd name="T11" fmla="*/ 80 h 133"/>
                <a:gd name="T12" fmla="*/ 52 w 133"/>
                <a:gd name="T13" fmla="*/ 80 h 133"/>
                <a:gd name="T14" fmla="*/ 52 w 133"/>
                <a:gd name="T15" fmla="*/ 133 h 133"/>
                <a:gd name="T16" fmla="*/ 79 w 133"/>
                <a:gd name="T17" fmla="*/ 133 h 133"/>
                <a:gd name="T18" fmla="*/ 79 w 133"/>
                <a:gd name="T19" fmla="*/ 80 h 133"/>
                <a:gd name="T20" fmla="*/ 133 w 133"/>
                <a:gd name="T21" fmla="*/ 80 h 133"/>
                <a:gd name="T22" fmla="*/ 133 w 133"/>
                <a:gd name="T23" fmla="*/ 54 h 133"/>
                <a:gd name="T24" fmla="*/ 79 w 133"/>
                <a:gd name="T25" fmla="*/ 5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33">
                  <a:moveTo>
                    <a:pt x="79" y="54"/>
                  </a:moveTo>
                  <a:lnTo>
                    <a:pt x="79" y="0"/>
                  </a:lnTo>
                  <a:lnTo>
                    <a:pt x="52" y="0"/>
                  </a:lnTo>
                  <a:lnTo>
                    <a:pt x="52" y="54"/>
                  </a:lnTo>
                  <a:lnTo>
                    <a:pt x="0" y="54"/>
                  </a:lnTo>
                  <a:lnTo>
                    <a:pt x="0" y="80"/>
                  </a:lnTo>
                  <a:lnTo>
                    <a:pt x="52" y="80"/>
                  </a:lnTo>
                  <a:lnTo>
                    <a:pt x="52" y="133"/>
                  </a:lnTo>
                  <a:lnTo>
                    <a:pt x="79" y="133"/>
                  </a:lnTo>
                  <a:lnTo>
                    <a:pt x="79" y="80"/>
                  </a:lnTo>
                  <a:lnTo>
                    <a:pt x="133" y="80"/>
                  </a:lnTo>
                  <a:lnTo>
                    <a:pt x="133" y="54"/>
                  </a:lnTo>
                  <a:lnTo>
                    <a:pt x="7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8950850" y="1816675"/>
            <a:ext cx="385658" cy="457200"/>
            <a:chOff x="11039475" y="14288"/>
            <a:chExt cx="547688" cy="649287"/>
          </a:xfrm>
          <a:solidFill>
            <a:schemeClr val="bg1"/>
          </a:solidFill>
        </p:grpSpPr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11039475" y="282575"/>
              <a:ext cx="547688" cy="381000"/>
            </a:xfrm>
            <a:custGeom>
              <a:avLst/>
              <a:gdLst>
                <a:gd name="T0" fmla="*/ 161 w 184"/>
                <a:gd name="T1" fmla="*/ 2 h 128"/>
                <a:gd name="T2" fmla="*/ 23 w 184"/>
                <a:gd name="T3" fmla="*/ 2 h 128"/>
                <a:gd name="T4" fmla="*/ 0 w 184"/>
                <a:gd name="T5" fmla="*/ 64 h 128"/>
                <a:gd name="T6" fmla="*/ 23 w 184"/>
                <a:gd name="T7" fmla="*/ 126 h 128"/>
                <a:gd name="T8" fmla="*/ 161 w 184"/>
                <a:gd name="T9" fmla="*/ 126 h 128"/>
                <a:gd name="T10" fmla="*/ 184 w 184"/>
                <a:gd name="T11" fmla="*/ 64 h 128"/>
                <a:gd name="T12" fmla="*/ 52 w 184"/>
                <a:gd name="T13" fmla="*/ 31 h 128"/>
                <a:gd name="T14" fmla="*/ 39 w 184"/>
                <a:gd name="T15" fmla="*/ 102 h 128"/>
                <a:gd name="T16" fmla="*/ 27 w 184"/>
                <a:gd name="T17" fmla="*/ 31 h 128"/>
                <a:gd name="T18" fmla="*/ 14 w 184"/>
                <a:gd name="T19" fmla="*/ 20 h 128"/>
                <a:gd name="T20" fmla="*/ 52 w 184"/>
                <a:gd name="T21" fmla="*/ 31 h 128"/>
                <a:gd name="T22" fmla="*/ 75 w 184"/>
                <a:gd name="T23" fmla="*/ 102 h 128"/>
                <a:gd name="T24" fmla="*/ 62 w 184"/>
                <a:gd name="T25" fmla="*/ 103 h 128"/>
                <a:gd name="T26" fmla="*/ 54 w 184"/>
                <a:gd name="T27" fmla="*/ 89 h 128"/>
                <a:gd name="T28" fmla="*/ 65 w 184"/>
                <a:gd name="T29" fmla="*/ 41 h 128"/>
                <a:gd name="T30" fmla="*/ 65 w 184"/>
                <a:gd name="T31" fmla="*/ 90 h 128"/>
                <a:gd name="T32" fmla="*/ 75 w 184"/>
                <a:gd name="T33" fmla="*/ 88 h 128"/>
                <a:gd name="T34" fmla="*/ 86 w 184"/>
                <a:gd name="T35" fmla="*/ 41 h 128"/>
                <a:gd name="T36" fmla="*/ 129 w 184"/>
                <a:gd name="T37" fmla="*/ 84 h 128"/>
                <a:gd name="T38" fmla="*/ 118 w 184"/>
                <a:gd name="T39" fmla="*/ 103 h 128"/>
                <a:gd name="T40" fmla="*/ 107 w 184"/>
                <a:gd name="T41" fmla="*/ 102 h 128"/>
                <a:gd name="T42" fmla="*/ 96 w 184"/>
                <a:gd name="T43" fmla="*/ 20 h 128"/>
                <a:gd name="T44" fmla="*/ 107 w 184"/>
                <a:gd name="T45" fmla="*/ 47 h 128"/>
                <a:gd name="T46" fmla="*/ 127 w 184"/>
                <a:gd name="T47" fmla="*/ 47 h 128"/>
                <a:gd name="T48" fmla="*/ 129 w 184"/>
                <a:gd name="T49" fmla="*/ 84 h 128"/>
                <a:gd name="T50" fmla="*/ 148 w 184"/>
                <a:gd name="T51" fmla="*/ 74 h 128"/>
                <a:gd name="T52" fmla="*/ 154 w 184"/>
                <a:gd name="T53" fmla="*/ 93 h 128"/>
                <a:gd name="T54" fmla="*/ 159 w 184"/>
                <a:gd name="T55" fmla="*/ 81 h 128"/>
                <a:gd name="T56" fmla="*/ 171 w 184"/>
                <a:gd name="T57" fmla="*/ 83 h 128"/>
                <a:gd name="T58" fmla="*/ 168 w 184"/>
                <a:gd name="T59" fmla="*/ 96 h 128"/>
                <a:gd name="T60" fmla="*/ 141 w 184"/>
                <a:gd name="T61" fmla="*/ 97 h 128"/>
                <a:gd name="T62" fmla="*/ 137 w 184"/>
                <a:gd name="T63" fmla="*/ 61 h 128"/>
                <a:gd name="T64" fmla="*/ 154 w 184"/>
                <a:gd name="T65" fmla="*/ 40 h 128"/>
                <a:gd name="T66" fmla="*/ 171 w 184"/>
                <a:gd name="T67" fmla="*/ 6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128">
                  <a:moveTo>
                    <a:pt x="181" y="20"/>
                  </a:moveTo>
                  <a:cubicBezTo>
                    <a:pt x="179" y="11"/>
                    <a:pt x="171" y="3"/>
                    <a:pt x="161" y="2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69" y="0"/>
                    <a:pt x="46" y="0"/>
                    <a:pt x="23" y="2"/>
                  </a:cubicBezTo>
                  <a:cubicBezTo>
                    <a:pt x="13" y="3"/>
                    <a:pt x="5" y="11"/>
                    <a:pt x="3" y="20"/>
                  </a:cubicBezTo>
                  <a:cubicBezTo>
                    <a:pt x="0" y="34"/>
                    <a:pt x="0" y="50"/>
                    <a:pt x="0" y="64"/>
                  </a:cubicBezTo>
                  <a:cubicBezTo>
                    <a:pt x="0" y="78"/>
                    <a:pt x="0" y="94"/>
                    <a:pt x="3" y="108"/>
                  </a:cubicBezTo>
                  <a:cubicBezTo>
                    <a:pt x="5" y="117"/>
                    <a:pt x="13" y="125"/>
                    <a:pt x="23" y="126"/>
                  </a:cubicBezTo>
                  <a:cubicBezTo>
                    <a:pt x="46" y="128"/>
                    <a:pt x="69" y="128"/>
                    <a:pt x="92" y="128"/>
                  </a:cubicBezTo>
                  <a:cubicBezTo>
                    <a:pt x="115" y="128"/>
                    <a:pt x="138" y="128"/>
                    <a:pt x="161" y="126"/>
                  </a:cubicBezTo>
                  <a:cubicBezTo>
                    <a:pt x="171" y="125"/>
                    <a:pt x="179" y="117"/>
                    <a:pt x="181" y="108"/>
                  </a:cubicBezTo>
                  <a:cubicBezTo>
                    <a:pt x="184" y="94"/>
                    <a:pt x="184" y="78"/>
                    <a:pt x="184" y="64"/>
                  </a:cubicBezTo>
                  <a:cubicBezTo>
                    <a:pt x="184" y="50"/>
                    <a:pt x="184" y="34"/>
                    <a:pt x="181" y="20"/>
                  </a:cubicBezTo>
                  <a:close/>
                  <a:moveTo>
                    <a:pt x="52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52" y="20"/>
                    <a:pt x="52" y="20"/>
                    <a:pt x="52" y="20"/>
                  </a:cubicBezTo>
                  <a:lnTo>
                    <a:pt x="52" y="31"/>
                  </a:lnTo>
                  <a:close/>
                  <a:moveTo>
                    <a:pt x="86" y="102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1" y="101"/>
                    <a:pt x="66" y="103"/>
                    <a:pt x="62" y="103"/>
                  </a:cubicBezTo>
                  <a:cubicBezTo>
                    <a:pt x="59" y="103"/>
                    <a:pt x="56" y="102"/>
                    <a:pt x="55" y="99"/>
                  </a:cubicBezTo>
                  <a:cubicBezTo>
                    <a:pt x="54" y="97"/>
                    <a:pt x="54" y="94"/>
                    <a:pt x="54" y="8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89"/>
                    <a:pt x="65" y="90"/>
                    <a:pt x="65" y="90"/>
                  </a:cubicBezTo>
                  <a:cubicBezTo>
                    <a:pt x="66" y="92"/>
                    <a:pt x="66" y="93"/>
                    <a:pt x="68" y="93"/>
                  </a:cubicBezTo>
                  <a:cubicBezTo>
                    <a:pt x="70" y="93"/>
                    <a:pt x="73" y="91"/>
                    <a:pt x="75" y="88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86" y="41"/>
                    <a:pt x="86" y="41"/>
                    <a:pt x="86" y="41"/>
                  </a:cubicBezTo>
                  <a:lnTo>
                    <a:pt x="86" y="102"/>
                  </a:lnTo>
                  <a:close/>
                  <a:moveTo>
                    <a:pt x="129" y="84"/>
                  </a:moveTo>
                  <a:cubicBezTo>
                    <a:pt x="129" y="89"/>
                    <a:pt x="128" y="94"/>
                    <a:pt x="127" y="96"/>
                  </a:cubicBezTo>
                  <a:cubicBezTo>
                    <a:pt x="126" y="101"/>
                    <a:pt x="123" y="103"/>
                    <a:pt x="118" y="103"/>
                  </a:cubicBezTo>
                  <a:cubicBezTo>
                    <a:pt x="115" y="103"/>
                    <a:pt x="111" y="101"/>
                    <a:pt x="107" y="96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11" y="42"/>
                    <a:pt x="114" y="40"/>
                    <a:pt x="118" y="40"/>
                  </a:cubicBezTo>
                  <a:cubicBezTo>
                    <a:pt x="123" y="40"/>
                    <a:pt x="126" y="42"/>
                    <a:pt x="127" y="47"/>
                  </a:cubicBezTo>
                  <a:cubicBezTo>
                    <a:pt x="128" y="49"/>
                    <a:pt x="129" y="53"/>
                    <a:pt x="129" y="59"/>
                  </a:cubicBezTo>
                  <a:lnTo>
                    <a:pt x="129" y="84"/>
                  </a:lnTo>
                  <a:close/>
                  <a:moveTo>
                    <a:pt x="171" y="74"/>
                  </a:moveTo>
                  <a:cubicBezTo>
                    <a:pt x="148" y="74"/>
                    <a:pt x="148" y="74"/>
                    <a:pt x="148" y="74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90"/>
                    <a:pt x="150" y="93"/>
                    <a:pt x="154" y="93"/>
                  </a:cubicBezTo>
                  <a:cubicBezTo>
                    <a:pt x="157" y="93"/>
                    <a:pt x="158" y="91"/>
                    <a:pt x="159" y="88"/>
                  </a:cubicBezTo>
                  <a:cubicBezTo>
                    <a:pt x="159" y="88"/>
                    <a:pt x="159" y="85"/>
                    <a:pt x="159" y="81"/>
                  </a:cubicBezTo>
                  <a:cubicBezTo>
                    <a:pt x="171" y="81"/>
                    <a:pt x="171" y="81"/>
                    <a:pt x="171" y="81"/>
                  </a:cubicBezTo>
                  <a:cubicBezTo>
                    <a:pt x="171" y="83"/>
                    <a:pt x="171" y="83"/>
                    <a:pt x="171" y="83"/>
                  </a:cubicBezTo>
                  <a:cubicBezTo>
                    <a:pt x="171" y="86"/>
                    <a:pt x="170" y="89"/>
                    <a:pt x="170" y="90"/>
                  </a:cubicBezTo>
                  <a:cubicBezTo>
                    <a:pt x="170" y="92"/>
                    <a:pt x="169" y="94"/>
                    <a:pt x="168" y="96"/>
                  </a:cubicBezTo>
                  <a:cubicBezTo>
                    <a:pt x="165" y="101"/>
                    <a:pt x="160" y="103"/>
                    <a:pt x="154" y="103"/>
                  </a:cubicBezTo>
                  <a:cubicBezTo>
                    <a:pt x="148" y="103"/>
                    <a:pt x="144" y="101"/>
                    <a:pt x="141" y="97"/>
                  </a:cubicBezTo>
                  <a:cubicBezTo>
                    <a:pt x="138" y="94"/>
                    <a:pt x="137" y="89"/>
                    <a:pt x="137" y="82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7" y="54"/>
                    <a:pt x="138" y="49"/>
                    <a:pt x="141" y="46"/>
                  </a:cubicBezTo>
                  <a:cubicBezTo>
                    <a:pt x="144" y="42"/>
                    <a:pt x="148" y="40"/>
                    <a:pt x="154" y="40"/>
                  </a:cubicBezTo>
                  <a:cubicBezTo>
                    <a:pt x="160" y="40"/>
                    <a:pt x="164" y="42"/>
                    <a:pt x="167" y="46"/>
                  </a:cubicBezTo>
                  <a:cubicBezTo>
                    <a:pt x="169" y="49"/>
                    <a:pt x="171" y="54"/>
                    <a:pt x="171" y="61"/>
                  </a:cubicBezTo>
                  <a:lnTo>
                    <a:pt x="17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46"/>
            <p:cNvSpPr>
              <a:spLocks/>
            </p:cNvSpPr>
            <p:nvPr/>
          </p:nvSpPr>
          <p:spPr bwMode="auto">
            <a:xfrm>
              <a:off x="11479213" y="431800"/>
              <a:ext cx="33338" cy="41275"/>
            </a:xfrm>
            <a:custGeom>
              <a:avLst/>
              <a:gdLst>
                <a:gd name="T0" fmla="*/ 6 w 11"/>
                <a:gd name="T1" fmla="*/ 0 h 14"/>
                <a:gd name="T2" fmla="*/ 0 w 11"/>
                <a:gd name="T3" fmla="*/ 9 h 14"/>
                <a:gd name="T4" fmla="*/ 0 w 11"/>
                <a:gd name="T5" fmla="*/ 14 h 14"/>
                <a:gd name="T6" fmla="*/ 11 w 11"/>
                <a:gd name="T7" fmla="*/ 14 h 14"/>
                <a:gd name="T8" fmla="*/ 11 w 11"/>
                <a:gd name="T9" fmla="*/ 9 h 14"/>
                <a:gd name="T10" fmla="*/ 6 w 1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4">
                  <a:moveTo>
                    <a:pt x="6" y="0"/>
                  </a:moveTo>
                  <a:cubicBezTo>
                    <a:pt x="2" y="0"/>
                    <a:pt x="0" y="3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3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47"/>
            <p:cNvSpPr>
              <a:spLocks/>
            </p:cNvSpPr>
            <p:nvPr/>
          </p:nvSpPr>
          <p:spPr bwMode="auto">
            <a:xfrm>
              <a:off x="11356975" y="431800"/>
              <a:ext cx="30163" cy="128588"/>
            </a:xfrm>
            <a:custGeom>
              <a:avLst/>
              <a:gdLst>
                <a:gd name="T0" fmla="*/ 6 w 10"/>
                <a:gd name="T1" fmla="*/ 0 h 43"/>
                <a:gd name="T2" fmla="*/ 0 w 10"/>
                <a:gd name="T3" fmla="*/ 3 h 43"/>
                <a:gd name="T4" fmla="*/ 0 w 10"/>
                <a:gd name="T5" fmla="*/ 40 h 43"/>
                <a:gd name="T6" fmla="*/ 6 w 10"/>
                <a:gd name="T7" fmla="*/ 43 h 43"/>
                <a:gd name="T8" fmla="*/ 10 w 10"/>
                <a:gd name="T9" fmla="*/ 35 h 43"/>
                <a:gd name="T10" fmla="*/ 10 w 10"/>
                <a:gd name="T11" fmla="*/ 8 h 43"/>
                <a:gd name="T12" fmla="*/ 6 w 10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3">
                  <a:moveTo>
                    <a:pt x="6" y="0"/>
                  </a:moveTo>
                  <a:cubicBezTo>
                    <a:pt x="4" y="0"/>
                    <a:pt x="2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2"/>
                    <a:pt x="4" y="43"/>
                    <a:pt x="6" y="43"/>
                  </a:cubicBezTo>
                  <a:cubicBezTo>
                    <a:pt x="9" y="43"/>
                    <a:pt x="10" y="40"/>
                    <a:pt x="10" y="3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48"/>
            <p:cNvSpPr>
              <a:spLocks/>
            </p:cNvSpPr>
            <p:nvPr/>
          </p:nvSpPr>
          <p:spPr bwMode="auto">
            <a:xfrm>
              <a:off x="11366500" y="77788"/>
              <a:ext cx="98425" cy="187325"/>
            </a:xfrm>
            <a:custGeom>
              <a:avLst/>
              <a:gdLst>
                <a:gd name="T0" fmla="*/ 9 w 33"/>
                <a:gd name="T1" fmla="*/ 63 h 63"/>
                <a:gd name="T2" fmla="*/ 22 w 33"/>
                <a:gd name="T3" fmla="*/ 55 h 63"/>
                <a:gd name="T4" fmla="*/ 22 w 33"/>
                <a:gd name="T5" fmla="*/ 62 h 63"/>
                <a:gd name="T6" fmla="*/ 33 w 33"/>
                <a:gd name="T7" fmla="*/ 62 h 63"/>
                <a:gd name="T8" fmla="*/ 33 w 33"/>
                <a:gd name="T9" fmla="*/ 0 h 63"/>
                <a:gd name="T10" fmla="*/ 22 w 33"/>
                <a:gd name="T11" fmla="*/ 0 h 63"/>
                <a:gd name="T12" fmla="*/ 22 w 33"/>
                <a:gd name="T13" fmla="*/ 48 h 63"/>
                <a:gd name="T14" fmla="*/ 14 w 33"/>
                <a:gd name="T15" fmla="*/ 53 h 63"/>
                <a:gd name="T16" fmla="*/ 12 w 33"/>
                <a:gd name="T17" fmla="*/ 50 h 63"/>
                <a:gd name="T18" fmla="*/ 12 w 33"/>
                <a:gd name="T19" fmla="*/ 46 h 63"/>
                <a:gd name="T20" fmla="*/ 12 w 33"/>
                <a:gd name="T21" fmla="*/ 0 h 63"/>
                <a:gd name="T22" fmla="*/ 0 w 33"/>
                <a:gd name="T23" fmla="*/ 0 h 63"/>
                <a:gd name="T24" fmla="*/ 0 w 33"/>
                <a:gd name="T25" fmla="*/ 49 h 63"/>
                <a:gd name="T26" fmla="*/ 1 w 33"/>
                <a:gd name="T27" fmla="*/ 58 h 63"/>
                <a:gd name="T28" fmla="*/ 9 w 33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63">
                  <a:moveTo>
                    <a:pt x="9" y="63"/>
                  </a:moveTo>
                  <a:cubicBezTo>
                    <a:pt x="13" y="63"/>
                    <a:pt x="17" y="61"/>
                    <a:pt x="22" y="55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51"/>
                    <a:pt x="17" y="53"/>
                    <a:pt x="14" y="53"/>
                  </a:cubicBezTo>
                  <a:cubicBezTo>
                    <a:pt x="13" y="53"/>
                    <a:pt x="12" y="52"/>
                    <a:pt x="12" y="50"/>
                  </a:cubicBezTo>
                  <a:cubicBezTo>
                    <a:pt x="12" y="50"/>
                    <a:pt x="12" y="48"/>
                    <a:pt x="12" y="4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1" y="57"/>
                    <a:pt x="1" y="58"/>
                  </a:cubicBezTo>
                  <a:cubicBezTo>
                    <a:pt x="3" y="62"/>
                    <a:pt x="5" y="63"/>
                    <a:pt x="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49"/>
            <p:cNvSpPr>
              <a:spLocks/>
            </p:cNvSpPr>
            <p:nvPr/>
          </p:nvSpPr>
          <p:spPr bwMode="auto">
            <a:xfrm>
              <a:off x="11114088" y="14288"/>
              <a:ext cx="127000" cy="247650"/>
            </a:xfrm>
            <a:custGeom>
              <a:avLst/>
              <a:gdLst>
                <a:gd name="T0" fmla="*/ 15 w 43"/>
                <a:gd name="T1" fmla="*/ 49 h 83"/>
                <a:gd name="T2" fmla="*/ 15 w 43"/>
                <a:gd name="T3" fmla="*/ 83 h 83"/>
                <a:gd name="T4" fmla="*/ 28 w 43"/>
                <a:gd name="T5" fmla="*/ 83 h 83"/>
                <a:gd name="T6" fmla="*/ 28 w 43"/>
                <a:gd name="T7" fmla="*/ 49 h 83"/>
                <a:gd name="T8" fmla="*/ 43 w 43"/>
                <a:gd name="T9" fmla="*/ 0 h 83"/>
                <a:gd name="T10" fmla="*/ 30 w 43"/>
                <a:gd name="T11" fmla="*/ 0 h 83"/>
                <a:gd name="T12" fmla="*/ 22 w 43"/>
                <a:gd name="T13" fmla="*/ 33 h 83"/>
                <a:gd name="T14" fmla="*/ 13 w 43"/>
                <a:gd name="T15" fmla="*/ 0 h 83"/>
                <a:gd name="T16" fmla="*/ 0 w 43"/>
                <a:gd name="T17" fmla="*/ 0 h 83"/>
                <a:gd name="T18" fmla="*/ 8 w 43"/>
                <a:gd name="T19" fmla="*/ 23 h 83"/>
                <a:gd name="T20" fmla="*/ 15 w 43"/>
                <a:gd name="T21" fmla="*/ 4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83">
                  <a:moveTo>
                    <a:pt x="15" y="49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8"/>
                    <a:pt x="5" y="15"/>
                    <a:pt x="8" y="23"/>
                  </a:cubicBezTo>
                  <a:cubicBezTo>
                    <a:pt x="12" y="35"/>
                    <a:pt x="14" y="43"/>
                    <a:pt x="1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11241088" y="74613"/>
              <a:ext cx="98425" cy="190500"/>
            </a:xfrm>
            <a:custGeom>
              <a:avLst/>
              <a:gdLst>
                <a:gd name="T0" fmla="*/ 17 w 33"/>
                <a:gd name="T1" fmla="*/ 64 h 64"/>
                <a:gd name="T2" fmla="*/ 30 w 33"/>
                <a:gd name="T3" fmla="*/ 58 h 64"/>
                <a:gd name="T4" fmla="*/ 33 w 33"/>
                <a:gd name="T5" fmla="*/ 43 h 64"/>
                <a:gd name="T6" fmla="*/ 33 w 33"/>
                <a:gd name="T7" fmla="*/ 21 h 64"/>
                <a:gd name="T8" fmla="*/ 30 w 33"/>
                <a:gd name="T9" fmla="*/ 7 h 64"/>
                <a:gd name="T10" fmla="*/ 17 w 33"/>
                <a:gd name="T11" fmla="*/ 0 h 64"/>
                <a:gd name="T12" fmla="*/ 3 w 33"/>
                <a:gd name="T13" fmla="*/ 7 h 64"/>
                <a:gd name="T14" fmla="*/ 0 w 33"/>
                <a:gd name="T15" fmla="*/ 21 h 64"/>
                <a:gd name="T16" fmla="*/ 0 w 33"/>
                <a:gd name="T17" fmla="*/ 43 h 64"/>
                <a:gd name="T18" fmla="*/ 3 w 33"/>
                <a:gd name="T19" fmla="*/ 58 h 64"/>
                <a:gd name="T20" fmla="*/ 17 w 33"/>
                <a:gd name="T21" fmla="*/ 64 h 64"/>
                <a:gd name="T22" fmla="*/ 11 w 33"/>
                <a:gd name="T23" fmla="*/ 19 h 64"/>
                <a:gd name="T24" fmla="*/ 17 w 33"/>
                <a:gd name="T25" fmla="*/ 10 h 64"/>
                <a:gd name="T26" fmla="*/ 22 w 33"/>
                <a:gd name="T27" fmla="*/ 19 h 64"/>
                <a:gd name="T28" fmla="*/ 22 w 33"/>
                <a:gd name="T29" fmla="*/ 45 h 64"/>
                <a:gd name="T30" fmla="*/ 17 w 33"/>
                <a:gd name="T31" fmla="*/ 54 h 64"/>
                <a:gd name="T32" fmla="*/ 11 w 33"/>
                <a:gd name="T33" fmla="*/ 45 h 64"/>
                <a:gd name="T34" fmla="*/ 11 w 33"/>
                <a:gd name="T35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64">
                  <a:moveTo>
                    <a:pt x="17" y="64"/>
                  </a:moveTo>
                  <a:cubicBezTo>
                    <a:pt x="22" y="64"/>
                    <a:pt x="27" y="62"/>
                    <a:pt x="30" y="58"/>
                  </a:cubicBezTo>
                  <a:cubicBezTo>
                    <a:pt x="32" y="55"/>
                    <a:pt x="33" y="50"/>
                    <a:pt x="33" y="4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5"/>
                    <a:pt x="32" y="10"/>
                    <a:pt x="30" y="7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11" y="0"/>
                    <a:pt x="7" y="2"/>
                    <a:pt x="3" y="7"/>
                  </a:cubicBezTo>
                  <a:cubicBezTo>
                    <a:pt x="1" y="10"/>
                    <a:pt x="0" y="15"/>
                    <a:pt x="0" y="2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0"/>
                    <a:pt x="1" y="55"/>
                    <a:pt x="3" y="58"/>
                  </a:cubicBezTo>
                  <a:cubicBezTo>
                    <a:pt x="7" y="62"/>
                    <a:pt x="11" y="64"/>
                    <a:pt x="17" y="64"/>
                  </a:cubicBezTo>
                  <a:close/>
                  <a:moveTo>
                    <a:pt x="11" y="19"/>
                  </a:moveTo>
                  <a:cubicBezTo>
                    <a:pt x="11" y="13"/>
                    <a:pt x="13" y="10"/>
                    <a:pt x="17" y="10"/>
                  </a:cubicBezTo>
                  <a:cubicBezTo>
                    <a:pt x="20" y="10"/>
                    <a:pt x="22" y="13"/>
                    <a:pt x="22" y="19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51"/>
                    <a:pt x="20" y="54"/>
                    <a:pt x="17" y="54"/>
                  </a:cubicBezTo>
                  <a:cubicBezTo>
                    <a:pt x="13" y="54"/>
                    <a:pt x="11" y="51"/>
                    <a:pt x="11" y="45"/>
                  </a:cubicBezTo>
                  <a:lnTo>
                    <a:pt x="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56" name="图片 5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4"/>
          <a:stretch/>
        </p:blipFill>
        <p:spPr bwMode="auto">
          <a:xfrm>
            <a:off x="1350378" y="3017945"/>
            <a:ext cx="1950011" cy="27460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图片 5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67" y="3017945"/>
            <a:ext cx="1826233" cy="274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图片 57"/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93" y="3017945"/>
            <a:ext cx="1610816" cy="274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图片 58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816" y="3017945"/>
            <a:ext cx="1581809" cy="2746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5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34" grpId="0"/>
      <p:bldP spid="35" grpId="0" animBg="1"/>
      <p:bldP spid="36" grpId="0" animBg="1"/>
      <p:bldP spid="37" grpId="0" animBg="1"/>
      <p:bldP spid="38" grpId="0"/>
      <p:bldP spid="39" grpId="0" animBg="1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8" grpId="0"/>
      <p:bldP spid="49" grpId="0" animBg="1"/>
      <p:bldP spid="50" grpId="0" animBg="1"/>
      <p:bldP spid="51" grpId="0" animBg="1"/>
      <p:bldP spid="52" grpId="0"/>
      <p:bldP spid="53" grpId="0" animBg="1"/>
      <p:bldP spid="55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 txBox="1"/>
          <p:nvPr/>
        </p:nvSpPr>
        <p:spPr>
          <a:xfrm>
            <a:off x="3341511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作品功能</a:t>
            </a:r>
            <a:endParaRPr lang="en-US" altLang="zh-CN" sz="4400" b="1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functions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6" name="Freeform: Shape 14"/>
          <p:cNvSpPr/>
          <p:nvPr/>
        </p:nvSpPr>
        <p:spPr>
          <a:xfrm>
            <a:off x="1108364" y="1427020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16"/>
          <p:cNvSpPr/>
          <p:nvPr/>
        </p:nvSpPr>
        <p:spPr>
          <a:xfrm>
            <a:off x="1108364" y="2708564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17"/>
          <p:cNvSpPr/>
          <p:nvPr/>
        </p:nvSpPr>
        <p:spPr>
          <a:xfrm>
            <a:off x="1108364" y="6123711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18"/>
          <p:cNvSpPr txBox="1"/>
          <p:nvPr/>
        </p:nvSpPr>
        <p:spPr>
          <a:xfrm>
            <a:off x="2153627" y="1644105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0x05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0" name="Oval 19"/>
          <p:cNvSpPr>
            <a:spLocks noChangeAspect="1"/>
          </p:cNvSpPr>
          <p:nvPr/>
        </p:nvSpPr>
        <p:spPr>
          <a:xfrm>
            <a:off x="1289977" y="1708785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5"/>
          <p:cNvSpPr>
            <a:spLocks noChangeAspect="1"/>
          </p:cNvSpPr>
          <p:nvPr/>
        </p:nvSpPr>
        <p:spPr bwMode="auto">
          <a:xfrm>
            <a:off x="1474283" y="1816675"/>
            <a:ext cx="237067" cy="457200"/>
          </a:xfrm>
          <a:custGeom>
            <a:avLst/>
            <a:gdLst>
              <a:gd name="T0" fmla="*/ 112 w 112"/>
              <a:gd name="T1" fmla="*/ 36 h 216"/>
              <a:gd name="T2" fmla="*/ 92 w 112"/>
              <a:gd name="T3" fmla="*/ 36 h 216"/>
              <a:gd name="T4" fmla="*/ 73 w 112"/>
              <a:gd name="T5" fmla="*/ 55 h 216"/>
              <a:gd name="T6" fmla="*/ 73 w 112"/>
              <a:gd name="T7" fmla="*/ 79 h 216"/>
              <a:gd name="T8" fmla="*/ 111 w 112"/>
              <a:gd name="T9" fmla="*/ 79 h 216"/>
              <a:gd name="T10" fmla="*/ 111 w 112"/>
              <a:gd name="T11" fmla="*/ 118 h 216"/>
              <a:gd name="T12" fmla="*/ 73 w 112"/>
              <a:gd name="T13" fmla="*/ 118 h 216"/>
              <a:gd name="T14" fmla="*/ 73 w 112"/>
              <a:gd name="T15" fmla="*/ 216 h 216"/>
              <a:gd name="T16" fmla="*/ 33 w 112"/>
              <a:gd name="T17" fmla="*/ 216 h 216"/>
              <a:gd name="T18" fmla="*/ 33 w 112"/>
              <a:gd name="T19" fmla="*/ 118 h 216"/>
              <a:gd name="T20" fmla="*/ 0 w 112"/>
              <a:gd name="T21" fmla="*/ 118 h 216"/>
              <a:gd name="T22" fmla="*/ 0 w 112"/>
              <a:gd name="T23" fmla="*/ 79 h 216"/>
              <a:gd name="T24" fmla="*/ 33 w 112"/>
              <a:gd name="T25" fmla="*/ 79 h 216"/>
              <a:gd name="T26" fmla="*/ 33 w 112"/>
              <a:gd name="T27" fmla="*/ 51 h 216"/>
              <a:gd name="T28" fmla="*/ 82 w 112"/>
              <a:gd name="T29" fmla="*/ 0 h 216"/>
              <a:gd name="T30" fmla="*/ 112 w 112"/>
              <a:gd name="T31" fmla="*/ 0 h 216"/>
              <a:gd name="T32" fmla="*/ 112 w 112"/>
              <a:gd name="T33" fmla="*/ 3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216">
                <a:moveTo>
                  <a:pt x="112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76" y="36"/>
                  <a:pt x="73" y="44"/>
                  <a:pt x="73" y="55"/>
                </a:cubicBezTo>
                <a:cubicBezTo>
                  <a:pt x="73" y="79"/>
                  <a:pt x="73" y="79"/>
                  <a:pt x="73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3" y="216"/>
                  <a:pt x="73" y="216"/>
                  <a:pt x="73" y="216"/>
                </a:cubicBezTo>
                <a:cubicBezTo>
                  <a:pt x="33" y="216"/>
                  <a:pt x="33" y="216"/>
                  <a:pt x="33" y="216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79"/>
                  <a:pt x="0" y="79"/>
                  <a:pt x="0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18"/>
                  <a:pt x="53" y="0"/>
                  <a:pt x="82" y="0"/>
                </a:cubicBezTo>
                <a:cubicBezTo>
                  <a:pt x="112" y="0"/>
                  <a:pt x="112" y="0"/>
                  <a:pt x="112" y="0"/>
                </a:cubicBezTo>
                <a:lnTo>
                  <a:pt x="112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" name="TextBox 33"/>
          <p:cNvSpPr txBox="1"/>
          <p:nvPr/>
        </p:nvSpPr>
        <p:spPr>
          <a:xfrm>
            <a:off x="1250949" y="6213811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收藏功能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3" name="Freeform: Shape 34"/>
          <p:cNvSpPr/>
          <p:nvPr/>
        </p:nvSpPr>
        <p:spPr>
          <a:xfrm>
            <a:off x="3615714" y="1439619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4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35"/>
          <p:cNvSpPr/>
          <p:nvPr/>
        </p:nvSpPr>
        <p:spPr>
          <a:xfrm>
            <a:off x="3615714" y="2721163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4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36"/>
          <p:cNvSpPr/>
          <p:nvPr/>
        </p:nvSpPr>
        <p:spPr>
          <a:xfrm>
            <a:off x="3615714" y="6136310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37"/>
          <p:cNvSpPr txBox="1"/>
          <p:nvPr/>
        </p:nvSpPr>
        <p:spPr>
          <a:xfrm>
            <a:off x="4660977" y="1656704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0x06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7" name="Oval 38"/>
          <p:cNvSpPr>
            <a:spLocks noChangeAspect="1"/>
          </p:cNvSpPr>
          <p:nvPr/>
        </p:nvSpPr>
        <p:spPr>
          <a:xfrm>
            <a:off x="3797327" y="1721384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40"/>
          <p:cNvSpPr txBox="1"/>
          <p:nvPr/>
        </p:nvSpPr>
        <p:spPr>
          <a:xfrm>
            <a:off x="3758299" y="6226410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日文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9" name="Freeform: Shape 41"/>
          <p:cNvSpPr/>
          <p:nvPr/>
        </p:nvSpPr>
        <p:spPr>
          <a:xfrm>
            <a:off x="6123064" y="1444252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4C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42"/>
          <p:cNvSpPr/>
          <p:nvPr/>
        </p:nvSpPr>
        <p:spPr>
          <a:xfrm>
            <a:off x="6123064" y="2725796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4C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43"/>
          <p:cNvSpPr/>
          <p:nvPr/>
        </p:nvSpPr>
        <p:spPr>
          <a:xfrm>
            <a:off x="6123064" y="6140943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44"/>
          <p:cNvSpPr txBox="1"/>
          <p:nvPr/>
        </p:nvSpPr>
        <p:spPr>
          <a:xfrm>
            <a:off x="7187471" y="1661337"/>
            <a:ext cx="1328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0x07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13" name="Oval 45"/>
          <p:cNvSpPr>
            <a:spLocks noChangeAspect="1"/>
          </p:cNvSpPr>
          <p:nvPr/>
        </p:nvSpPr>
        <p:spPr>
          <a:xfrm>
            <a:off x="6304677" y="1726017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47"/>
          <p:cNvSpPr txBox="1"/>
          <p:nvPr/>
        </p:nvSpPr>
        <p:spPr>
          <a:xfrm>
            <a:off x="6265649" y="6231043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韩文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5" name="Freeform: Shape 48"/>
          <p:cNvSpPr/>
          <p:nvPr/>
        </p:nvSpPr>
        <p:spPr>
          <a:xfrm>
            <a:off x="8641387" y="1448558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57C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49"/>
          <p:cNvSpPr/>
          <p:nvPr/>
        </p:nvSpPr>
        <p:spPr>
          <a:xfrm>
            <a:off x="8641387" y="2730102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57C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50"/>
          <p:cNvSpPr/>
          <p:nvPr/>
        </p:nvSpPr>
        <p:spPr>
          <a:xfrm>
            <a:off x="8641387" y="6145249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51"/>
          <p:cNvSpPr txBox="1"/>
          <p:nvPr/>
        </p:nvSpPr>
        <p:spPr>
          <a:xfrm>
            <a:off x="9686650" y="1665643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0x08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19" name="Oval 52"/>
          <p:cNvSpPr>
            <a:spLocks noChangeAspect="1"/>
          </p:cNvSpPr>
          <p:nvPr/>
        </p:nvSpPr>
        <p:spPr>
          <a:xfrm>
            <a:off x="8823000" y="1730323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54"/>
          <p:cNvSpPr txBox="1"/>
          <p:nvPr/>
        </p:nvSpPr>
        <p:spPr>
          <a:xfrm>
            <a:off x="8783972" y="6235349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完成规定量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1" name="Freeform 6"/>
          <p:cNvSpPr>
            <a:spLocks noChangeAspect="1"/>
          </p:cNvSpPr>
          <p:nvPr/>
        </p:nvSpPr>
        <p:spPr bwMode="auto">
          <a:xfrm>
            <a:off x="3888767" y="1861558"/>
            <a:ext cx="457200" cy="371689"/>
          </a:xfrm>
          <a:custGeom>
            <a:avLst/>
            <a:gdLst>
              <a:gd name="T0" fmla="*/ 214 w 214"/>
              <a:gd name="T1" fmla="*/ 21 h 174"/>
              <a:gd name="T2" fmla="*/ 212 w 214"/>
              <a:gd name="T3" fmla="*/ 21 h 174"/>
              <a:gd name="T4" fmla="*/ 192 w 214"/>
              <a:gd name="T5" fmla="*/ 27 h 174"/>
              <a:gd name="T6" fmla="*/ 208 w 214"/>
              <a:gd name="T7" fmla="*/ 5 h 174"/>
              <a:gd name="T8" fmla="*/ 208 w 214"/>
              <a:gd name="T9" fmla="*/ 4 h 174"/>
              <a:gd name="T10" fmla="*/ 206 w 214"/>
              <a:gd name="T11" fmla="*/ 4 h 174"/>
              <a:gd name="T12" fmla="*/ 180 w 214"/>
              <a:gd name="T13" fmla="*/ 14 h 174"/>
              <a:gd name="T14" fmla="*/ 148 w 214"/>
              <a:gd name="T15" fmla="*/ 0 h 174"/>
              <a:gd name="T16" fmla="*/ 103 w 214"/>
              <a:gd name="T17" fmla="*/ 45 h 174"/>
              <a:gd name="T18" fmla="*/ 104 w 214"/>
              <a:gd name="T19" fmla="*/ 54 h 174"/>
              <a:gd name="T20" fmla="*/ 17 w 214"/>
              <a:gd name="T21" fmla="*/ 9 h 174"/>
              <a:gd name="T22" fmla="*/ 16 w 214"/>
              <a:gd name="T23" fmla="*/ 8 h 174"/>
              <a:gd name="T24" fmla="*/ 15 w 214"/>
              <a:gd name="T25" fmla="*/ 9 h 174"/>
              <a:gd name="T26" fmla="*/ 9 w 214"/>
              <a:gd name="T27" fmla="*/ 31 h 174"/>
              <a:gd name="T28" fmla="*/ 26 w 214"/>
              <a:gd name="T29" fmla="*/ 66 h 174"/>
              <a:gd name="T30" fmla="*/ 11 w 214"/>
              <a:gd name="T31" fmla="*/ 61 h 174"/>
              <a:gd name="T32" fmla="*/ 10 w 214"/>
              <a:gd name="T33" fmla="*/ 61 h 174"/>
              <a:gd name="T34" fmla="*/ 9 w 214"/>
              <a:gd name="T35" fmla="*/ 62 h 174"/>
              <a:gd name="T36" fmla="*/ 9 w 214"/>
              <a:gd name="T37" fmla="*/ 62 h 174"/>
              <a:gd name="T38" fmla="*/ 40 w 214"/>
              <a:gd name="T39" fmla="*/ 105 h 174"/>
              <a:gd name="T40" fmla="*/ 25 w 214"/>
              <a:gd name="T41" fmla="*/ 105 h 174"/>
              <a:gd name="T42" fmla="*/ 24 w 214"/>
              <a:gd name="T43" fmla="*/ 105 h 174"/>
              <a:gd name="T44" fmla="*/ 24 w 214"/>
              <a:gd name="T45" fmla="*/ 106 h 174"/>
              <a:gd name="T46" fmla="*/ 63 w 214"/>
              <a:gd name="T47" fmla="*/ 137 h 174"/>
              <a:gd name="T48" fmla="*/ 12 w 214"/>
              <a:gd name="T49" fmla="*/ 153 h 174"/>
              <a:gd name="T50" fmla="*/ 2 w 214"/>
              <a:gd name="T51" fmla="*/ 153 h 174"/>
              <a:gd name="T52" fmla="*/ 1 w 214"/>
              <a:gd name="T53" fmla="*/ 153 h 174"/>
              <a:gd name="T54" fmla="*/ 1 w 214"/>
              <a:gd name="T55" fmla="*/ 155 h 174"/>
              <a:gd name="T56" fmla="*/ 68 w 214"/>
              <a:gd name="T57" fmla="*/ 174 h 174"/>
              <a:gd name="T58" fmla="*/ 192 w 214"/>
              <a:gd name="T59" fmla="*/ 50 h 174"/>
              <a:gd name="T60" fmla="*/ 192 w 214"/>
              <a:gd name="T61" fmla="*/ 45 h 174"/>
              <a:gd name="T62" fmla="*/ 214 w 214"/>
              <a:gd name="T63" fmla="*/ 22 h 174"/>
              <a:gd name="T64" fmla="*/ 214 w 214"/>
              <a:gd name="T65" fmla="*/ 2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4" h="174">
                <a:moveTo>
                  <a:pt x="214" y="21"/>
                </a:moveTo>
                <a:cubicBezTo>
                  <a:pt x="213" y="21"/>
                  <a:pt x="213" y="21"/>
                  <a:pt x="212" y="21"/>
                </a:cubicBezTo>
                <a:cubicBezTo>
                  <a:pt x="206" y="24"/>
                  <a:pt x="199" y="26"/>
                  <a:pt x="192" y="27"/>
                </a:cubicBezTo>
                <a:cubicBezTo>
                  <a:pt x="200" y="21"/>
                  <a:pt x="205" y="14"/>
                  <a:pt x="208" y="5"/>
                </a:cubicBezTo>
                <a:cubicBezTo>
                  <a:pt x="208" y="5"/>
                  <a:pt x="208" y="4"/>
                  <a:pt x="208" y="4"/>
                </a:cubicBezTo>
                <a:cubicBezTo>
                  <a:pt x="207" y="4"/>
                  <a:pt x="207" y="4"/>
                  <a:pt x="206" y="4"/>
                </a:cubicBezTo>
                <a:cubicBezTo>
                  <a:pt x="198" y="9"/>
                  <a:pt x="189" y="12"/>
                  <a:pt x="180" y="14"/>
                </a:cubicBezTo>
                <a:cubicBezTo>
                  <a:pt x="171" y="5"/>
                  <a:pt x="160" y="0"/>
                  <a:pt x="148" y="0"/>
                </a:cubicBezTo>
                <a:cubicBezTo>
                  <a:pt x="123" y="0"/>
                  <a:pt x="103" y="20"/>
                  <a:pt x="103" y="45"/>
                </a:cubicBezTo>
                <a:cubicBezTo>
                  <a:pt x="103" y="48"/>
                  <a:pt x="104" y="51"/>
                  <a:pt x="104" y="54"/>
                </a:cubicBezTo>
                <a:cubicBezTo>
                  <a:pt x="70" y="52"/>
                  <a:pt x="39" y="35"/>
                  <a:pt x="17" y="9"/>
                </a:cubicBezTo>
                <a:cubicBezTo>
                  <a:pt x="17" y="9"/>
                  <a:pt x="17" y="8"/>
                  <a:pt x="16" y="8"/>
                </a:cubicBezTo>
                <a:cubicBezTo>
                  <a:pt x="16" y="8"/>
                  <a:pt x="16" y="9"/>
                  <a:pt x="15" y="9"/>
                </a:cubicBezTo>
                <a:cubicBezTo>
                  <a:pt x="11" y="16"/>
                  <a:pt x="9" y="23"/>
                  <a:pt x="9" y="31"/>
                </a:cubicBezTo>
                <a:cubicBezTo>
                  <a:pt x="9" y="45"/>
                  <a:pt x="16" y="58"/>
                  <a:pt x="26" y="66"/>
                </a:cubicBezTo>
                <a:cubicBezTo>
                  <a:pt x="21" y="65"/>
                  <a:pt x="15" y="64"/>
                  <a:pt x="11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9" y="61"/>
                  <a:pt x="9" y="61"/>
                  <a:pt x="9" y="62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82"/>
                  <a:pt x="22" y="99"/>
                  <a:pt x="40" y="105"/>
                </a:cubicBezTo>
                <a:cubicBezTo>
                  <a:pt x="35" y="106"/>
                  <a:pt x="30" y="106"/>
                  <a:pt x="25" y="105"/>
                </a:cubicBezTo>
                <a:cubicBezTo>
                  <a:pt x="25" y="105"/>
                  <a:pt x="25" y="105"/>
                  <a:pt x="24" y="105"/>
                </a:cubicBezTo>
                <a:cubicBezTo>
                  <a:pt x="24" y="105"/>
                  <a:pt x="24" y="106"/>
                  <a:pt x="24" y="106"/>
                </a:cubicBezTo>
                <a:cubicBezTo>
                  <a:pt x="30" y="123"/>
                  <a:pt x="45" y="135"/>
                  <a:pt x="63" y="137"/>
                </a:cubicBezTo>
                <a:cubicBezTo>
                  <a:pt x="48" y="148"/>
                  <a:pt x="30" y="153"/>
                  <a:pt x="12" y="153"/>
                </a:cubicBezTo>
                <a:cubicBezTo>
                  <a:pt x="8" y="153"/>
                  <a:pt x="5" y="153"/>
                  <a:pt x="2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1" y="154"/>
                  <a:pt x="1" y="155"/>
                </a:cubicBezTo>
                <a:cubicBezTo>
                  <a:pt x="21" y="167"/>
                  <a:pt x="44" y="174"/>
                  <a:pt x="68" y="174"/>
                </a:cubicBezTo>
                <a:cubicBezTo>
                  <a:pt x="146" y="174"/>
                  <a:pt x="192" y="111"/>
                  <a:pt x="192" y="50"/>
                </a:cubicBezTo>
                <a:cubicBezTo>
                  <a:pt x="192" y="48"/>
                  <a:pt x="192" y="46"/>
                  <a:pt x="192" y="45"/>
                </a:cubicBezTo>
                <a:cubicBezTo>
                  <a:pt x="201" y="39"/>
                  <a:pt x="208" y="31"/>
                  <a:pt x="214" y="22"/>
                </a:cubicBezTo>
                <a:cubicBezTo>
                  <a:pt x="214" y="22"/>
                  <a:pt x="214" y="22"/>
                  <a:pt x="21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22" name="Group 22"/>
          <p:cNvGrpSpPr>
            <a:grpSpLocks noChangeAspect="1"/>
          </p:cNvGrpSpPr>
          <p:nvPr/>
        </p:nvGrpSpPr>
        <p:grpSpPr>
          <a:xfrm>
            <a:off x="6447190" y="1808776"/>
            <a:ext cx="444843" cy="457200"/>
            <a:chOff x="3994150" y="17463"/>
            <a:chExt cx="628651" cy="646113"/>
          </a:xfrm>
          <a:solidFill>
            <a:schemeClr val="bg1"/>
          </a:solidFill>
        </p:grpSpPr>
        <p:sp>
          <p:nvSpPr>
            <p:cNvPr id="123" name="Freeform 7"/>
            <p:cNvSpPr>
              <a:spLocks noEditPoints="1"/>
            </p:cNvSpPr>
            <p:nvPr/>
          </p:nvSpPr>
          <p:spPr bwMode="auto">
            <a:xfrm>
              <a:off x="3994150" y="17463"/>
              <a:ext cx="420688" cy="646113"/>
            </a:xfrm>
            <a:custGeom>
              <a:avLst/>
              <a:gdLst>
                <a:gd name="T0" fmla="*/ 111 w 141"/>
                <a:gd name="T1" fmla="*/ 124 h 217"/>
                <a:gd name="T2" fmla="*/ 101 w 141"/>
                <a:gd name="T3" fmla="*/ 116 h 217"/>
                <a:gd name="T4" fmla="*/ 94 w 141"/>
                <a:gd name="T5" fmla="*/ 104 h 217"/>
                <a:gd name="T6" fmla="*/ 102 w 141"/>
                <a:gd name="T7" fmla="*/ 90 h 217"/>
                <a:gd name="T8" fmla="*/ 125 w 141"/>
                <a:gd name="T9" fmla="*/ 50 h 217"/>
                <a:gd name="T10" fmla="*/ 105 w 141"/>
                <a:gd name="T11" fmla="*/ 11 h 217"/>
                <a:gd name="T12" fmla="*/ 123 w 141"/>
                <a:gd name="T13" fmla="*/ 11 h 217"/>
                <a:gd name="T14" fmla="*/ 141 w 141"/>
                <a:gd name="T15" fmla="*/ 0 h 217"/>
                <a:gd name="T16" fmla="*/ 85 w 141"/>
                <a:gd name="T17" fmla="*/ 0 h 217"/>
                <a:gd name="T18" fmla="*/ 32 w 141"/>
                <a:gd name="T19" fmla="*/ 17 h 217"/>
                <a:gd name="T20" fmla="*/ 14 w 141"/>
                <a:gd name="T21" fmla="*/ 55 h 217"/>
                <a:gd name="T22" fmla="*/ 61 w 141"/>
                <a:gd name="T23" fmla="*/ 99 h 217"/>
                <a:gd name="T24" fmla="*/ 70 w 141"/>
                <a:gd name="T25" fmla="*/ 98 h 217"/>
                <a:gd name="T26" fmla="*/ 67 w 141"/>
                <a:gd name="T27" fmla="*/ 109 h 217"/>
                <a:gd name="T28" fmla="*/ 76 w 141"/>
                <a:gd name="T29" fmla="*/ 129 h 217"/>
                <a:gd name="T30" fmla="*/ 22 w 141"/>
                <a:gd name="T31" fmla="*/ 142 h 217"/>
                <a:gd name="T32" fmla="*/ 0 w 141"/>
                <a:gd name="T33" fmla="*/ 176 h 217"/>
                <a:gd name="T34" fmla="*/ 61 w 141"/>
                <a:gd name="T35" fmla="*/ 217 h 217"/>
                <a:gd name="T36" fmla="*/ 135 w 141"/>
                <a:gd name="T37" fmla="*/ 163 h 217"/>
                <a:gd name="T38" fmla="*/ 111 w 141"/>
                <a:gd name="T39" fmla="*/ 124 h 217"/>
                <a:gd name="T40" fmla="*/ 74 w 141"/>
                <a:gd name="T41" fmla="*/ 91 h 217"/>
                <a:gd name="T42" fmla="*/ 39 w 141"/>
                <a:gd name="T43" fmla="*/ 41 h 217"/>
                <a:gd name="T44" fmla="*/ 45 w 141"/>
                <a:gd name="T45" fmla="*/ 20 h 217"/>
                <a:gd name="T46" fmla="*/ 65 w 141"/>
                <a:gd name="T47" fmla="*/ 11 h 217"/>
                <a:gd name="T48" fmla="*/ 100 w 141"/>
                <a:gd name="T49" fmla="*/ 63 h 217"/>
                <a:gd name="T50" fmla="*/ 93 w 141"/>
                <a:gd name="T51" fmla="*/ 83 h 217"/>
                <a:gd name="T52" fmla="*/ 74 w 141"/>
                <a:gd name="T53" fmla="*/ 91 h 217"/>
                <a:gd name="T54" fmla="*/ 74 w 141"/>
                <a:gd name="T55" fmla="*/ 205 h 217"/>
                <a:gd name="T56" fmla="*/ 25 w 141"/>
                <a:gd name="T57" fmla="*/ 170 h 217"/>
                <a:gd name="T58" fmla="*/ 49 w 141"/>
                <a:gd name="T59" fmla="*/ 141 h 217"/>
                <a:gd name="T60" fmla="*/ 79 w 141"/>
                <a:gd name="T61" fmla="*/ 137 h 217"/>
                <a:gd name="T62" fmla="*/ 85 w 141"/>
                <a:gd name="T63" fmla="*/ 137 h 217"/>
                <a:gd name="T64" fmla="*/ 116 w 141"/>
                <a:gd name="T65" fmla="*/ 174 h 217"/>
                <a:gd name="T66" fmla="*/ 74 w 141"/>
                <a:gd name="T67" fmla="*/ 20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217">
                  <a:moveTo>
                    <a:pt x="111" y="124"/>
                  </a:moveTo>
                  <a:cubicBezTo>
                    <a:pt x="101" y="116"/>
                    <a:pt x="101" y="116"/>
                    <a:pt x="101" y="116"/>
                  </a:cubicBezTo>
                  <a:cubicBezTo>
                    <a:pt x="98" y="113"/>
                    <a:pt x="94" y="110"/>
                    <a:pt x="94" y="104"/>
                  </a:cubicBezTo>
                  <a:cubicBezTo>
                    <a:pt x="94" y="97"/>
                    <a:pt x="98" y="93"/>
                    <a:pt x="102" y="90"/>
                  </a:cubicBezTo>
                  <a:cubicBezTo>
                    <a:pt x="113" y="80"/>
                    <a:pt x="125" y="70"/>
                    <a:pt x="125" y="50"/>
                  </a:cubicBezTo>
                  <a:cubicBezTo>
                    <a:pt x="125" y="28"/>
                    <a:pt x="112" y="17"/>
                    <a:pt x="105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0" y="0"/>
                    <a:pt x="48" y="3"/>
                    <a:pt x="32" y="17"/>
                  </a:cubicBezTo>
                  <a:cubicBezTo>
                    <a:pt x="20" y="27"/>
                    <a:pt x="14" y="42"/>
                    <a:pt x="14" y="55"/>
                  </a:cubicBezTo>
                  <a:cubicBezTo>
                    <a:pt x="14" y="77"/>
                    <a:pt x="31" y="99"/>
                    <a:pt x="61" y="99"/>
                  </a:cubicBezTo>
                  <a:cubicBezTo>
                    <a:pt x="64" y="99"/>
                    <a:pt x="67" y="99"/>
                    <a:pt x="70" y="98"/>
                  </a:cubicBezTo>
                  <a:cubicBezTo>
                    <a:pt x="69" y="102"/>
                    <a:pt x="67" y="105"/>
                    <a:pt x="67" y="109"/>
                  </a:cubicBezTo>
                  <a:cubicBezTo>
                    <a:pt x="67" y="118"/>
                    <a:pt x="72" y="124"/>
                    <a:pt x="76" y="129"/>
                  </a:cubicBezTo>
                  <a:cubicBezTo>
                    <a:pt x="63" y="130"/>
                    <a:pt x="39" y="131"/>
                    <a:pt x="22" y="142"/>
                  </a:cubicBezTo>
                  <a:cubicBezTo>
                    <a:pt x="5" y="152"/>
                    <a:pt x="0" y="166"/>
                    <a:pt x="0" y="176"/>
                  </a:cubicBezTo>
                  <a:cubicBezTo>
                    <a:pt x="0" y="197"/>
                    <a:pt x="20" y="217"/>
                    <a:pt x="61" y="217"/>
                  </a:cubicBezTo>
                  <a:cubicBezTo>
                    <a:pt x="109" y="217"/>
                    <a:pt x="135" y="190"/>
                    <a:pt x="135" y="163"/>
                  </a:cubicBezTo>
                  <a:cubicBezTo>
                    <a:pt x="135" y="144"/>
                    <a:pt x="124" y="134"/>
                    <a:pt x="111" y="124"/>
                  </a:cubicBezTo>
                  <a:close/>
                  <a:moveTo>
                    <a:pt x="74" y="91"/>
                  </a:moveTo>
                  <a:cubicBezTo>
                    <a:pt x="50" y="91"/>
                    <a:pt x="39" y="60"/>
                    <a:pt x="39" y="41"/>
                  </a:cubicBezTo>
                  <a:cubicBezTo>
                    <a:pt x="39" y="33"/>
                    <a:pt x="40" y="26"/>
                    <a:pt x="45" y="20"/>
                  </a:cubicBezTo>
                  <a:cubicBezTo>
                    <a:pt x="50" y="14"/>
                    <a:pt x="58" y="11"/>
                    <a:pt x="65" y="11"/>
                  </a:cubicBezTo>
                  <a:cubicBezTo>
                    <a:pt x="88" y="11"/>
                    <a:pt x="100" y="42"/>
                    <a:pt x="100" y="63"/>
                  </a:cubicBezTo>
                  <a:cubicBezTo>
                    <a:pt x="100" y="68"/>
                    <a:pt x="100" y="77"/>
                    <a:pt x="93" y="83"/>
                  </a:cubicBezTo>
                  <a:cubicBezTo>
                    <a:pt x="89" y="88"/>
                    <a:pt x="81" y="91"/>
                    <a:pt x="74" y="91"/>
                  </a:cubicBezTo>
                  <a:close/>
                  <a:moveTo>
                    <a:pt x="74" y="205"/>
                  </a:moveTo>
                  <a:cubicBezTo>
                    <a:pt x="44" y="205"/>
                    <a:pt x="25" y="190"/>
                    <a:pt x="25" y="170"/>
                  </a:cubicBezTo>
                  <a:cubicBezTo>
                    <a:pt x="25" y="150"/>
                    <a:pt x="43" y="143"/>
                    <a:pt x="49" y="141"/>
                  </a:cubicBezTo>
                  <a:cubicBezTo>
                    <a:pt x="61" y="137"/>
                    <a:pt x="76" y="137"/>
                    <a:pt x="79" y="137"/>
                  </a:cubicBezTo>
                  <a:cubicBezTo>
                    <a:pt x="82" y="137"/>
                    <a:pt x="83" y="137"/>
                    <a:pt x="85" y="137"/>
                  </a:cubicBezTo>
                  <a:cubicBezTo>
                    <a:pt x="107" y="152"/>
                    <a:pt x="116" y="160"/>
                    <a:pt x="116" y="174"/>
                  </a:cubicBezTo>
                  <a:cubicBezTo>
                    <a:pt x="116" y="192"/>
                    <a:pt x="102" y="205"/>
                    <a:pt x="7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8"/>
            <p:cNvSpPr>
              <a:spLocks/>
            </p:cNvSpPr>
            <p:nvPr/>
          </p:nvSpPr>
          <p:spPr bwMode="auto">
            <a:xfrm>
              <a:off x="4411663" y="203200"/>
              <a:ext cx="211138" cy="211138"/>
            </a:xfrm>
            <a:custGeom>
              <a:avLst/>
              <a:gdLst>
                <a:gd name="T0" fmla="*/ 79 w 133"/>
                <a:gd name="T1" fmla="*/ 54 h 133"/>
                <a:gd name="T2" fmla="*/ 79 w 133"/>
                <a:gd name="T3" fmla="*/ 0 h 133"/>
                <a:gd name="T4" fmla="*/ 52 w 133"/>
                <a:gd name="T5" fmla="*/ 0 h 133"/>
                <a:gd name="T6" fmla="*/ 52 w 133"/>
                <a:gd name="T7" fmla="*/ 54 h 133"/>
                <a:gd name="T8" fmla="*/ 0 w 133"/>
                <a:gd name="T9" fmla="*/ 54 h 133"/>
                <a:gd name="T10" fmla="*/ 0 w 133"/>
                <a:gd name="T11" fmla="*/ 80 h 133"/>
                <a:gd name="T12" fmla="*/ 52 w 133"/>
                <a:gd name="T13" fmla="*/ 80 h 133"/>
                <a:gd name="T14" fmla="*/ 52 w 133"/>
                <a:gd name="T15" fmla="*/ 133 h 133"/>
                <a:gd name="T16" fmla="*/ 79 w 133"/>
                <a:gd name="T17" fmla="*/ 133 h 133"/>
                <a:gd name="T18" fmla="*/ 79 w 133"/>
                <a:gd name="T19" fmla="*/ 80 h 133"/>
                <a:gd name="T20" fmla="*/ 133 w 133"/>
                <a:gd name="T21" fmla="*/ 80 h 133"/>
                <a:gd name="T22" fmla="*/ 133 w 133"/>
                <a:gd name="T23" fmla="*/ 54 h 133"/>
                <a:gd name="T24" fmla="*/ 79 w 133"/>
                <a:gd name="T25" fmla="*/ 5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33">
                  <a:moveTo>
                    <a:pt x="79" y="54"/>
                  </a:moveTo>
                  <a:lnTo>
                    <a:pt x="79" y="0"/>
                  </a:lnTo>
                  <a:lnTo>
                    <a:pt x="52" y="0"/>
                  </a:lnTo>
                  <a:lnTo>
                    <a:pt x="52" y="54"/>
                  </a:lnTo>
                  <a:lnTo>
                    <a:pt x="0" y="54"/>
                  </a:lnTo>
                  <a:lnTo>
                    <a:pt x="0" y="80"/>
                  </a:lnTo>
                  <a:lnTo>
                    <a:pt x="52" y="80"/>
                  </a:lnTo>
                  <a:lnTo>
                    <a:pt x="52" y="133"/>
                  </a:lnTo>
                  <a:lnTo>
                    <a:pt x="79" y="133"/>
                  </a:lnTo>
                  <a:lnTo>
                    <a:pt x="79" y="80"/>
                  </a:lnTo>
                  <a:lnTo>
                    <a:pt x="133" y="80"/>
                  </a:lnTo>
                  <a:lnTo>
                    <a:pt x="133" y="54"/>
                  </a:lnTo>
                  <a:lnTo>
                    <a:pt x="7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25" name="Group 25"/>
          <p:cNvGrpSpPr>
            <a:grpSpLocks noChangeAspect="1"/>
          </p:cNvGrpSpPr>
          <p:nvPr/>
        </p:nvGrpSpPr>
        <p:grpSpPr>
          <a:xfrm>
            <a:off x="8950850" y="1816675"/>
            <a:ext cx="385658" cy="457200"/>
            <a:chOff x="11039475" y="14288"/>
            <a:chExt cx="547688" cy="649287"/>
          </a:xfrm>
          <a:solidFill>
            <a:schemeClr val="bg1"/>
          </a:solidFill>
        </p:grpSpPr>
        <p:sp>
          <p:nvSpPr>
            <p:cNvPr id="126" name="Freeform 45"/>
            <p:cNvSpPr>
              <a:spLocks noEditPoints="1"/>
            </p:cNvSpPr>
            <p:nvPr/>
          </p:nvSpPr>
          <p:spPr bwMode="auto">
            <a:xfrm>
              <a:off x="11039475" y="282575"/>
              <a:ext cx="547688" cy="381000"/>
            </a:xfrm>
            <a:custGeom>
              <a:avLst/>
              <a:gdLst>
                <a:gd name="T0" fmla="*/ 161 w 184"/>
                <a:gd name="T1" fmla="*/ 2 h 128"/>
                <a:gd name="T2" fmla="*/ 23 w 184"/>
                <a:gd name="T3" fmla="*/ 2 h 128"/>
                <a:gd name="T4" fmla="*/ 0 w 184"/>
                <a:gd name="T5" fmla="*/ 64 h 128"/>
                <a:gd name="T6" fmla="*/ 23 w 184"/>
                <a:gd name="T7" fmla="*/ 126 h 128"/>
                <a:gd name="T8" fmla="*/ 161 w 184"/>
                <a:gd name="T9" fmla="*/ 126 h 128"/>
                <a:gd name="T10" fmla="*/ 184 w 184"/>
                <a:gd name="T11" fmla="*/ 64 h 128"/>
                <a:gd name="T12" fmla="*/ 52 w 184"/>
                <a:gd name="T13" fmla="*/ 31 h 128"/>
                <a:gd name="T14" fmla="*/ 39 w 184"/>
                <a:gd name="T15" fmla="*/ 102 h 128"/>
                <a:gd name="T16" fmla="*/ 27 w 184"/>
                <a:gd name="T17" fmla="*/ 31 h 128"/>
                <a:gd name="T18" fmla="*/ 14 w 184"/>
                <a:gd name="T19" fmla="*/ 20 h 128"/>
                <a:gd name="T20" fmla="*/ 52 w 184"/>
                <a:gd name="T21" fmla="*/ 31 h 128"/>
                <a:gd name="T22" fmla="*/ 75 w 184"/>
                <a:gd name="T23" fmla="*/ 102 h 128"/>
                <a:gd name="T24" fmla="*/ 62 w 184"/>
                <a:gd name="T25" fmla="*/ 103 h 128"/>
                <a:gd name="T26" fmla="*/ 54 w 184"/>
                <a:gd name="T27" fmla="*/ 89 h 128"/>
                <a:gd name="T28" fmla="*/ 65 w 184"/>
                <a:gd name="T29" fmla="*/ 41 h 128"/>
                <a:gd name="T30" fmla="*/ 65 w 184"/>
                <a:gd name="T31" fmla="*/ 90 h 128"/>
                <a:gd name="T32" fmla="*/ 75 w 184"/>
                <a:gd name="T33" fmla="*/ 88 h 128"/>
                <a:gd name="T34" fmla="*/ 86 w 184"/>
                <a:gd name="T35" fmla="*/ 41 h 128"/>
                <a:gd name="T36" fmla="*/ 129 w 184"/>
                <a:gd name="T37" fmla="*/ 84 h 128"/>
                <a:gd name="T38" fmla="*/ 118 w 184"/>
                <a:gd name="T39" fmla="*/ 103 h 128"/>
                <a:gd name="T40" fmla="*/ 107 w 184"/>
                <a:gd name="T41" fmla="*/ 102 h 128"/>
                <a:gd name="T42" fmla="*/ 96 w 184"/>
                <a:gd name="T43" fmla="*/ 20 h 128"/>
                <a:gd name="T44" fmla="*/ 107 w 184"/>
                <a:gd name="T45" fmla="*/ 47 h 128"/>
                <a:gd name="T46" fmla="*/ 127 w 184"/>
                <a:gd name="T47" fmla="*/ 47 h 128"/>
                <a:gd name="T48" fmla="*/ 129 w 184"/>
                <a:gd name="T49" fmla="*/ 84 h 128"/>
                <a:gd name="T50" fmla="*/ 148 w 184"/>
                <a:gd name="T51" fmla="*/ 74 h 128"/>
                <a:gd name="T52" fmla="*/ 154 w 184"/>
                <a:gd name="T53" fmla="*/ 93 h 128"/>
                <a:gd name="T54" fmla="*/ 159 w 184"/>
                <a:gd name="T55" fmla="*/ 81 h 128"/>
                <a:gd name="T56" fmla="*/ 171 w 184"/>
                <a:gd name="T57" fmla="*/ 83 h 128"/>
                <a:gd name="T58" fmla="*/ 168 w 184"/>
                <a:gd name="T59" fmla="*/ 96 h 128"/>
                <a:gd name="T60" fmla="*/ 141 w 184"/>
                <a:gd name="T61" fmla="*/ 97 h 128"/>
                <a:gd name="T62" fmla="*/ 137 w 184"/>
                <a:gd name="T63" fmla="*/ 61 h 128"/>
                <a:gd name="T64" fmla="*/ 154 w 184"/>
                <a:gd name="T65" fmla="*/ 40 h 128"/>
                <a:gd name="T66" fmla="*/ 171 w 184"/>
                <a:gd name="T67" fmla="*/ 6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128">
                  <a:moveTo>
                    <a:pt x="181" y="20"/>
                  </a:moveTo>
                  <a:cubicBezTo>
                    <a:pt x="179" y="11"/>
                    <a:pt x="171" y="3"/>
                    <a:pt x="161" y="2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69" y="0"/>
                    <a:pt x="46" y="0"/>
                    <a:pt x="23" y="2"/>
                  </a:cubicBezTo>
                  <a:cubicBezTo>
                    <a:pt x="13" y="3"/>
                    <a:pt x="5" y="11"/>
                    <a:pt x="3" y="20"/>
                  </a:cubicBezTo>
                  <a:cubicBezTo>
                    <a:pt x="0" y="34"/>
                    <a:pt x="0" y="50"/>
                    <a:pt x="0" y="64"/>
                  </a:cubicBezTo>
                  <a:cubicBezTo>
                    <a:pt x="0" y="78"/>
                    <a:pt x="0" y="94"/>
                    <a:pt x="3" y="108"/>
                  </a:cubicBezTo>
                  <a:cubicBezTo>
                    <a:pt x="5" y="117"/>
                    <a:pt x="13" y="125"/>
                    <a:pt x="23" y="126"/>
                  </a:cubicBezTo>
                  <a:cubicBezTo>
                    <a:pt x="46" y="128"/>
                    <a:pt x="69" y="128"/>
                    <a:pt x="92" y="128"/>
                  </a:cubicBezTo>
                  <a:cubicBezTo>
                    <a:pt x="115" y="128"/>
                    <a:pt x="138" y="128"/>
                    <a:pt x="161" y="126"/>
                  </a:cubicBezTo>
                  <a:cubicBezTo>
                    <a:pt x="171" y="125"/>
                    <a:pt x="179" y="117"/>
                    <a:pt x="181" y="108"/>
                  </a:cubicBezTo>
                  <a:cubicBezTo>
                    <a:pt x="184" y="94"/>
                    <a:pt x="184" y="78"/>
                    <a:pt x="184" y="64"/>
                  </a:cubicBezTo>
                  <a:cubicBezTo>
                    <a:pt x="184" y="50"/>
                    <a:pt x="184" y="34"/>
                    <a:pt x="181" y="20"/>
                  </a:cubicBezTo>
                  <a:close/>
                  <a:moveTo>
                    <a:pt x="52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52" y="20"/>
                    <a:pt x="52" y="20"/>
                    <a:pt x="52" y="20"/>
                  </a:cubicBezTo>
                  <a:lnTo>
                    <a:pt x="52" y="31"/>
                  </a:lnTo>
                  <a:close/>
                  <a:moveTo>
                    <a:pt x="86" y="102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1" y="101"/>
                    <a:pt x="66" y="103"/>
                    <a:pt x="62" y="103"/>
                  </a:cubicBezTo>
                  <a:cubicBezTo>
                    <a:pt x="59" y="103"/>
                    <a:pt x="56" y="102"/>
                    <a:pt x="55" y="99"/>
                  </a:cubicBezTo>
                  <a:cubicBezTo>
                    <a:pt x="54" y="97"/>
                    <a:pt x="54" y="94"/>
                    <a:pt x="54" y="8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89"/>
                    <a:pt x="65" y="90"/>
                    <a:pt x="65" y="90"/>
                  </a:cubicBezTo>
                  <a:cubicBezTo>
                    <a:pt x="66" y="92"/>
                    <a:pt x="66" y="93"/>
                    <a:pt x="68" y="93"/>
                  </a:cubicBezTo>
                  <a:cubicBezTo>
                    <a:pt x="70" y="93"/>
                    <a:pt x="73" y="91"/>
                    <a:pt x="75" y="88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86" y="41"/>
                    <a:pt x="86" y="41"/>
                    <a:pt x="86" y="41"/>
                  </a:cubicBezTo>
                  <a:lnTo>
                    <a:pt x="86" y="102"/>
                  </a:lnTo>
                  <a:close/>
                  <a:moveTo>
                    <a:pt x="129" y="84"/>
                  </a:moveTo>
                  <a:cubicBezTo>
                    <a:pt x="129" y="89"/>
                    <a:pt x="128" y="94"/>
                    <a:pt x="127" y="96"/>
                  </a:cubicBezTo>
                  <a:cubicBezTo>
                    <a:pt x="126" y="101"/>
                    <a:pt x="123" y="103"/>
                    <a:pt x="118" y="103"/>
                  </a:cubicBezTo>
                  <a:cubicBezTo>
                    <a:pt x="115" y="103"/>
                    <a:pt x="111" y="101"/>
                    <a:pt x="107" y="96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11" y="42"/>
                    <a:pt x="114" y="40"/>
                    <a:pt x="118" y="40"/>
                  </a:cubicBezTo>
                  <a:cubicBezTo>
                    <a:pt x="123" y="40"/>
                    <a:pt x="126" y="42"/>
                    <a:pt x="127" y="47"/>
                  </a:cubicBezTo>
                  <a:cubicBezTo>
                    <a:pt x="128" y="49"/>
                    <a:pt x="129" y="53"/>
                    <a:pt x="129" y="59"/>
                  </a:cubicBezTo>
                  <a:lnTo>
                    <a:pt x="129" y="84"/>
                  </a:lnTo>
                  <a:close/>
                  <a:moveTo>
                    <a:pt x="171" y="74"/>
                  </a:moveTo>
                  <a:cubicBezTo>
                    <a:pt x="148" y="74"/>
                    <a:pt x="148" y="74"/>
                    <a:pt x="148" y="74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90"/>
                    <a:pt x="150" y="93"/>
                    <a:pt x="154" y="93"/>
                  </a:cubicBezTo>
                  <a:cubicBezTo>
                    <a:pt x="157" y="93"/>
                    <a:pt x="158" y="91"/>
                    <a:pt x="159" y="88"/>
                  </a:cubicBezTo>
                  <a:cubicBezTo>
                    <a:pt x="159" y="88"/>
                    <a:pt x="159" y="85"/>
                    <a:pt x="159" y="81"/>
                  </a:cubicBezTo>
                  <a:cubicBezTo>
                    <a:pt x="171" y="81"/>
                    <a:pt x="171" y="81"/>
                    <a:pt x="171" y="81"/>
                  </a:cubicBezTo>
                  <a:cubicBezTo>
                    <a:pt x="171" y="83"/>
                    <a:pt x="171" y="83"/>
                    <a:pt x="171" y="83"/>
                  </a:cubicBezTo>
                  <a:cubicBezTo>
                    <a:pt x="171" y="86"/>
                    <a:pt x="170" y="89"/>
                    <a:pt x="170" y="90"/>
                  </a:cubicBezTo>
                  <a:cubicBezTo>
                    <a:pt x="170" y="92"/>
                    <a:pt x="169" y="94"/>
                    <a:pt x="168" y="96"/>
                  </a:cubicBezTo>
                  <a:cubicBezTo>
                    <a:pt x="165" y="101"/>
                    <a:pt x="160" y="103"/>
                    <a:pt x="154" y="103"/>
                  </a:cubicBezTo>
                  <a:cubicBezTo>
                    <a:pt x="148" y="103"/>
                    <a:pt x="144" y="101"/>
                    <a:pt x="141" y="97"/>
                  </a:cubicBezTo>
                  <a:cubicBezTo>
                    <a:pt x="138" y="94"/>
                    <a:pt x="137" y="89"/>
                    <a:pt x="137" y="82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7" y="54"/>
                    <a:pt x="138" y="49"/>
                    <a:pt x="141" y="46"/>
                  </a:cubicBezTo>
                  <a:cubicBezTo>
                    <a:pt x="144" y="42"/>
                    <a:pt x="148" y="40"/>
                    <a:pt x="154" y="40"/>
                  </a:cubicBezTo>
                  <a:cubicBezTo>
                    <a:pt x="160" y="40"/>
                    <a:pt x="164" y="42"/>
                    <a:pt x="167" y="46"/>
                  </a:cubicBezTo>
                  <a:cubicBezTo>
                    <a:pt x="169" y="49"/>
                    <a:pt x="171" y="54"/>
                    <a:pt x="171" y="61"/>
                  </a:cubicBezTo>
                  <a:lnTo>
                    <a:pt x="17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46"/>
            <p:cNvSpPr>
              <a:spLocks/>
            </p:cNvSpPr>
            <p:nvPr/>
          </p:nvSpPr>
          <p:spPr bwMode="auto">
            <a:xfrm>
              <a:off x="11479213" y="431800"/>
              <a:ext cx="33338" cy="41275"/>
            </a:xfrm>
            <a:custGeom>
              <a:avLst/>
              <a:gdLst>
                <a:gd name="T0" fmla="*/ 6 w 11"/>
                <a:gd name="T1" fmla="*/ 0 h 14"/>
                <a:gd name="T2" fmla="*/ 0 w 11"/>
                <a:gd name="T3" fmla="*/ 9 h 14"/>
                <a:gd name="T4" fmla="*/ 0 w 11"/>
                <a:gd name="T5" fmla="*/ 14 h 14"/>
                <a:gd name="T6" fmla="*/ 11 w 11"/>
                <a:gd name="T7" fmla="*/ 14 h 14"/>
                <a:gd name="T8" fmla="*/ 11 w 11"/>
                <a:gd name="T9" fmla="*/ 9 h 14"/>
                <a:gd name="T10" fmla="*/ 6 w 1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4">
                  <a:moveTo>
                    <a:pt x="6" y="0"/>
                  </a:moveTo>
                  <a:cubicBezTo>
                    <a:pt x="2" y="0"/>
                    <a:pt x="0" y="3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3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47"/>
            <p:cNvSpPr>
              <a:spLocks/>
            </p:cNvSpPr>
            <p:nvPr/>
          </p:nvSpPr>
          <p:spPr bwMode="auto">
            <a:xfrm>
              <a:off x="11356975" y="431800"/>
              <a:ext cx="30163" cy="128588"/>
            </a:xfrm>
            <a:custGeom>
              <a:avLst/>
              <a:gdLst>
                <a:gd name="T0" fmla="*/ 6 w 10"/>
                <a:gd name="T1" fmla="*/ 0 h 43"/>
                <a:gd name="T2" fmla="*/ 0 w 10"/>
                <a:gd name="T3" fmla="*/ 3 h 43"/>
                <a:gd name="T4" fmla="*/ 0 w 10"/>
                <a:gd name="T5" fmla="*/ 40 h 43"/>
                <a:gd name="T6" fmla="*/ 6 w 10"/>
                <a:gd name="T7" fmla="*/ 43 h 43"/>
                <a:gd name="T8" fmla="*/ 10 w 10"/>
                <a:gd name="T9" fmla="*/ 35 h 43"/>
                <a:gd name="T10" fmla="*/ 10 w 10"/>
                <a:gd name="T11" fmla="*/ 8 h 43"/>
                <a:gd name="T12" fmla="*/ 6 w 10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3">
                  <a:moveTo>
                    <a:pt x="6" y="0"/>
                  </a:moveTo>
                  <a:cubicBezTo>
                    <a:pt x="4" y="0"/>
                    <a:pt x="2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2"/>
                    <a:pt x="4" y="43"/>
                    <a:pt x="6" y="43"/>
                  </a:cubicBezTo>
                  <a:cubicBezTo>
                    <a:pt x="9" y="43"/>
                    <a:pt x="10" y="40"/>
                    <a:pt x="10" y="3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48"/>
            <p:cNvSpPr>
              <a:spLocks/>
            </p:cNvSpPr>
            <p:nvPr/>
          </p:nvSpPr>
          <p:spPr bwMode="auto">
            <a:xfrm>
              <a:off x="11366500" y="77788"/>
              <a:ext cx="98425" cy="187325"/>
            </a:xfrm>
            <a:custGeom>
              <a:avLst/>
              <a:gdLst>
                <a:gd name="T0" fmla="*/ 9 w 33"/>
                <a:gd name="T1" fmla="*/ 63 h 63"/>
                <a:gd name="T2" fmla="*/ 22 w 33"/>
                <a:gd name="T3" fmla="*/ 55 h 63"/>
                <a:gd name="T4" fmla="*/ 22 w 33"/>
                <a:gd name="T5" fmla="*/ 62 h 63"/>
                <a:gd name="T6" fmla="*/ 33 w 33"/>
                <a:gd name="T7" fmla="*/ 62 h 63"/>
                <a:gd name="T8" fmla="*/ 33 w 33"/>
                <a:gd name="T9" fmla="*/ 0 h 63"/>
                <a:gd name="T10" fmla="*/ 22 w 33"/>
                <a:gd name="T11" fmla="*/ 0 h 63"/>
                <a:gd name="T12" fmla="*/ 22 w 33"/>
                <a:gd name="T13" fmla="*/ 48 h 63"/>
                <a:gd name="T14" fmla="*/ 14 w 33"/>
                <a:gd name="T15" fmla="*/ 53 h 63"/>
                <a:gd name="T16" fmla="*/ 12 w 33"/>
                <a:gd name="T17" fmla="*/ 50 h 63"/>
                <a:gd name="T18" fmla="*/ 12 w 33"/>
                <a:gd name="T19" fmla="*/ 46 h 63"/>
                <a:gd name="T20" fmla="*/ 12 w 33"/>
                <a:gd name="T21" fmla="*/ 0 h 63"/>
                <a:gd name="T22" fmla="*/ 0 w 33"/>
                <a:gd name="T23" fmla="*/ 0 h 63"/>
                <a:gd name="T24" fmla="*/ 0 w 33"/>
                <a:gd name="T25" fmla="*/ 49 h 63"/>
                <a:gd name="T26" fmla="*/ 1 w 33"/>
                <a:gd name="T27" fmla="*/ 58 h 63"/>
                <a:gd name="T28" fmla="*/ 9 w 33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63">
                  <a:moveTo>
                    <a:pt x="9" y="63"/>
                  </a:moveTo>
                  <a:cubicBezTo>
                    <a:pt x="13" y="63"/>
                    <a:pt x="17" y="61"/>
                    <a:pt x="22" y="55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51"/>
                    <a:pt x="17" y="53"/>
                    <a:pt x="14" y="53"/>
                  </a:cubicBezTo>
                  <a:cubicBezTo>
                    <a:pt x="13" y="53"/>
                    <a:pt x="12" y="52"/>
                    <a:pt x="12" y="50"/>
                  </a:cubicBezTo>
                  <a:cubicBezTo>
                    <a:pt x="12" y="50"/>
                    <a:pt x="12" y="48"/>
                    <a:pt x="12" y="4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1" y="57"/>
                    <a:pt x="1" y="58"/>
                  </a:cubicBezTo>
                  <a:cubicBezTo>
                    <a:pt x="3" y="62"/>
                    <a:pt x="5" y="63"/>
                    <a:pt x="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Freeform 49"/>
            <p:cNvSpPr>
              <a:spLocks/>
            </p:cNvSpPr>
            <p:nvPr/>
          </p:nvSpPr>
          <p:spPr bwMode="auto">
            <a:xfrm>
              <a:off x="11114088" y="14288"/>
              <a:ext cx="127000" cy="247650"/>
            </a:xfrm>
            <a:custGeom>
              <a:avLst/>
              <a:gdLst>
                <a:gd name="T0" fmla="*/ 15 w 43"/>
                <a:gd name="T1" fmla="*/ 49 h 83"/>
                <a:gd name="T2" fmla="*/ 15 w 43"/>
                <a:gd name="T3" fmla="*/ 83 h 83"/>
                <a:gd name="T4" fmla="*/ 28 w 43"/>
                <a:gd name="T5" fmla="*/ 83 h 83"/>
                <a:gd name="T6" fmla="*/ 28 w 43"/>
                <a:gd name="T7" fmla="*/ 49 h 83"/>
                <a:gd name="T8" fmla="*/ 43 w 43"/>
                <a:gd name="T9" fmla="*/ 0 h 83"/>
                <a:gd name="T10" fmla="*/ 30 w 43"/>
                <a:gd name="T11" fmla="*/ 0 h 83"/>
                <a:gd name="T12" fmla="*/ 22 w 43"/>
                <a:gd name="T13" fmla="*/ 33 h 83"/>
                <a:gd name="T14" fmla="*/ 13 w 43"/>
                <a:gd name="T15" fmla="*/ 0 h 83"/>
                <a:gd name="T16" fmla="*/ 0 w 43"/>
                <a:gd name="T17" fmla="*/ 0 h 83"/>
                <a:gd name="T18" fmla="*/ 8 w 43"/>
                <a:gd name="T19" fmla="*/ 23 h 83"/>
                <a:gd name="T20" fmla="*/ 15 w 43"/>
                <a:gd name="T21" fmla="*/ 4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83">
                  <a:moveTo>
                    <a:pt x="15" y="49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8"/>
                    <a:pt x="5" y="15"/>
                    <a:pt x="8" y="23"/>
                  </a:cubicBezTo>
                  <a:cubicBezTo>
                    <a:pt x="12" y="35"/>
                    <a:pt x="14" y="43"/>
                    <a:pt x="1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Freeform 50"/>
            <p:cNvSpPr>
              <a:spLocks noEditPoints="1"/>
            </p:cNvSpPr>
            <p:nvPr/>
          </p:nvSpPr>
          <p:spPr bwMode="auto">
            <a:xfrm>
              <a:off x="11241088" y="74613"/>
              <a:ext cx="98425" cy="190500"/>
            </a:xfrm>
            <a:custGeom>
              <a:avLst/>
              <a:gdLst>
                <a:gd name="T0" fmla="*/ 17 w 33"/>
                <a:gd name="T1" fmla="*/ 64 h 64"/>
                <a:gd name="T2" fmla="*/ 30 w 33"/>
                <a:gd name="T3" fmla="*/ 58 h 64"/>
                <a:gd name="T4" fmla="*/ 33 w 33"/>
                <a:gd name="T5" fmla="*/ 43 h 64"/>
                <a:gd name="T6" fmla="*/ 33 w 33"/>
                <a:gd name="T7" fmla="*/ 21 h 64"/>
                <a:gd name="T8" fmla="*/ 30 w 33"/>
                <a:gd name="T9" fmla="*/ 7 h 64"/>
                <a:gd name="T10" fmla="*/ 17 w 33"/>
                <a:gd name="T11" fmla="*/ 0 h 64"/>
                <a:gd name="T12" fmla="*/ 3 w 33"/>
                <a:gd name="T13" fmla="*/ 7 h 64"/>
                <a:gd name="T14" fmla="*/ 0 w 33"/>
                <a:gd name="T15" fmla="*/ 21 h 64"/>
                <a:gd name="T16" fmla="*/ 0 w 33"/>
                <a:gd name="T17" fmla="*/ 43 h 64"/>
                <a:gd name="T18" fmla="*/ 3 w 33"/>
                <a:gd name="T19" fmla="*/ 58 h 64"/>
                <a:gd name="T20" fmla="*/ 17 w 33"/>
                <a:gd name="T21" fmla="*/ 64 h 64"/>
                <a:gd name="T22" fmla="*/ 11 w 33"/>
                <a:gd name="T23" fmla="*/ 19 h 64"/>
                <a:gd name="T24" fmla="*/ 17 w 33"/>
                <a:gd name="T25" fmla="*/ 10 h 64"/>
                <a:gd name="T26" fmla="*/ 22 w 33"/>
                <a:gd name="T27" fmla="*/ 19 h 64"/>
                <a:gd name="T28" fmla="*/ 22 w 33"/>
                <a:gd name="T29" fmla="*/ 45 h 64"/>
                <a:gd name="T30" fmla="*/ 17 w 33"/>
                <a:gd name="T31" fmla="*/ 54 h 64"/>
                <a:gd name="T32" fmla="*/ 11 w 33"/>
                <a:gd name="T33" fmla="*/ 45 h 64"/>
                <a:gd name="T34" fmla="*/ 11 w 33"/>
                <a:gd name="T35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64">
                  <a:moveTo>
                    <a:pt x="17" y="64"/>
                  </a:moveTo>
                  <a:cubicBezTo>
                    <a:pt x="22" y="64"/>
                    <a:pt x="27" y="62"/>
                    <a:pt x="30" y="58"/>
                  </a:cubicBezTo>
                  <a:cubicBezTo>
                    <a:pt x="32" y="55"/>
                    <a:pt x="33" y="50"/>
                    <a:pt x="33" y="4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5"/>
                    <a:pt x="32" y="10"/>
                    <a:pt x="30" y="7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11" y="0"/>
                    <a:pt x="7" y="2"/>
                    <a:pt x="3" y="7"/>
                  </a:cubicBezTo>
                  <a:cubicBezTo>
                    <a:pt x="1" y="10"/>
                    <a:pt x="0" y="15"/>
                    <a:pt x="0" y="2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0"/>
                    <a:pt x="1" y="55"/>
                    <a:pt x="3" y="58"/>
                  </a:cubicBezTo>
                  <a:cubicBezTo>
                    <a:pt x="7" y="62"/>
                    <a:pt x="11" y="64"/>
                    <a:pt x="17" y="64"/>
                  </a:cubicBezTo>
                  <a:close/>
                  <a:moveTo>
                    <a:pt x="11" y="19"/>
                  </a:moveTo>
                  <a:cubicBezTo>
                    <a:pt x="11" y="13"/>
                    <a:pt x="13" y="10"/>
                    <a:pt x="17" y="10"/>
                  </a:cubicBezTo>
                  <a:cubicBezTo>
                    <a:pt x="20" y="10"/>
                    <a:pt x="22" y="13"/>
                    <a:pt x="22" y="19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51"/>
                    <a:pt x="20" y="54"/>
                    <a:pt x="17" y="54"/>
                  </a:cubicBezTo>
                  <a:cubicBezTo>
                    <a:pt x="13" y="54"/>
                    <a:pt x="11" y="51"/>
                    <a:pt x="11" y="45"/>
                  </a:cubicBezTo>
                  <a:lnTo>
                    <a:pt x="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32" name="图片 131"/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9" y="3018720"/>
            <a:ext cx="1848543" cy="274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图片 13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67" y="3017945"/>
            <a:ext cx="1807402" cy="274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383" y="3017945"/>
            <a:ext cx="1770202" cy="2783634"/>
          </a:xfrm>
          <a:prstGeom prst="rect">
            <a:avLst/>
          </a:prstGeom>
        </p:spPr>
      </p:pic>
      <p:pic>
        <p:nvPicPr>
          <p:cNvPr id="135" name="图片 13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389" y="3017945"/>
            <a:ext cx="1671237" cy="2783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79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  <p:bldP spid="97" grpId="0" animBg="1"/>
      <p:bldP spid="98" grpId="0" animBg="1"/>
      <p:bldP spid="99" grpId="0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/>
      <p:bldP spid="107" grpId="0" animBg="1"/>
      <p:bldP spid="108" grpId="0"/>
      <p:bldP spid="109" grpId="0" animBg="1"/>
      <p:bldP spid="110" grpId="0" animBg="1"/>
      <p:bldP spid="111" grpId="0" animBg="1"/>
      <p:bldP spid="112" grpId="0"/>
      <p:bldP spid="113" grpId="0" animBg="1"/>
      <p:bldP spid="114" grpId="0"/>
      <p:bldP spid="115" grpId="0" animBg="1"/>
      <p:bldP spid="116" grpId="0" animBg="1"/>
      <p:bldP spid="117" grpId="0" animBg="1"/>
      <p:bldP spid="118" grpId="0"/>
      <p:bldP spid="119" grpId="0" animBg="1"/>
      <p:bldP spid="120" grpId="0"/>
      <p:bldP spid="1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 txBox="1"/>
          <p:nvPr/>
        </p:nvSpPr>
        <p:spPr>
          <a:xfrm>
            <a:off x="3341511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作品功能</a:t>
            </a:r>
            <a:endParaRPr lang="en-US" altLang="zh-CN" sz="4400" b="1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functions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1" name="Freeform: Shape 14"/>
          <p:cNvSpPr/>
          <p:nvPr/>
        </p:nvSpPr>
        <p:spPr>
          <a:xfrm>
            <a:off x="1108364" y="1427020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16"/>
          <p:cNvSpPr/>
          <p:nvPr/>
        </p:nvSpPr>
        <p:spPr>
          <a:xfrm>
            <a:off x="1108364" y="2708564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17"/>
          <p:cNvSpPr/>
          <p:nvPr/>
        </p:nvSpPr>
        <p:spPr>
          <a:xfrm>
            <a:off x="1108364" y="6123711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18"/>
          <p:cNvSpPr txBox="1"/>
          <p:nvPr/>
        </p:nvSpPr>
        <p:spPr>
          <a:xfrm>
            <a:off x="2153627" y="1644105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0x09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45" name="Oval 19"/>
          <p:cNvSpPr>
            <a:spLocks noChangeAspect="1"/>
          </p:cNvSpPr>
          <p:nvPr/>
        </p:nvSpPr>
        <p:spPr>
          <a:xfrm>
            <a:off x="1289977" y="1708785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5"/>
          <p:cNvSpPr>
            <a:spLocks noChangeAspect="1"/>
          </p:cNvSpPr>
          <p:nvPr/>
        </p:nvSpPr>
        <p:spPr bwMode="auto">
          <a:xfrm>
            <a:off x="1474283" y="1816675"/>
            <a:ext cx="237067" cy="457200"/>
          </a:xfrm>
          <a:custGeom>
            <a:avLst/>
            <a:gdLst>
              <a:gd name="T0" fmla="*/ 112 w 112"/>
              <a:gd name="T1" fmla="*/ 36 h 216"/>
              <a:gd name="T2" fmla="*/ 92 w 112"/>
              <a:gd name="T3" fmla="*/ 36 h 216"/>
              <a:gd name="T4" fmla="*/ 73 w 112"/>
              <a:gd name="T5" fmla="*/ 55 h 216"/>
              <a:gd name="T6" fmla="*/ 73 w 112"/>
              <a:gd name="T7" fmla="*/ 79 h 216"/>
              <a:gd name="T8" fmla="*/ 111 w 112"/>
              <a:gd name="T9" fmla="*/ 79 h 216"/>
              <a:gd name="T10" fmla="*/ 111 w 112"/>
              <a:gd name="T11" fmla="*/ 118 h 216"/>
              <a:gd name="T12" fmla="*/ 73 w 112"/>
              <a:gd name="T13" fmla="*/ 118 h 216"/>
              <a:gd name="T14" fmla="*/ 73 w 112"/>
              <a:gd name="T15" fmla="*/ 216 h 216"/>
              <a:gd name="T16" fmla="*/ 33 w 112"/>
              <a:gd name="T17" fmla="*/ 216 h 216"/>
              <a:gd name="T18" fmla="*/ 33 w 112"/>
              <a:gd name="T19" fmla="*/ 118 h 216"/>
              <a:gd name="T20" fmla="*/ 0 w 112"/>
              <a:gd name="T21" fmla="*/ 118 h 216"/>
              <a:gd name="T22" fmla="*/ 0 w 112"/>
              <a:gd name="T23" fmla="*/ 79 h 216"/>
              <a:gd name="T24" fmla="*/ 33 w 112"/>
              <a:gd name="T25" fmla="*/ 79 h 216"/>
              <a:gd name="T26" fmla="*/ 33 w 112"/>
              <a:gd name="T27" fmla="*/ 51 h 216"/>
              <a:gd name="T28" fmla="*/ 82 w 112"/>
              <a:gd name="T29" fmla="*/ 0 h 216"/>
              <a:gd name="T30" fmla="*/ 112 w 112"/>
              <a:gd name="T31" fmla="*/ 0 h 216"/>
              <a:gd name="T32" fmla="*/ 112 w 112"/>
              <a:gd name="T33" fmla="*/ 3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216">
                <a:moveTo>
                  <a:pt x="112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76" y="36"/>
                  <a:pt x="73" y="44"/>
                  <a:pt x="73" y="55"/>
                </a:cubicBezTo>
                <a:cubicBezTo>
                  <a:pt x="73" y="79"/>
                  <a:pt x="73" y="79"/>
                  <a:pt x="73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3" y="216"/>
                  <a:pt x="73" y="216"/>
                  <a:pt x="73" y="216"/>
                </a:cubicBezTo>
                <a:cubicBezTo>
                  <a:pt x="33" y="216"/>
                  <a:pt x="33" y="216"/>
                  <a:pt x="33" y="216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79"/>
                  <a:pt x="0" y="79"/>
                  <a:pt x="0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18"/>
                  <a:pt x="53" y="0"/>
                  <a:pt x="82" y="0"/>
                </a:cubicBezTo>
                <a:cubicBezTo>
                  <a:pt x="112" y="0"/>
                  <a:pt x="112" y="0"/>
                  <a:pt x="112" y="0"/>
                </a:cubicBezTo>
                <a:lnTo>
                  <a:pt x="112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" name="TextBox 33"/>
          <p:cNvSpPr txBox="1"/>
          <p:nvPr/>
        </p:nvSpPr>
        <p:spPr>
          <a:xfrm>
            <a:off x="1250949" y="6213811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搜索</a:t>
            </a:r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功能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3615714" y="1439619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4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5"/>
          <p:cNvSpPr/>
          <p:nvPr/>
        </p:nvSpPr>
        <p:spPr>
          <a:xfrm>
            <a:off x="3615714" y="2721163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4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36"/>
          <p:cNvSpPr/>
          <p:nvPr/>
        </p:nvSpPr>
        <p:spPr>
          <a:xfrm>
            <a:off x="3615714" y="6136310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37"/>
          <p:cNvSpPr txBox="1"/>
          <p:nvPr/>
        </p:nvSpPr>
        <p:spPr>
          <a:xfrm>
            <a:off x="4660977" y="1656704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</a:t>
            </a:r>
            <a:r>
              <a:rPr lang="en-US" altLang="zh-CN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A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52" name="Oval 38"/>
          <p:cNvSpPr>
            <a:spLocks noChangeAspect="1"/>
          </p:cNvSpPr>
          <p:nvPr/>
        </p:nvSpPr>
        <p:spPr>
          <a:xfrm>
            <a:off x="3797327" y="1721384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40"/>
          <p:cNvSpPr txBox="1"/>
          <p:nvPr/>
        </p:nvSpPr>
        <p:spPr>
          <a:xfrm>
            <a:off x="3758299" y="6226410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通过</a:t>
            </a:r>
            <a:r>
              <a:rPr lang="en-US" altLang="zh-CN" sz="14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api</a:t>
            </a:r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响应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Freeform: Shape 41"/>
          <p:cNvSpPr/>
          <p:nvPr/>
        </p:nvSpPr>
        <p:spPr>
          <a:xfrm>
            <a:off x="6123064" y="1444252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4C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42"/>
          <p:cNvSpPr/>
          <p:nvPr/>
        </p:nvSpPr>
        <p:spPr>
          <a:xfrm>
            <a:off x="6123064" y="2725796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4C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3"/>
          <p:cNvSpPr/>
          <p:nvPr/>
        </p:nvSpPr>
        <p:spPr>
          <a:xfrm>
            <a:off x="6123064" y="6140943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44"/>
          <p:cNvSpPr txBox="1"/>
          <p:nvPr/>
        </p:nvSpPr>
        <p:spPr>
          <a:xfrm>
            <a:off x="7187471" y="1661337"/>
            <a:ext cx="1328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0x0B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58" name="Oval 45"/>
          <p:cNvSpPr>
            <a:spLocks noChangeAspect="1"/>
          </p:cNvSpPr>
          <p:nvPr/>
        </p:nvSpPr>
        <p:spPr>
          <a:xfrm>
            <a:off x="6304677" y="1726017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47"/>
          <p:cNvSpPr txBox="1"/>
          <p:nvPr/>
        </p:nvSpPr>
        <p:spPr>
          <a:xfrm>
            <a:off x="6265649" y="6231043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推荐功能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0" name="Freeform: Shape 48"/>
          <p:cNvSpPr/>
          <p:nvPr/>
        </p:nvSpPr>
        <p:spPr>
          <a:xfrm>
            <a:off x="8641387" y="1448558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57C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49"/>
          <p:cNvSpPr/>
          <p:nvPr/>
        </p:nvSpPr>
        <p:spPr>
          <a:xfrm>
            <a:off x="8641387" y="2730102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57C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50"/>
          <p:cNvSpPr/>
          <p:nvPr/>
        </p:nvSpPr>
        <p:spPr>
          <a:xfrm>
            <a:off x="8641387" y="6145249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51"/>
          <p:cNvSpPr txBox="1"/>
          <p:nvPr/>
        </p:nvSpPr>
        <p:spPr>
          <a:xfrm>
            <a:off x="9686650" y="1665643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0x0C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4" name="Oval 52"/>
          <p:cNvSpPr>
            <a:spLocks noChangeAspect="1"/>
          </p:cNvSpPr>
          <p:nvPr/>
        </p:nvSpPr>
        <p:spPr>
          <a:xfrm>
            <a:off x="8823000" y="1730323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54"/>
          <p:cNvSpPr txBox="1"/>
          <p:nvPr/>
        </p:nvSpPr>
        <p:spPr>
          <a:xfrm>
            <a:off x="8783972" y="6235349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电影推荐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Freeform 6"/>
          <p:cNvSpPr>
            <a:spLocks noChangeAspect="1"/>
          </p:cNvSpPr>
          <p:nvPr/>
        </p:nvSpPr>
        <p:spPr bwMode="auto">
          <a:xfrm>
            <a:off x="3888767" y="1861558"/>
            <a:ext cx="457200" cy="371689"/>
          </a:xfrm>
          <a:custGeom>
            <a:avLst/>
            <a:gdLst>
              <a:gd name="T0" fmla="*/ 214 w 214"/>
              <a:gd name="T1" fmla="*/ 21 h 174"/>
              <a:gd name="T2" fmla="*/ 212 w 214"/>
              <a:gd name="T3" fmla="*/ 21 h 174"/>
              <a:gd name="T4" fmla="*/ 192 w 214"/>
              <a:gd name="T5" fmla="*/ 27 h 174"/>
              <a:gd name="T6" fmla="*/ 208 w 214"/>
              <a:gd name="T7" fmla="*/ 5 h 174"/>
              <a:gd name="T8" fmla="*/ 208 w 214"/>
              <a:gd name="T9" fmla="*/ 4 h 174"/>
              <a:gd name="T10" fmla="*/ 206 w 214"/>
              <a:gd name="T11" fmla="*/ 4 h 174"/>
              <a:gd name="T12" fmla="*/ 180 w 214"/>
              <a:gd name="T13" fmla="*/ 14 h 174"/>
              <a:gd name="T14" fmla="*/ 148 w 214"/>
              <a:gd name="T15" fmla="*/ 0 h 174"/>
              <a:gd name="T16" fmla="*/ 103 w 214"/>
              <a:gd name="T17" fmla="*/ 45 h 174"/>
              <a:gd name="T18" fmla="*/ 104 w 214"/>
              <a:gd name="T19" fmla="*/ 54 h 174"/>
              <a:gd name="T20" fmla="*/ 17 w 214"/>
              <a:gd name="T21" fmla="*/ 9 h 174"/>
              <a:gd name="T22" fmla="*/ 16 w 214"/>
              <a:gd name="T23" fmla="*/ 8 h 174"/>
              <a:gd name="T24" fmla="*/ 15 w 214"/>
              <a:gd name="T25" fmla="*/ 9 h 174"/>
              <a:gd name="T26" fmla="*/ 9 w 214"/>
              <a:gd name="T27" fmla="*/ 31 h 174"/>
              <a:gd name="T28" fmla="*/ 26 w 214"/>
              <a:gd name="T29" fmla="*/ 66 h 174"/>
              <a:gd name="T30" fmla="*/ 11 w 214"/>
              <a:gd name="T31" fmla="*/ 61 h 174"/>
              <a:gd name="T32" fmla="*/ 10 w 214"/>
              <a:gd name="T33" fmla="*/ 61 h 174"/>
              <a:gd name="T34" fmla="*/ 9 w 214"/>
              <a:gd name="T35" fmla="*/ 62 h 174"/>
              <a:gd name="T36" fmla="*/ 9 w 214"/>
              <a:gd name="T37" fmla="*/ 62 h 174"/>
              <a:gd name="T38" fmla="*/ 40 w 214"/>
              <a:gd name="T39" fmla="*/ 105 h 174"/>
              <a:gd name="T40" fmla="*/ 25 w 214"/>
              <a:gd name="T41" fmla="*/ 105 h 174"/>
              <a:gd name="T42" fmla="*/ 24 w 214"/>
              <a:gd name="T43" fmla="*/ 105 h 174"/>
              <a:gd name="T44" fmla="*/ 24 w 214"/>
              <a:gd name="T45" fmla="*/ 106 h 174"/>
              <a:gd name="T46" fmla="*/ 63 w 214"/>
              <a:gd name="T47" fmla="*/ 137 h 174"/>
              <a:gd name="T48" fmla="*/ 12 w 214"/>
              <a:gd name="T49" fmla="*/ 153 h 174"/>
              <a:gd name="T50" fmla="*/ 2 w 214"/>
              <a:gd name="T51" fmla="*/ 153 h 174"/>
              <a:gd name="T52" fmla="*/ 1 w 214"/>
              <a:gd name="T53" fmla="*/ 153 h 174"/>
              <a:gd name="T54" fmla="*/ 1 w 214"/>
              <a:gd name="T55" fmla="*/ 155 h 174"/>
              <a:gd name="T56" fmla="*/ 68 w 214"/>
              <a:gd name="T57" fmla="*/ 174 h 174"/>
              <a:gd name="T58" fmla="*/ 192 w 214"/>
              <a:gd name="T59" fmla="*/ 50 h 174"/>
              <a:gd name="T60" fmla="*/ 192 w 214"/>
              <a:gd name="T61" fmla="*/ 45 h 174"/>
              <a:gd name="T62" fmla="*/ 214 w 214"/>
              <a:gd name="T63" fmla="*/ 22 h 174"/>
              <a:gd name="T64" fmla="*/ 214 w 214"/>
              <a:gd name="T65" fmla="*/ 2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4" h="174">
                <a:moveTo>
                  <a:pt x="214" y="21"/>
                </a:moveTo>
                <a:cubicBezTo>
                  <a:pt x="213" y="21"/>
                  <a:pt x="213" y="21"/>
                  <a:pt x="212" y="21"/>
                </a:cubicBezTo>
                <a:cubicBezTo>
                  <a:pt x="206" y="24"/>
                  <a:pt x="199" y="26"/>
                  <a:pt x="192" y="27"/>
                </a:cubicBezTo>
                <a:cubicBezTo>
                  <a:pt x="200" y="21"/>
                  <a:pt x="205" y="14"/>
                  <a:pt x="208" y="5"/>
                </a:cubicBezTo>
                <a:cubicBezTo>
                  <a:pt x="208" y="5"/>
                  <a:pt x="208" y="4"/>
                  <a:pt x="208" y="4"/>
                </a:cubicBezTo>
                <a:cubicBezTo>
                  <a:pt x="207" y="4"/>
                  <a:pt x="207" y="4"/>
                  <a:pt x="206" y="4"/>
                </a:cubicBezTo>
                <a:cubicBezTo>
                  <a:pt x="198" y="9"/>
                  <a:pt x="189" y="12"/>
                  <a:pt x="180" y="14"/>
                </a:cubicBezTo>
                <a:cubicBezTo>
                  <a:pt x="171" y="5"/>
                  <a:pt x="160" y="0"/>
                  <a:pt x="148" y="0"/>
                </a:cubicBezTo>
                <a:cubicBezTo>
                  <a:pt x="123" y="0"/>
                  <a:pt x="103" y="20"/>
                  <a:pt x="103" y="45"/>
                </a:cubicBezTo>
                <a:cubicBezTo>
                  <a:pt x="103" y="48"/>
                  <a:pt x="104" y="51"/>
                  <a:pt x="104" y="54"/>
                </a:cubicBezTo>
                <a:cubicBezTo>
                  <a:pt x="70" y="52"/>
                  <a:pt x="39" y="35"/>
                  <a:pt x="17" y="9"/>
                </a:cubicBezTo>
                <a:cubicBezTo>
                  <a:pt x="17" y="9"/>
                  <a:pt x="17" y="8"/>
                  <a:pt x="16" y="8"/>
                </a:cubicBezTo>
                <a:cubicBezTo>
                  <a:pt x="16" y="8"/>
                  <a:pt x="16" y="9"/>
                  <a:pt x="15" y="9"/>
                </a:cubicBezTo>
                <a:cubicBezTo>
                  <a:pt x="11" y="16"/>
                  <a:pt x="9" y="23"/>
                  <a:pt x="9" y="31"/>
                </a:cubicBezTo>
                <a:cubicBezTo>
                  <a:pt x="9" y="45"/>
                  <a:pt x="16" y="58"/>
                  <a:pt x="26" y="66"/>
                </a:cubicBezTo>
                <a:cubicBezTo>
                  <a:pt x="21" y="65"/>
                  <a:pt x="15" y="64"/>
                  <a:pt x="11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9" y="61"/>
                  <a:pt x="9" y="61"/>
                  <a:pt x="9" y="62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82"/>
                  <a:pt x="22" y="99"/>
                  <a:pt x="40" y="105"/>
                </a:cubicBezTo>
                <a:cubicBezTo>
                  <a:pt x="35" y="106"/>
                  <a:pt x="30" y="106"/>
                  <a:pt x="25" y="105"/>
                </a:cubicBezTo>
                <a:cubicBezTo>
                  <a:pt x="25" y="105"/>
                  <a:pt x="25" y="105"/>
                  <a:pt x="24" y="105"/>
                </a:cubicBezTo>
                <a:cubicBezTo>
                  <a:pt x="24" y="105"/>
                  <a:pt x="24" y="106"/>
                  <a:pt x="24" y="106"/>
                </a:cubicBezTo>
                <a:cubicBezTo>
                  <a:pt x="30" y="123"/>
                  <a:pt x="45" y="135"/>
                  <a:pt x="63" y="137"/>
                </a:cubicBezTo>
                <a:cubicBezTo>
                  <a:pt x="48" y="148"/>
                  <a:pt x="30" y="153"/>
                  <a:pt x="12" y="153"/>
                </a:cubicBezTo>
                <a:cubicBezTo>
                  <a:pt x="8" y="153"/>
                  <a:pt x="5" y="153"/>
                  <a:pt x="2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1" y="154"/>
                  <a:pt x="1" y="155"/>
                </a:cubicBezTo>
                <a:cubicBezTo>
                  <a:pt x="21" y="167"/>
                  <a:pt x="44" y="174"/>
                  <a:pt x="68" y="174"/>
                </a:cubicBezTo>
                <a:cubicBezTo>
                  <a:pt x="146" y="174"/>
                  <a:pt x="192" y="111"/>
                  <a:pt x="192" y="50"/>
                </a:cubicBezTo>
                <a:cubicBezTo>
                  <a:pt x="192" y="48"/>
                  <a:pt x="192" y="46"/>
                  <a:pt x="192" y="45"/>
                </a:cubicBezTo>
                <a:cubicBezTo>
                  <a:pt x="201" y="39"/>
                  <a:pt x="208" y="31"/>
                  <a:pt x="214" y="22"/>
                </a:cubicBezTo>
                <a:cubicBezTo>
                  <a:pt x="214" y="22"/>
                  <a:pt x="214" y="22"/>
                  <a:pt x="21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67" name="Group 22"/>
          <p:cNvGrpSpPr>
            <a:grpSpLocks noChangeAspect="1"/>
          </p:cNvGrpSpPr>
          <p:nvPr/>
        </p:nvGrpSpPr>
        <p:grpSpPr>
          <a:xfrm>
            <a:off x="6447190" y="1808776"/>
            <a:ext cx="444843" cy="457200"/>
            <a:chOff x="3994150" y="17463"/>
            <a:chExt cx="628651" cy="646113"/>
          </a:xfrm>
          <a:solidFill>
            <a:schemeClr val="bg1"/>
          </a:solidFill>
        </p:grpSpPr>
        <p:sp>
          <p:nvSpPr>
            <p:cNvPr id="68" name="Freeform 7"/>
            <p:cNvSpPr>
              <a:spLocks noEditPoints="1"/>
            </p:cNvSpPr>
            <p:nvPr/>
          </p:nvSpPr>
          <p:spPr bwMode="auto">
            <a:xfrm>
              <a:off x="3994150" y="17463"/>
              <a:ext cx="420688" cy="646113"/>
            </a:xfrm>
            <a:custGeom>
              <a:avLst/>
              <a:gdLst>
                <a:gd name="T0" fmla="*/ 111 w 141"/>
                <a:gd name="T1" fmla="*/ 124 h 217"/>
                <a:gd name="T2" fmla="*/ 101 w 141"/>
                <a:gd name="T3" fmla="*/ 116 h 217"/>
                <a:gd name="T4" fmla="*/ 94 w 141"/>
                <a:gd name="T5" fmla="*/ 104 h 217"/>
                <a:gd name="T6" fmla="*/ 102 w 141"/>
                <a:gd name="T7" fmla="*/ 90 h 217"/>
                <a:gd name="T8" fmla="*/ 125 w 141"/>
                <a:gd name="T9" fmla="*/ 50 h 217"/>
                <a:gd name="T10" fmla="*/ 105 w 141"/>
                <a:gd name="T11" fmla="*/ 11 h 217"/>
                <a:gd name="T12" fmla="*/ 123 w 141"/>
                <a:gd name="T13" fmla="*/ 11 h 217"/>
                <a:gd name="T14" fmla="*/ 141 w 141"/>
                <a:gd name="T15" fmla="*/ 0 h 217"/>
                <a:gd name="T16" fmla="*/ 85 w 141"/>
                <a:gd name="T17" fmla="*/ 0 h 217"/>
                <a:gd name="T18" fmla="*/ 32 w 141"/>
                <a:gd name="T19" fmla="*/ 17 h 217"/>
                <a:gd name="T20" fmla="*/ 14 w 141"/>
                <a:gd name="T21" fmla="*/ 55 h 217"/>
                <a:gd name="T22" fmla="*/ 61 w 141"/>
                <a:gd name="T23" fmla="*/ 99 h 217"/>
                <a:gd name="T24" fmla="*/ 70 w 141"/>
                <a:gd name="T25" fmla="*/ 98 h 217"/>
                <a:gd name="T26" fmla="*/ 67 w 141"/>
                <a:gd name="T27" fmla="*/ 109 h 217"/>
                <a:gd name="T28" fmla="*/ 76 w 141"/>
                <a:gd name="T29" fmla="*/ 129 h 217"/>
                <a:gd name="T30" fmla="*/ 22 w 141"/>
                <a:gd name="T31" fmla="*/ 142 h 217"/>
                <a:gd name="T32" fmla="*/ 0 w 141"/>
                <a:gd name="T33" fmla="*/ 176 h 217"/>
                <a:gd name="T34" fmla="*/ 61 w 141"/>
                <a:gd name="T35" fmla="*/ 217 h 217"/>
                <a:gd name="T36" fmla="*/ 135 w 141"/>
                <a:gd name="T37" fmla="*/ 163 h 217"/>
                <a:gd name="T38" fmla="*/ 111 w 141"/>
                <a:gd name="T39" fmla="*/ 124 h 217"/>
                <a:gd name="T40" fmla="*/ 74 w 141"/>
                <a:gd name="T41" fmla="*/ 91 h 217"/>
                <a:gd name="T42" fmla="*/ 39 w 141"/>
                <a:gd name="T43" fmla="*/ 41 h 217"/>
                <a:gd name="T44" fmla="*/ 45 w 141"/>
                <a:gd name="T45" fmla="*/ 20 h 217"/>
                <a:gd name="T46" fmla="*/ 65 w 141"/>
                <a:gd name="T47" fmla="*/ 11 h 217"/>
                <a:gd name="T48" fmla="*/ 100 w 141"/>
                <a:gd name="T49" fmla="*/ 63 h 217"/>
                <a:gd name="T50" fmla="*/ 93 w 141"/>
                <a:gd name="T51" fmla="*/ 83 h 217"/>
                <a:gd name="T52" fmla="*/ 74 w 141"/>
                <a:gd name="T53" fmla="*/ 91 h 217"/>
                <a:gd name="T54" fmla="*/ 74 w 141"/>
                <a:gd name="T55" fmla="*/ 205 h 217"/>
                <a:gd name="T56" fmla="*/ 25 w 141"/>
                <a:gd name="T57" fmla="*/ 170 h 217"/>
                <a:gd name="T58" fmla="*/ 49 w 141"/>
                <a:gd name="T59" fmla="*/ 141 h 217"/>
                <a:gd name="T60" fmla="*/ 79 w 141"/>
                <a:gd name="T61" fmla="*/ 137 h 217"/>
                <a:gd name="T62" fmla="*/ 85 w 141"/>
                <a:gd name="T63" fmla="*/ 137 h 217"/>
                <a:gd name="T64" fmla="*/ 116 w 141"/>
                <a:gd name="T65" fmla="*/ 174 h 217"/>
                <a:gd name="T66" fmla="*/ 74 w 141"/>
                <a:gd name="T67" fmla="*/ 20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217">
                  <a:moveTo>
                    <a:pt x="111" y="124"/>
                  </a:moveTo>
                  <a:cubicBezTo>
                    <a:pt x="101" y="116"/>
                    <a:pt x="101" y="116"/>
                    <a:pt x="101" y="116"/>
                  </a:cubicBezTo>
                  <a:cubicBezTo>
                    <a:pt x="98" y="113"/>
                    <a:pt x="94" y="110"/>
                    <a:pt x="94" y="104"/>
                  </a:cubicBezTo>
                  <a:cubicBezTo>
                    <a:pt x="94" y="97"/>
                    <a:pt x="98" y="93"/>
                    <a:pt x="102" y="90"/>
                  </a:cubicBezTo>
                  <a:cubicBezTo>
                    <a:pt x="113" y="80"/>
                    <a:pt x="125" y="70"/>
                    <a:pt x="125" y="50"/>
                  </a:cubicBezTo>
                  <a:cubicBezTo>
                    <a:pt x="125" y="28"/>
                    <a:pt x="112" y="17"/>
                    <a:pt x="105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0" y="0"/>
                    <a:pt x="48" y="3"/>
                    <a:pt x="32" y="17"/>
                  </a:cubicBezTo>
                  <a:cubicBezTo>
                    <a:pt x="20" y="27"/>
                    <a:pt x="14" y="42"/>
                    <a:pt x="14" y="55"/>
                  </a:cubicBezTo>
                  <a:cubicBezTo>
                    <a:pt x="14" y="77"/>
                    <a:pt x="31" y="99"/>
                    <a:pt x="61" y="99"/>
                  </a:cubicBezTo>
                  <a:cubicBezTo>
                    <a:pt x="64" y="99"/>
                    <a:pt x="67" y="99"/>
                    <a:pt x="70" y="98"/>
                  </a:cubicBezTo>
                  <a:cubicBezTo>
                    <a:pt x="69" y="102"/>
                    <a:pt x="67" y="105"/>
                    <a:pt x="67" y="109"/>
                  </a:cubicBezTo>
                  <a:cubicBezTo>
                    <a:pt x="67" y="118"/>
                    <a:pt x="72" y="124"/>
                    <a:pt x="76" y="129"/>
                  </a:cubicBezTo>
                  <a:cubicBezTo>
                    <a:pt x="63" y="130"/>
                    <a:pt x="39" y="131"/>
                    <a:pt x="22" y="142"/>
                  </a:cubicBezTo>
                  <a:cubicBezTo>
                    <a:pt x="5" y="152"/>
                    <a:pt x="0" y="166"/>
                    <a:pt x="0" y="176"/>
                  </a:cubicBezTo>
                  <a:cubicBezTo>
                    <a:pt x="0" y="197"/>
                    <a:pt x="20" y="217"/>
                    <a:pt x="61" y="217"/>
                  </a:cubicBezTo>
                  <a:cubicBezTo>
                    <a:pt x="109" y="217"/>
                    <a:pt x="135" y="190"/>
                    <a:pt x="135" y="163"/>
                  </a:cubicBezTo>
                  <a:cubicBezTo>
                    <a:pt x="135" y="144"/>
                    <a:pt x="124" y="134"/>
                    <a:pt x="111" y="124"/>
                  </a:cubicBezTo>
                  <a:close/>
                  <a:moveTo>
                    <a:pt x="74" y="91"/>
                  </a:moveTo>
                  <a:cubicBezTo>
                    <a:pt x="50" y="91"/>
                    <a:pt x="39" y="60"/>
                    <a:pt x="39" y="41"/>
                  </a:cubicBezTo>
                  <a:cubicBezTo>
                    <a:pt x="39" y="33"/>
                    <a:pt x="40" y="26"/>
                    <a:pt x="45" y="20"/>
                  </a:cubicBezTo>
                  <a:cubicBezTo>
                    <a:pt x="50" y="14"/>
                    <a:pt x="58" y="11"/>
                    <a:pt x="65" y="11"/>
                  </a:cubicBezTo>
                  <a:cubicBezTo>
                    <a:pt x="88" y="11"/>
                    <a:pt x="100" y="42"/>
                    <a:pt x="100" y="63"/>
                  </a:cubicBezTo>
                  <a:cubicBezTo>
                    <a:pt x="100" y="68"/>
                    <a:pt x="100" y="77"/>
                    <a:pt x="93" y="83"/>
                  </a:cubicBezTo>
                  <a:cubicBezTo>
                    <a:pt x="89" y="88"/>
                    <a:pt x="81" y="91"/>
                    <a:pt x="74" y="91"/>
                  </a:cubicBezTo>
                  <a:close/>
                  <a:moveTo>
                    <a:pt x="74" y="205"/>
                  </a:moveTo>
                  <a:cubicBezTo>
                    <a:pt x="44" y="205"/>
                    <a:pt x="25" y="190"/>
                    <a:pt x="25" y="170"/>
                  </a:cubicBezTo>
                  <a:cubicBezTo>
                    <a:pt x="25" y="150"/>
                    <a:pt x="43" y="143"/>
                    <a:pt x="49" y="141"/>
                  </a:cubicBezTo>
                  <a:cubicBezTo>
                    <a:pt x="61" y="137"/>
                    <a:pt x="76" y="137"/>
                    <a:pt x="79" y="137"/>
                  </a:cubicBezTo>
                  <a:cubicBezTo>
                    <a:pt x="82" y="137"/>
                    <a:pt x="83" y="137"/>
                    <a:pt x="85" y="137"/>
                  </a:cubicBezTo>
                  <a:cubicBezTo>
                    <a:pt x="107" y="152"/>
                    <a:pt x="116" y="160"/>
                    <a:pt x="116" y="174"/>
                  </a:cubicBezTo>
                  <a:cubicBezTo>
                    <a:pt x="116" y="192"/>
                    <a:pt x="102" y="205"/>
                    <a:pt x="7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Freeform 8"/>
            <p:cNvSpPr>
              <a:spLocks/>
            </p:cNvSpPr>
            <p:nvPr/>
          </p:nvSpPr>
          <p:spPr bwMode="auto">
            <a:xfrm>
              <a:off x="4411663" y="203200"/>
              <a:ext cx="211138" cy="211138"/>
            </a:xfrm>
            <a:custGeom>
              <a:avLst/>
              <a:gdLst>
                <a:gd name="T0" fmla="*/ 79 w 133"/>
                <a:gd name="T1" fmla="*/ 54 h 133"/>
                <a:gd name="T2" fmla="*/ 79 w 133"/>
                <a:gd name="T3" fmla="*/ 0 h 133"/>
                <a:gd name="T4" fmla="*/ 52 w 133"/>
                <a:gd name="T5" fmla="*/ 0 h 133"/>
                <a:gd name="T6" fmla="*/ 52 w 133"/>
                <a:gd name="T7" fmla="*/ 54 h 133"/>
                <a:gd name="T8" fmla="*/ 0 w 133"/>
                <a:gd name="T9" fmla="*/ 54 h 133"/>
                <a:gd name="T10" fmla="*/ 0 w 133"/>
                <a:gd name="T11" fmla="*/ 80 h 133"/>
                <a:gd name="T12" fmla="*/ 52 w 133"/>
                <a:gd name="T13" fmla="*/ 80 h 133"/>
                <a:gd name="T14" fmla="*/ 52 w 133"/>
                <a:gd name="T15" fmla="*/ 133 h 133"/>
                <a:gd name="T16" fmla="*/ 79 w 133"/>
                <a:gd name="T17" fmla="*/ 133 h 133"/>
                <a:gd name="T18" fmla="*/ 79 w 133"/>
                <a:gd name="T19" fmla="*/ 80 h 133"/>
                <a:gd name="T20" fmla="*/ 133 w 133"/>
                <a:gd name="T21" fmla="*/ 80 h 133"/>
                <a:gd name="T22" fmla="*/ 133 w 133"/>
                <a:gd name="T23" fmla="*/ 54 h 133"/>
                <a:gd name="T24" fmla="*/ 79 w 133"/>
                <a:gd name="T25" fmla="*/ 5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33">
                  <a:moveTo>
                    <a:pt x="79" y="54"/>
                  </a:moveTo>
                  <a:lnTo>
                    <a:pt x="79" y="0"/>
                  </a:lnTo>
                  <a:lnTo>
                    <a:pt x="52" y="0"/>
                  </a:lnTo>
                  <a:lnTo>
                    <a:pt x="52" y="54"/>
                  </a:lnTo>
                  <a:lnTo>
                    <a:pt x="0" y="54"/>
                  </a:lnTo>
                  <a:lnTo>
                    <a:pt x="0" y="80"/>
                  </a:lnTo>
                  <a:lnTo>
                    <a:pt x="52" y="80"/>
                  </a:lnTo>
                  <a:lnTo>
                    <a:pt x="52" y="133"/>
                  </a:lnTo>
                  <a:lnTo>
                    <a:pt x="79" y="133"/>
                  </a:lnTo>
                  <a:lnTo>
                    <a:pt x="79" y="80"/>
                  </a:lnTo>
                  <a:lnTo>
                    <a:pt x="133" y="80"/>
                  </a:lnTo>
                  <a:lnTo>
                    <a:pt x="133" y="54"/>
                  </a:lnTo>
                  <a:lnTo>
                    <a:pt x="7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0" name="Group 25"/>
          <p:cNvGrpSpPr>
            <a:grpSpLocks noChangeAspect="1"/>
          </p:cNvGrpSpPr>
          <p:nvPr/>
        </p:nvGrpSpPr>
        <p:grpSpPr>
          <a:xfrm>
            <a:off x="8950850" y="1816675"/>
            <a:ext cx="385658" cy="457200"/>
            <a:chOff x="11039475" y="14288"/>
            <a:chExt cx="547688" cy="649287"/>
          </a:xfrm>
          <a:solidFill>
            <a:schemeClr val="bg1"/>
          </a:solidFill>
        </p:grpSpPr>
        <p:sp>
          <p:nvSpPr>
            <p:cNvPr id="71" name="Freeform 45"/>
            <p:cNvSpPr>
              <a:spLocks noEditPoints="1"/>
            </p:cNvSpPr>
            <p:nvPr/>
          </p:nvSpPr>
          <p:spPr bwMode="auto">
            <a:xfrm>
              <a:off x="11039475" y="282575"/>
              <a:ext cx="547688" cy="381000"/>
            </a:xfrm>
            <a:custGeom>
              <a:avLst/>
              <a:gdLst>
                <a:gd name="T0" fmla="*/ 161 w 184"/>
                <a:gd name="T1" fmla="*/ 2 h 128"/>
                <a:gd name="T2" fmla="*/ 23 w 184"/>
                <a:gd name="T3" fmla="*/ 2 h 128"/>
                <a:gd name="T4" fmla="*/ 0 w 184"/>
                <a:gd name="T5" fmla="*/ 64 h 128"/>
                <a:gd name="T6" fmla="*/ 23 w 184"/>
                <a:gd name="T7" fmla="*/ 126 h 128"/>
                <a:gd name="T8" fmla="*/ 161 w 184"/>
                <a:gd name="T9" fmla="*/ 126 h 128"/>
                <a:gd name="T10" fmla="*/ 184 w 184"/>
                <a:gd name="T11" fmla="*/ 64 h 128"/>
                <a:gd name="T12" fmla="*/ 52 w 184"/>
                <a:gd name="T13" fmla="*/ 31 h 128"/>
                <a:gd name="T14" fmla="*/ 39 w 184"/>
                <a:gd name="T15" fmla="*/ 102 h 128"/>
                <a:gd name="T16" fmla="*/ 27 w 184"/>
                <a:gd name="T17" fmla="*/ 31 h 128"/>
                <a:gd name="T18" fmla="*/ 14 w 184"/>
                <a:gd name="T19" fmla="*/ 20 h 128"/>
                <a:gd name="T20" fmla="*/ 52 w 184"/>
                <a:gd name="T21" fmla="*/ 31 h 128"/>
                <a:gd name="T22" fmla="*/ 75 w 184"/>
                <a:gd name="T23" fmla="*/ 102 h 128"/>
                <a:gd name="T24" fmla="*/ 62 w 184"/>
                <a:gd name="T25" fmla="*/ 103 h 128"/>
                <a:gd name="T26" fmla="*/ 54 w 184"/>
                <a:gd name="T27" fmla="*/ 89 h 128"/>
                <a:gd name="T28" fmla="*/ 65 w 184"/>
                <a:gd name="T29" fmla="*/ 41 h 128"/>
                <a:gd name="T30" fmla="*/ 65 w 184"/>
                <a:gd name="T31" fmla="*/ 90 h 128"/>
                <a:gd name="T32" fmla="*/ 75 w 184"/>
                <a:gd name="T33" fmla="*/ 88 h 128"/>
                <a:gd name="T34" fmla="*/ 86 w 184"/>
                <a:gd name="T35" fmla="*/ 41 h 128"/>
                <a:gd name="T36" fmla="*/ 129 w 184"/>
                <a:gd name="T37" fmla="*/ 84 h 128"/>
                <a:gd name="T38" fmla="*/ 118 w 184"/>
                <a:gd name="T39" fmla="*/ 103 h 128"/>
                <a:gd name="T40" fmla="*/ 107 w 184"/>
                <a:gd name="T41" fmla="*/ 102 h 128"/>
                <a:gd name="T42" fmla="*/ 96 w 184"/>
                <a:gd name="T43" fmla="*/ 20 h 128"/>
                <a:gd name="T44" fmla="*/ 107 w 184"/>
                <a:gd name="T45" fmla="*/ 47 h 128"/>
                <a:gd name="T46" fmla="*/ 127 w 184"/>
                <a:gd name="T47" fmla="*/ 47 h 128"/>
                <a:gd name="T48" fmla="*/ 129 w 184"/>
                <a:gd name="T49" fmla="*/ 84 h 128"/>
                <a:gd name="T50" fmla="*/ 148 w 184"/>
                <a:gd name="T51" fmla="*/ 74 h 128"/>
                <a:gd name="T52" fmla="*/ 154 w 184"/>
                <a:gd name="T53" fmla="*/ 93 h 128"/>
                <a:gd name="T54" fmla="*/ 159 w 184"/>
                <a:gd name="T55" fmla="*/ 81 h 128"/>
                <a:gd name="T56" fmla="*/ 171 w 184"/>
                <a:gd name="T57" fmla="*/ 83 h 128"/>
                <a:gd name="T58" fmla="*/ 168 w 184"/>
                <a:gd name="T59" fmla="*/ 96 h 128"/>
                <a:gd name="T60" fmla="*/ 141 w 184"/>
                <a:gd name="T61" fmla="*/ 97 h 128"/>
                <a:gd name="T62" fmla="*/ 137 w 184"/>
                <a:gd name="T63" fmla="*/ 61 h 128"/>
                <a:gd name="T64" fmla="*/ 154 w 184"/>
                <a:gd name="T65" fmla="*/ 40 h 128"/>
                <a:gd name="T66" fmla="*/ 171 w 184"/>
                <a:gd name="T67" fmla="*/ 6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128">
                  <a:moveTo>
                    <a:pt x="181" y="20"/>
                  </a:moveTo>
                  <a:cubicBezTo>
                    <a:pt x="179" y="11"/>
                    <a:pt x="171" y="3"/>
                    <a:pt x="161" y="2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69" y="0"/>
                    <a:pt x="46" y="0"/>
                    <a:pt x="23" y="2"/>
                  </a:cubicBezTo>
                  <a:cubicBezTo>
                    <a:pt x="13" y="3"/>
                    <a:pt x="5" y="11"/>
                    <a:pt x="3" y="20"/>
                  </a:cubicBezTo>
                  <a:cubicBezTo>
                    <a:pt x="0" y="34"/>
                    <a:pt x="0" y="50"/>
                    <a:pt x="0" y="64"/>
                  </a:cubicBezTo>
                  <a:cubicBezTo>
                    <a:pt x="0" y="78"/>
                    <a:pt x="0" y="94"/>
                    <a:pt x="3" y="108"/>
                  </a:cubicBezTo>
                  <a:cubicBezTo>
                    <a:pt x="5" y="117"/>
                    <a:pt x="13" y="125"/>
                    <a:pt x="23" y="126"/>
                  </a:cubicBezTo>
                  <a:cubicBezTo>
                    <a:pt x="46" y="128"/>
                    <a:pt x="69" y="128"/>
                    <a:pt x="92" y="128"/>
                  </a:cubicBezTo>
                  <a:cubicBezTo>
                    <a:pt x="115" y="128"/>
                    <a:pt x="138" y="128"/>
                    <a:pt x="161" y="126"/>
                  </a:cubicBezTo>
                  <a:cubicBezTo>
                    <a:pt x="171" y="125"/>
                    <a:pt x="179" y="117"/>
                    <a:pt x="181" y="108"/>
                  </a:cubicBezTo>
                  <a:cubicBezTo>
                    <a:pt x="184" y="94"/>
                    <a:pt x="184" y="78"/>
                    <a:pt x="184" y="64"/>
                  </a:cubicBezTo>
                  <a:cubicBezTo>
                    <a:pt x="184" y="50"/>
                    <a:pt x="184" y="34"/>
                    <a:pt x="181" y="20"/>
                  </a:cubicBezTo>
                  <a:close/>
                  <a:moveTo>
                    <a:pt x="52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52" y="20"/>
                    <a:pt x="52" y="20"/>
                    <a:pt x="52" y="20"/>
                  </a:cubicBezTo>
                  <a:lnTo>
                    <a:pt x="52" y="31"/>
                  </a:lnTo>
                  <a:close/>
                  <a:moveTo>
                    <a:pt x="86" y="102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1" y="101"/>
                    <a:pt x="66" y="103"/>
                    <a:pt x="62" y="103"/>
                  </a:cubicBezTo>
                  <a:cubicBezTo>
                    <a:pt x="59" y="103"/>
                    <a:pt x="56" y="102"/>
                    <a:pt x="55" y="99"/>
                  </a:cubicBezTo>
                  <a:cubicBezTo>
                    <a:pt x="54" y="97"/>
                    <a:pt x="54" y="94"/>
                    <a:pt x="54" y="8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89"/>
                    <a:pt x="65" y="90"/>
                    <a:pt x="65" y="90"/>
                  </a:cubicBezTo>
                  <a:cubicBezTo>
                    <a:pt x="66" y="92"/>
                    <a:pt x="66" y="93"/>
                    <a:pt x="68" y="93"/>
                  </a:cubicBezTo>
                  <a:cubicBezTo>
                    <a:pt x="70" y="93"/>
                    <a:pt x="73" y="91"/>
                    <a:pt x="75" y="88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86" y="41"/>
                    <a:pt x="86" y="41"/>
                    <a:pt x="86" y="41"/>
                  </a:cubicBezTo>
                  <a:lnTo>
                    <a:pt x="86" y="102"/>
                  </a:lnTo>
                  <a:close/>
                  <a:moveTo>
                    <a:pt x="129" y="84"/>
                  </a:moveTo>
                  <a:cubicBezTo>
                    <a:pt x="129" y="89"/>
                    <a:pt x="128" y="94"/>
                    <a:pt x="127" y="96"/>
                  </a:cubicBezTo>
                  <a:cubicBezTo>
                    <a:pt x="126" y="101"/>
                    <a:pt x="123" y="103"/>
                    <a:pt x="118" y="103"/>
                  </a:cubicBezTo>
                  <a:cubicBezTo>
                    <a:pt x="115" y="103"/>
                    <a:pt x="111" y="101"/>
                    <a:pt x="107" y="96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11" y="42"/>
                    <a:pt x="114" y="40"/>
                    <a:pt x="118" y="40"/>
                  </a:cubicBezTo>
                  <a:cubicBezTo>
                    <a:pt x="123" y="40"/>
                    <a:pt x="126" y="42"/>
                    <a:pt x="127" y="47"/>
                  </a:cubicBezTo>
                  <a:cubicBezTo>
                    <a:pt x="128" y="49"/>
                    <a:pt x="129" y="53"/>
                    <a:pt x="129" y="59"/>
                  </a:cubicBezTo>
                  <a:lnTo>
                    <a:pt x="129" y="84"/>
                  </a:lnTo>
                  <a:close/>
                  <a:moveTo>
                    <a:pt x="171" y="74"/>
                  </a:moveTo>
                  <a:cubicBezTo>
                    <a:pt x="148" y="74"/>
                    <a:pt x="148" y="74"/>
                    <a:pt x="148" y="74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90"/>
                    <a:pt x="150" y="93"/>
                    <a:pt x="154" y="93"/>
                  </a:cubicBezTo>
                  <a:cubicBezTo>
                    <a:pt x="157" y="93"/>
                    <a:pt x="158" y="91"/>
                    <a:pt x="159" y="88"/>
                  </a:cubicBezTo>
                  <a:cubicBezTo>
                    <a:pt x="159" y="88"/>
                    <a:pt x="159" y="85"/>
                    <a:pt x="159" y="81"/>
                  </a:cubicBezTo>
                  <a:cubicBezTo>
                    <a:pt x="171" y="81"/>
                    <a:pt x="171" y="81"/>
                    <a:pt x="171" y="81"/>
                  </a:cubicBezTo>
                  <a:cubicBezTo>
                    <a:pt x="171" y="83"/>
                    <a:pt x="171" y="83"/>
                    <a:pt x="171" y="83"/>
                  </a:cubicBezTo>
                  <a:cubicBezTo>
                    <a:pt x="171" y="86"/>
                    <a:pt x="170" y="89"/>
                    <a:pt x="170" y="90"/>
                  </a:cubicBezTo>
                  <a:cubicBezTo>
                    <a:pt x="170" y="92"/>
                    <a:pt x="169" y="94"/>
                    <a:pt x="168" y="96"/>
                  </a:cubicBezTo>
                  <a:cubicBezTo>
                    <a:pt x="165" y="101"/>
                    <a:pt x="160" y="103"/>
                    <a:pt x="154" y="103"/>
                  </a:cubicBezTo>
                  <a:cubicBezTo>
                    <a:pt x="148" y="103"/>
                    <a:pt x="144" y="101"/>
                    <a:pt x="141" y="97"/>
                  </a:cubicBezTo>
                  <a:cubicBezTo>
                    <a:pt x="138" y="94"/>
                    <a:pt x="137" y="89"/>
                    <a:pt x="137" y="82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7" y="54"/>
                    <a:pt x="138" y="49"/>
                    <a:pt x="141" y="46"/>
                  </a:cubicBezTo>
                  <a:cubicBezTo>
                    <a:pt x="144" y="42"/>
                    <a:pt x="148" y="40"/>
                    <a:pt x="154" y="40"/>
                  </a:cubicBezTo>
                  <a:cubicBezTo>
                    <a:pt x="160" y="40"/>
                    <a:pt x="164" y="42"/>
                    <a:pt x="167" y="46"/>
                  </a:cubicBezTo>
                  <a:cubicBezTo>
                    <a:pt x="169" y="49"/>
                    <a:pt x="171" y="54"/>
                    <a:pt x="171" y="61"/>
                  </a:cubicBezTo>
                  <a:lnTo>
                    <a:pt x="17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/>
            <p:cNvSpPr>
              <a:spLocks/>
            </p:cNvSpPr>
            <p:nvPr/>
          </p:nvSpPr>
          <p:spPr bwMode="auto">
            <a:xfrm>
              <a:off x="11479213" y="431800"/>
              <a:ext cx="33338" cy="41275"/>
            </a:xfrm>
            <a:custGeom>
              <a:avLst/>
              <a:gdLst>
                <a:gd name="T0" fmla="*/ 6 w 11"/>
                <a:gd name="T1" fmla="*/ 0 h 14"/>
                <a:gd name="T2" fmla="*/ 0 w 11"/>
                <a:gd name="T3" fmla="*/ 9 h 14"/>
                <a:gd name="T4" fmla="*/ 0 w 11"/>
                <a:gd name="T5" fmla="*/ 14 h 14"/>
                <a:gd name="T6" fmla="*/ 11 w 11"/>
                <a:gd name="T7" fmla="*/ 14 h 14"/>
                <a:gd name="T8" fmla="*/ 11 w 11"/>
                <a:gd name="T9" fmla="*/ 9 h 14"/>
                <a:gd name="T10" fmla="*/ 6 w 1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4">
                  <a:moveTo>
                    <a:pt x="6" y="0"/>
                  </a:moveTo>
                  <a:cubicBezTo>
                    <a:pt x="2" y="0"/>
                    <a:pt x="0" y="3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3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11356975" y="431800"/>
              <a:ext cx="30163" cy="128588"/>
            </a:xfrm>
            <a:custGeom>
              <a:avLst/>
              <a:gdLst>
                <a:gd name="T0" fmla="*/ 6 w 10"/>
                <a:gd name="T1" fmla="*/ 0 h 43"/>
                <a:gd name="T2" fmla="*/ 0 w 10"/>
                <a:gd name="T3" fmla="*/ 3 h 43"/>
                <a:gd name="T4" fmla="*/ 0 w 10"/>
                <a:gd name="T5" fmla="*/ 40 h 43"/>
                <a:gd name="T6" fmla="*/ 6 w 10"/>
                <a:gd name="T7" fmla="*/ 43 h 43"/>
                <a:gd name="T8" fmla="*/ 10 w 10"/>
                <a:gd name="T9" fmla="*/ 35 h 43"/>
                <a:gd name="T10" fmla="*/ 10 w 10"/>
                <a:gd name="T11" fmla="*/ 8 h 43"/>
                <a:gd name="T12" fmla="*/ 6 w 10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3">
                  <a:moveTo>
                    <a:pt x="6" y="0"/>
                  </a:moveTo>
                  <a:cubicBezTo>
                    <a:pt x="4" y="0"/>
                    <a:pt x="2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2"/>
                    <a:pt x="4" y="43"/>
                    <a:pt x="6" y="43"/>
                  </a:cubicBezTo>
                  <a:cubicBezTo>
                    <a:pt x="9" y="43"/>
                    <a:pt x="10" y="40"/>
                    <a:pt x="10" y="3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11366500" y="77788"/>
              <a:ext cx="98425" cy="187325"/>
            </a:xfrm>
            <a:custGeom>
              <a:avLst/>
              <a:gdLst>
                <a:gd name="T0" fmla="*/ 9 w 33"/>
                <a:gd name="T1" fmla="*/ 63 h 63"/>
                <a:gd name="T2" fmla="*/ 22 w 33"/>
                <a:gd name="T3" fmla="*/ 55 h 63"/>
                <a:gd name="T4" fmla="*/ 22 w 33"/>
                <a:gd name="T5" fmla="*/ 62 h 63"/>
                <a:gd name="T6" fmla="*/ 33 w 33"/>
                <a:gd name="T7" fmla="*/ 62 h 63"/>
                <a:gd name="T8" fmla="*/ 33 w 33"/>
                <a:gd name="T9" fmla="*/ 0 h 63"/>
                <a:gd name="T10" fmla="*/ 22 w 33"/>
                <a:gd name="T11" fmla="*/ 0 h 63"/>
                <a:gd name="T12" fmla="*/ 22 w 33"/>
                <a:gd name="T13" fmla="*/ 48 h 63"/>
                <a:gd name="T14" fmla="*/ 14 w 33"/>
                <a:gd name="T15" fmla="*/ 53 h 63"/>
                <a:gd name="T16" fmla="*/ 12 w 33"/>
                <a:gd name="T17" fmla="*/ 50 h 63"/>
                <a:gd name="T18" fmla="*/ 12 w 33"/>
                <a:gd name="T19" fmla="*/ 46 h 63"/>
                <a:gd name="T20" fmla="*/ 12 w 33"/>
                <a:gd name="T21" fmla="*/ 0 h 63"/>
                <a:gd name="T22" fmla="*/ 0 w 33"/>
                <a:gd name="T23" fmla="*/ 0 h 63"/>
                <a:gd name="T24" fmla="*/ 0 w 33"/>
                <a:gd name="T25" fmla="*/ 49 h 63"/>
                <a:gd name="T26" fmla="*/ 1 w 33"/>
                <a:gd name="T27" fmla="*/ 58 h 63"/>
                <a:gd name="T28" fmla="*/ 9 w 33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63">
                  <a:moveTo>
                    <a:pt x="9" y="63"/>
                  </a:moveTo>
                  <a:cubicBezTo>
                    <a:pt x="13" y="63"/>
                    <a:pt x="17" y="61"/>
                    <a:pt x="22" y="55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51"/>
                    <a:pt x="17" y="53"/>
                    <a:pt x="14" y="53"/>
                  </a:cubicBezTo>
                  <a:cubicBezTo>
                    <a:pt x="13" y="53"/>
                    <a:pt x="12" y="52"/>
                    <a:pt x="12" y="50"/>
                  </a:cubicBezTo>
                  <a:cubicBezTo>
                    <a:pt x="12" y="50"/>
                    <a:pt x="12" y="48"/>
                    <a:pt x="12" y="4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1" y="57"/>
                    <a:pt x="1" y="58"/>
                  </a:cubicBezTo>
                  <a:cubicBezTo>
                    <a:pt x="3" y="62"/>
                    <a:pt x="5" y="63"/>
                    <a:pt x="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/>
            <p:cNvSpPr>
              <a:spLocks/>
            </p:cNvSpPr>
            <p:nvPr/>
          </p:nvSpPr>
          <p:spPr bwMode="auto">
            <a:xfrm>
              <a:off x="11114088" y="14288"/>
              <a:ext cx="127000" cy="247650"/>
            </a:xfrm>
            <a:custGeom>
              <a:avLst/>
              <a:gdLst>
                <a:gd name="T0" fmla="*/ 15 w 43"/>
                <a:gd name="T1" fmla="*/ 49 h 83"/>
                <a:gd name="T2" fmla="*/ 15 w 43"/>
                <a:gd name="T3" fmla="*/ 83 h 83"/>
                <a:gd name="T4" fmla="*/ 28 w 43"/>
                <a:gd name="T5" fmla="*/ 83 h 83"/>
                <a:gd name="T6" fmla="*/ 28 w 43"/>
                <a:gd name="T7" fmla="*/ 49 h 83"/>
                <a:gd name="T8" fmla="*/ 43 w 43"/>
                <a:gd name="T9" fmla="*/ 0 h 83"/>
                <a:gd name="T10" fmla="*/ 30 w 43"/>
                <a:gd name="T11" fmla="*/ 0 h 83"/>
                <a:gd name="T12" fmla="*/ 22 w 43"/>
                <a:gd name="T13" fmla="*/ 33 h 83"/>
                <a:gd name="T14" fmla="*/ 13 w 43"/>
                <a:gd name="T15" fmla="*/ 0 h 83"/>
                <a:gd name="T16" fmla="*/ 0 w 43"/>
                <a:gd name="T17" fmla="*/ 0 h 83"/>
                <a:gd name="T18" fmla="*/ 8 w 43"/>
                <a:gd name="T19" fmla="*/ 23 h 83"/>
                <a:gd name="T20" fmla="*/ 15 w 43"/>
                <a:gd name="T21" fmla="*/ 4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83">
                  <a:moveTo>
                    <a:pt x="15" y="49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8"/>
                    <a:pt x="5" y="15"/>
                    <a:pt x="8" y="23"/>
                  </a:cubicBezTo>
                  <a:cubicBezTo>
                    <a:pt x="12" y="35"/>
                    <a:pt x="14" y="43"/>
                    <a:pt x="1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" name="Freeform 50"/>
            <p:cNvSpPr>
              <a:spLocks noEditPoints="1"/>
            </p:cNvSpPr>
            <p:nvPr/>
          </p:nvSpPr>
          <p:spPr bwMode="auto">
            <a:xfrm>
              <a:off x="11241088" y="74613"/>
              <a:ext cx="98425" cy="190500"/>
            </a:xfrm>
            <a:custGeom>
              <a:avLst/>
              <a:gdLst>
                <a:gd name="T0" fmla="*/ 17 w 33"/>
                <a:gd name="T1" fmla="*/ 64 h 64"/>
                <a:gd name="T2" fmla="*/ 30 w 33"/>
                <a:gd name="T3" fmla="*/ 58 h 64"/>
                <a:gd name="T4" fmla="*/ 33 w 33"/>
                <a:gd name="T5" fmla="*/ 43 h 64"/>
                <a:gd name="T6" fmla="*/ 33 w 33"/>
                <a:gd name="T7" fmla="*/ 21 h 64"/>
                <a:gd name="T8" fmla="*/ 30 w 33"/>
                <a:gd name="T9" fmla="*/ 7 h 64"/>
                <a:gd name="T10" fmla="*/ 17 w 33"/>
                <a:gd name="T11" fmla="*/ 0 h 64"/>
                <a:gd name="T12" fmla="*/ 3 w 33"/>
                <a:gd name="T13" fmla="*/ 7 h 64"/>
                <a:gd name="T14" fmla="*/ 0 w 33"/>
                <a:gd name="T15" fmla="*/ 21 h 64"/>
                <a:gd name="T16" fmla="*/ 0 w 33"/>
                <a:gd name="T17" fmla="*/ 43 h 64"/>
                <a:gd name="T18" fmla="*/ 3 w 33"/>
                <a:gd name="T19" fmla="*/ 58 h 64"/>
                <a:gd name="T20" fmla="*/ 17 w 33"/>
                <a:gd name="T21" fmla="*/ 64 h 64"/>
                <a:gd name="T22" fmla="*/ 11 w 33"/>
                <a:gd name="T23" fmla="*/ 19 h 64"/>
                <a:gd name="T24" fmla="*/ 17 w 33"/>
                <a:gd name="T25" fmla="*/ 10 h 64"/>
                <a:gd name="T26" fmla="*/ 22 w 33"/>
                <a:gd name="T27" fmla="*/ 19 h 64"/>
                <a:gd name="T28" fmla="*/ 22 w 33"/>
                <a:gd name="T29" fmla="*/ 45 h 64"/>
                <a:gd name="T30" fmla="*/ 17 w 33"/>
                <a:gd name="T31" fmla="*/ 54 h 64"/>
                <a:gd name="T32" fmla="*/ 11 w 33"/>
                <a:gd name="T33" fmla="*/ 45 h 64"/>
                <a:gd name="T34" fmla="*/ 11 w 33"/>
                <a:gd name="T35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64">
                  <a:moveTo>
                    <a:pt x="17" y="64"/>
                  </a:moveTo>
                  <a:cubicBezTo>
                    <a:pt x="22" y="64"/>
                    <a:pt x="27" y="62"/>
                    <a:pt x="30" y="58"/>
                  </a:cubicBezTo>
                  <a:cubicBezTo>
                    <a:pt x="32" y="55"/>
                    <a:pt x="33" y="50"/>
                    <a:pt x="33" y="4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5"/>
                    <a:pt x="32" y="10"/>
                    <a:pt x="30" y="7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11" y="0"/>
                    <a:pt x="7" y="2"/>
                    <a:pt x="3" y="7"/>
                  </a:cubicBezTo>
                  <a:cubicBezTo>
                    <a:pt x="1" y="10"/>
                    <a:pt x="0" y="15"/>
                    <a:pt x="0" y="2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0"/>
                    <a:pt x="1" y="55"/>
                    <a:pt x="3" y="58"/>
                  </a:cubicBezTo>
                  <a:cubicBezTo>
                    <a:pt x="7" y="62"/>
                    <a:pt x="11" y="64"/>
                    <a:pt x="17" y="64"/>
                  </a:cubicBezTo>
                  <a:close/>
                  <a:moveTo>
                    <a:pt x="11" y="19"/>
                  </a:moveTo>
                  <a:cubicBezTo>
                    <a:pt x="11" y="13"/>
                    <a:pt x="13" y="10"/>
                    <a:pt x="17" y="10"/>
                  </a:cubicBezTo>
                  <a:cubicBezTo>
                    <a:pt x="20" y="10"/>
                    <a:pt x="22" y="13"/>
                    <a:pt x="22" y="19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51"/>
                    <a:pt x="20" y="54"/>
                    <a:pt x="17" y="54"/>
                  </a:cubicBezTo>
                  <a:cubicBezTo>
                    <a:pt x="13" y="54"/>
                    <a:pt x="11" y="51"/>
                    <a:pt x="11" y="45"/>
                  </a:cubicBezTo>
                  <a:lnTo>
                    <a:pt x="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77" name="图片 76"/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51" y="2997682"/>
            <a:ext cx="1870962" cy="283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图片 7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84" y="3017945"/>
            <a:ext cx="1832261" cy="281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图片 7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24" y="2997682"/>
            <a:ext cx="1832261" cy="283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图片 7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83" y="2997682"/>
            <a:ext cx="1783874" cy="2831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  <p:bldP spid="52" grpId="0" animBg="1"/>
      <p:bldP spid="53" grpId="0"/>
      <p:bldP spid="54" grpId="0" animBg="1"/>
      <p:bldP spid="55" grpId="0" animBg="1"/>
      <p:bldP spid="56" grpId="0" animBg="1"/>
      <p:bldP spid="57" grpId="0"/>
      <p:bldP spid="58" grpId="0" animBg="1"/>
      <p:bldP spid="59" grpId="0"/>
      <p:bldP spid="60" grpId="0" animBg="1"/>
      <p:bldP spid="61" grpId="0" animBg="1"/>
      <p:bldP spid="62" grpId="0" animBg="1"/>
      <p:bldP spid="63" grpId="0"/>
      <p:bldP spid="64" grpId="0" animBg="1"/>
      <p:bldP spid="65" grpId="0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6"/>
          <p:cNvSpPr txBox="1"/>
          <p:nvPr/>
        </p:nvSpPr>
        <p:spPr>
          <a:xfrm>
            <a:off x="3341511" y="258228"/>
            <a:ext cx="55089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作品功能</a:t>
            </a:r>
            <a:endParaRPr lang="en-US" altLang="zh-CN" sz="4400" b="1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functions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1" name="Freeform: Shape 14"/>
          <p:cNvSpPr/>
          <p:nvPr/>
        </p:nvSpPr>
        <p:spPr>
          <a:xfrm>
            <a:off x="1108364" y="1427020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6"/>
          <p:cNvSpPr/>
          <p:nvPr/>
        </p:nvSpPr>
        <p:spPr>
          <a:xfrm>
            <a:off x="1108364" y="2708564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/>
          <p:cNvSpPr/>
          <p:nvPr/>
        </p:nvSpPr>
        <p:spPr>
          <a:xfrm>
            <a:off x="1108364" y="6123711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18"/>
          <p:cNvSpPr txBox="1"/>
          <p:nvPr/>
        </p:nvSpPr>
        <p:spPr>
          <a:xfrm>
            <a:off x="2153627" y="1644105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0x0D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5" name="Oval 19"/>
          <p:cNvSpPr>
            <a:spLocks noChangeAspect="1"/>
          </p:cNvSpPr>
          <p:nvPr/>
        </p:nvSpPr>
        <p:spPr>
          <a:xfrm>
            <a:off x="1289977" y="1708785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/>
          <p:cNvSpPr>
            <a:spLocks noChangeAspect="1"/>
          </p:cNvSpPr>
          <p:nvPr/>
        </p:nvSpPr>
        <p:spPr bwMode="auto">
          <a:xfrm>
            <a:off x="1474283" y="1816675"/>
            <a:ext cx="237067" cy="457200"/>
          </a:xfrm>
          <a:custGeom>
            <a:avLst/>
            <a:gdLst>
              <a:gd name="T0" fmla="*/ 112 w 112"/>
              <a:gd name="T1" fmla="*/ 36 h 216"/>
              <a:gd name="T2" fmla="*/ 92 w 112"/>
              <a:gd name="T3" fmla="*/ 36 h 216"/>
              <a:gd name="T4" fmla="*/ 73 w 112"/>
              <a:gd name="T5" fmla="*/ 55 h 216"/>
              <a:gd name="T6" fmla="*/ 73 w 112"/>
              <a:gd name="T7" fmla="*/ 79 h 216"/>
              <a:gd name="T8" fmla="*/ 111 w 112"/>
              <a:gd name="T9" fmla="*/ 79 h 216"/>
              <a:gd name="T10" fmla="*/ 111 w 112"/>
              <a:gd name="T11" fmla="*/ 118 h 216"/>
              <a:gd name="T12" fmla="*/ 73 w 112"/>
              <a:gd name="T13" fmla="*/ 118 h 216"/>
              <a:gd name="T14" fmla="*/ 73 w 112"/>
              <a:gd name="T15" fmla="*/ 216 h 216"/>
              <a:gd name="T16" fmla="*/ 33 w 112"/>
              <a:gd name="T17" fmla="*/ 216 h 216"/>
              <a:gd name="T18" fmla="*/ 33 w 112"/>
              <a:gd name="T19" fmla="*/ 118 h 216"/>
              <a:gd name="T20" fmla="*/ 0 w 112"/>
              <a:gd name="T21" fmla="*/ 118 h 216"/>
              <a:gd name="T22" fmla="*/ 0 w 112"/>
              <a:gd name="T23" fmla="*/ 79 h 216"/>
              <a:gd name="T24" fmla="*/ 33 w 112"/>
              <a:gd name="T25" fmla="*/ 79 h 216"/>
              <a:gd name="T26" fmla="*/ 33 w 112"/>
              <a:gd name="T27" fmla="*/ 51 h 216"/>
              <a:gd name="T28" fmla="*/ 82 w 112"/>
              <a:gd name="T29" fmla="*/ 0 h 216"/>
              <a:gd name="T30" fmla="*/ 112 w 112"/>
              <a:gd name="T31" fmla="*/ 0 h 216"/>
              <a:gd name="T32" fmla="*/ 112 w 112"/>
              <a:gd name="T33" fmla="*/ 3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216">
                <a:moveTo>
                  <a:pt x="112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76" y="36"/>
                  <a:pt x="73" y="44"/>
                  <a:pt x="73" y="55"/>
                </a:cubicBezTo>
                <a:cubicBezTo>
                  <a:pt x="73" y="79"/>
                  <a:pt x="73" y="79"/>
                  <a:pt x="73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3" y="216"/>
                  <a:pt x="73" y="216"/>
                  <a:pt x="73" y="216"/>
                </a:cubicBezTo>
                <a:cubicBezTo>
                  <a:pt x="33" y="216"/>
                  <a:pt x="33" y="216"/>
                  <a:pt x="33" y="216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79"/>
                  <a:pt x="0" y="79"/>
                  <a:pt x="0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18"/>
                  <a:pt x="53" y="0"/>
                  <a:pt x="82" y="0"/>
                </a:cubicBezTo>
                <a:cubicBezTo>
                  <a:pt x="112" y="0"/>
                  <a:pt x="112" y="0"/>
                  <a:pt x="112" y="0"/>
                </a:cubicBezTo>
                <a:lnTo>
                  <a:pt x="112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7" name="TextBox 33"/>
          <p:cNvSpPr txBox="1"/>
          <p:nvPr/>
        </p:nvSpPr>
        <p:spPr>
          <a:xfrm>
            <a:off x="1250949" y="6213811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文章推荐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Freeform: Shape 34"/>
          <p:cNvSpPr/>
          <p:nvPr/>
        </p:nvSpPr>
        <p:spPr>
          <a:xfrm>
            <a:off x="3615714" y="1439619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4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5"/>
          <p:cNvSpPr/>
          <p:nvPr/>
        </p:nvSpPr>
        <p:spPr>
          <a:xfrm>
            <a:off x="3615714" y="2721163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4CC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6"/>
          <p:cNvSpPr/>
          <p:nvPr/>
        </p:nvSpPr>
        <p:spPr>
          <a:xfrm>
            <a:off x="3615714" y="6136310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37"/>
          <p:cNvSpPr txBox="1"/>
          <p:nvPr/>
        </p:nvSpPr>
        <p:spPr>
          <a:xfrm>
            <a:off x="4660977" y="1656704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42" name="Oval 38"/>
          <p:cNvSpPr>
            <a:spLocks noChangeAspect="1"/>
          </p:cNvSpPr>
          <p:nvPr/>
        </p:nvSpPr>
        <p:spPr>
          <a:xfrm>
            <a:off x="3797327" y="1721384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0"/>
          <p:cNvSpPr txBox="1"/>
          <p:nvPr/>
        </p:nvSpPr>
        <p:spPr>
          <a:xfrm>
            <a:off x="3758299" y="6226410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设置功能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Freeform: Shape 41"/>
          <p:cNvSpPr/>
          <p:nvPr/>
        </p:nvSpPr>
        <p:spPr>
          <a:xfrm>
            <a:off x="6123064" y="1444252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4C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2"/>
          <p:cNvSpPr/>
          <p:nvPr/>
        </p:nvSpPr>
        <p:spPr>
          <a:xfrm>
            <a:off x="6123064" y="2725796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F4C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3"/>
          <p:cNvSpPr/>
          <p:nvPr/>
        </p:nvSpPr>
        <p:spPr>
          <a:xfrm>
            <a:off x="6123064" y="6140943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4"/>
          <p:cNvSpPr txBox="1"/>
          <p:nvPr/>
        </p:nvSpPr>
        <p:spPr>
          <a:xfrm>
            <a:off x="7187471" y="1661337"/>
            <a:ext cx="1328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0x0F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48" name="Oval 45"/>
          <p:cNvSpPr>
            <a:spLocks noChangeAspect="1"/>
          </p:cNvSpPr>
          <p:nvPr/>
        </p:nvSpPr>
        <p:spPr>
          <a:xfrm>
            <a:off x="6304677" y="1726017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47"/>
          <p:cNvSpPr txBox="1"/>
          <p:nvPr/>
        </p:nvSpPr>
        <p:spPr>
          <a:xfrm>
            <a:off x="6265649" y="6231043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单词</a:t>
            </a:r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本及释义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Freeform: Shape 48"/>
          <p:cNvSpPr/>
          <p:nvPr/>
        </p:nvSpPr>
        <p:spPr>
          <a:xfrm>
            <a:off x="8641387" y="1448558"/>
            <a:ext cx="2434040" cy="1177636"/>
          </a:xfrm>
          <a:custGeom>
            <a:avLst/>
            <a:gdLst>
              <a:gd name="connsiteX0" fmla="*/ 48492 w 2434040"/>
              <a:gd name="connsiteY0" fmla="*/ 0 h 1177636"/>
              <a:gd name="connsiteX1" fmla="*/ 196277 w 2434040"/>
              <a:gd name="connsiteY1" fmla="*/ 0 h 1177636"/>
              <a:gd name="connsiteX2" fmla="*/ 242454 w 2434040"/>
              <a:gd name="connsiteY2" fmla="*/ 0 h 1177636"/>
              <a:gd name="connsiteX3" fmla="*/ 2191586 w 2434040"/>
              <a:gd name="connsiteY3" fmla="*/ 0 h 1177636"/>
              <a:gd name="connsiteX4" fmla="*/ 2237762 w 2434040"/>
              <a:gd name="connsiteY4" fmla="*/ 0 h 1177636"/>
              <a:gd name="connsiteX5" fmla="*/ 2385548 w 2434040"/>
              <a:gd name="connsiteY5" fmla="*/ 0 h 1177636"/>
              <a:gd name="connsiteX6" fmla="*/ 2434040 w 2434040"/>
              <a:gd name="connsiteY6" fmla="*/ 48492 h 1177636"/>
              <a:gd name="connsiteX7" fmla="*/ 2434040 w 2434040"/>
              <a:gd name="connsiteY7" fmla="*/ 1129144 h 1177636"/>
              <a:gd name="connsiteX8" fmla="*/ 2385548 w 2434040"/>
              <a:gd name="connsiteY8" fmla="*/ 1177636 h 1177636"/>
              <a:gd name="connsiteX9" fmla="*/ 2237762 w 2434040"/>
              <a:gd name="connsiteY9" fmla="*/ 1177636 h 1177636"/>
              <a:gd name="connsiteX10" fmla="*/ 2191586 w 2434040"/>
              <a:gd name="connsiteY10" fmla="*/ 1177636 h 1177636"/>
              <a:gd name="connsiteX11" fmla="*/ 242454 w 2434040"/>
              <a:gd name="connsiteY11" fmla="*/ 1177636 h 1177636"/>
              <a:gd name="connsiteX12" fmla="*/ 196277 w 2434040"/>
              <a:gd name="connsiteY12" fmla="*/ 1177636 h 1177636"/>
              <a:gd name="connsiteX13" fmla="*/ 48492 w 2434040"/>
              <a:gd name="connsiteY13" fmla="*/ 1177636 h 1177636"/>
              <a:gd name="connsiteX14" fmla="*/ 0 w 2434040"/>
              <a:gd name="connsiteY14" fmla="*/ 1129144 h 1177636"/>
              <a:gd name="connsiteX15" fmla="*/ 0 w 2434040"/>
              <a:gd name="connsiteY15" fmla="*/ 981359 h 1177636"/>
              <a:gd name="connsiteX16" fmla="*/ 0 w 2434040"/>
              <a:gd name="connsiteY16" fmla="*/ 196277 h 1177636"/>
              <a:gd name="connsiteX17" fmla="*/ 0 w 2434040"/>
              <a:gd name="connsiteY17" fmla="*/ 48492 h 1177636"/>
              <a:gd name="connsiteX18" fmla="*/ 48492 w 2434040"/>
              <a:gd name="connsiteY18" fmla="*/ 0 h 117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040" h="1177636">
                <a:moveTo>
                  <a:pt x="48492" y="0"/>
                </a:moveTo>
                <a:lnTo>
                  <a:pt x="196277" y="0"/>
                </a:lnTo>
                <a:lnTo>
                  <a:pt x="242454" y="0"/>
                </a:lnTo>
                <a:lnTo>
                  <a:pt x="2191586" y="0"/>
                </a:lnTo>
                <a:lnTo>
                  <a:pt x="2237762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1129144"/>
                </a:lnTo>
                <a:cubicBezTo>
                  <a:pt x="2434040" y="1155925"/>
                  <a:pt x="2412329" y="1177636"/>
                  <a:pt x="2385548" y="1177636"/>
                </a:cubicBezTo>
                <a:lnTo>
                  <a:pt x="2237762" y="1177636"/>
                </a:lnTo>
                <a:lnTo>
                  <a:pt x="2191586" y="1177636"/>
                </a:lnTo>
                <a:lnTo>
                  <a:pt x="242454" y="1177636"/>
                </a:lnTo>
                <a:lnTo>
                  <a:pt x="196277" y="1177636"/>
                </a:lnTo>
                <a:lnTo>
                  <a:pt x="48492" y="1177636"/>
                </a:lnTo>
                <a:cubicBezTo>
                  <a:pt x="21711" y="1177636"/>
                  <a:pt x="0" y="1155925"/>
                  <a:pt x="0" y="1129144"/>
                </a:cubicBezTo>
                <a:lnTo>
                  <a:pt x="0" y="981359"/>
                </a:lnTo>
                <a:lnTo>
                  <a:pt x="0" y="196277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57C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49"/>
          <p:cNvSpPr/>
          <p:nvPr/>
        </p:nvSpPr>
        <p:spPr>
          <a:xfrm>
            <a:off x="8641387" y="2730102"/>
            <a:ext cx="2434040" cy="3567547"/>
          </a:xfrm>
          <a:custGeom>
            <a:avLst/>
            <a:gdLst>
              <a:gd name="connsiteX0" fmla="*/ 48492 w 2434040"/>
              <a:gd name="connsiteY0" fmla="*/ 0 h 3138056"/>
              <a:gd name="connsiteX1" fmla="*/ 116612 w 2434040"/>
              <a:gd name="connsiteY1" fmla="*/ 0 h 3138056"/>
              <a:gd name="connsiteX2" fmla="*/ 242454 w 2434040"/>
              <a:gd name="connsiteY2" fmla="*/ 0 h 3138056"/>
              <a:gd name="connsiteX3" fmla="*/ 2191586 w 2434040"/>
              <a:gd name="connsiteY3" fmla="*/ 0 h 3138056"/>
              <a:gd name="connsiteX4" fmla="*/ 2317427 w 2434040"/>
              <a:gd name="connsiteY4" fmla="*/ 0 h 3138056"/>
              <a:gd name="connsiteX5" fmla="*/ 2385548 w 2434040"/>
              <a:gd name="connsiteY5" fmla="*/ 0 h 3138056"/>
              <a:gd name="connsiteX6" fmla="*/ 2434040 w 2434040"/>
              <a:gd name="connsiteY6" fmla="*/ 48492 h 3138056"/>
              <a:gd name="connsiteX7" fmla="*/ 2434040 w 2434040"/>
              <a:gd name="connsiteY7" fmla="*/ 3089564 h 3138056"/>
              <a:gd name="connsiteX8" fmla="*/ 2385548 w 2434040"/>
              <a:gd name="connsiteY8" fmla="*/ 3138056 h 3138056"/>
              <a:gd name="connsiteX9" fmla="*/ 2191586 w 2434040"/>
              <a:gd name="connsiteY9" fmla="*/ 3138056 h 3138056"/>
              <a:gd name="connsiteX10" fmla="*/ 2191584 w 2434040"/>
              <a:gd name="connsiteY10" fmla="*/ 3138055 h 3138056"/>
              <a:gd name="connsiteX11" fmla="*/ 242456 w 2434040"/>
              <a:gd name="connsiteY11" fmla="*/ 3138055 h 3138056"/>
              <a:gd name="connsiteX12" fmla="*/ 242454 w 2434040"/>
              <a:gd name="connsiteY12" fmla="*/ 3138056 h 3138056"/>
              <a:gd name="connsiteX13" fmla="*/ 48492 w 2434040"/>
              <a:gd name="connsiteY13" fmla="*/ 3138056 h 3138056"/>
              <a:gd name="connsiteX14" fmla="*/ 0 w 2434040"/>
              <a:gd name="connsiteY14" fmla="*/ 3089564 h 3138056"/>
              <a:gd name="connsiteX15" fmla="*/ 0 w 2434040"/>
              <a:gd name="connsiteY15" fmla="*/ 3021443 h 3138056"/>
              <a:gd name="connsiteX16" fmla="*/ 0 w 2434040"/>
              <a:gd name="connsiteY16" fmla="*/ 2555011 h 3138056"/>
              <a:gd name="connsiteX17" fmla="*/ 0 w 2434040"/>
              <a:gd name="connsiteY17" fmla="*/ 583044 h 3138056"/>
              <a:gd name="connsiteX18" fmla="*/ 0 w 2434040"/>
              <a:gd name="connsiteY18" fmla="*/ 116612 h 3138056"/>
              <a:gd name="connsiteX19" fmla="*/ 0 w 2434040"/>
              <a:gd name="connsiteY19" fmla="*/ 48492 h 3138056"/>
              <a:gd name="connsiteX20" fmla="*/ 48492 w 2434040"/>
              <a:gd name="connsiteY20" fmla="*/ 0 h 31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4040" h="3138056">
                <a:moveTo>
                  <a:pt x="48492" y="0"/>
                </a:moveTo>
                <a:lnTo>
                  <a:pt x="116612" y="0"/>
                </a:lnTo>
                <a:lnTo>
                  <a:pt x="242454" y="0"/>
                </a:lnTo>
                <a:lnTo>
                  <a:pt x="2191586" y="0"/>
                </a:lnTo>
                <a:lnTo>
                  <a:pt x="2317427" y="0"/>
                </a:lnTo>
                <a:lnTo>
                  <a:pt x="2385548" y="0"/>
                </a:lnTo>
                <a:cubicBezTo>
                  <a:pt x="2412329" y="0"/>
                  <a:pt x="2434040" y="21711"/>
                  <a:pt x="2434040" y="48492"/>
                </a:cubicBezTo>
                <a:lnTo>
                  <a:pt x="2434040" y="3089564"/>
                </a:lnTo>
                <a:cubicBezTo>
                  <a:pt x="2434040" y="3116345"/>
                  <a:pt x="2412329" y="3138056"/>
                  <a:pt x="2385548" y="3138056"/>
                </a:cubicBezTo>
                <a:lnTo>
                  <a:pt x="2191586" y="3138056"/>
                </a:lnTo>
                <a:lnTo>
                  <a:pt x="2191584" y="3138055"/>
                </a:lnTo>
                <a:lnTo>
                  <a:pt x="242456" y="3138055"/>
                </a:lnTo>
                <a:lnTo>
                  <a:pt x="242454" y="3138056"/>
                </a:lnTo>
                <a:lnTo>
                  <a:pt x="48492" y="3138056"/>
                </a:lnTo>
                <a:cubicBezTo>
                  <a:pt x="21711" y="3138056"/>
                  <a:pt x="0" y="3116345"/>
                  <a:pt x="0" y="3089564"/>
                </a:cubicBezTo>
                <a:lnTo>
                  <a:pt x="0" y="3021443"/>
                </a:lnTo>
                <a:lnTo>
                  <a:pt x="0" y="2555011"/>
                </a:lnTo>
                <a:lnTo>
                  <a:pt x="0" y="583044"/>
                </a:lnTo>
                <a:lnTo>
                  <a:pt x="0" y="116612"/>
                </a:lnTo>
                <a:lnTo>
                  <a:pt x="0" y="48492"/>
                </a:lnTo>
                <a:cubicBezTo>
                  <a:pt x="0" y="21711"/>
                  <a:pt x="21711" y="0"/>
                  <a:pt x="48492" y="0"/>
                </a:cubicBezTo>
                <a:close/>
              </a:path>
            </a:pathLst>
          </a:custGeom>
          <a:solidFill>
            <a:srgbClr val="57C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50"/>
          <p:cNvSpPr/>
          <p:nvPr/>
        </p:nvSpPr>
        <p:spPr>
          <a:xfrm>
            <a:off x="8641387" y="6145249"/>
            <a:ext cx="2434040" cy="457201"/>
          </a:xfrm>
          <a:custGeom>
            <a:avLst/>
            <a:gdLst>
              <a:gd name="connsiteX0" fmla="*/ 0 w 2434040"/>
              <a:gd name="connsiteY0" fmla="*/ 0 h 457201"/>
              <a:gd name="connsiteX1" fmla="*/ 2434040 w 2434040"/>
              <a:gd name="connsiteY1" fmla="*/ 0 h 457201"/>
              <a:gd name="connsiteX2" fmla="*/ 2434040 w 2434040"/>
              <a:gd name="connsiteY2" fmla="*/ 307110 h 457201"/>
              <a:gd name="connsiteX3" fmla="*/ 2434040 w 2434040"/>
              <a:gd name="connsiteY3" fmla="*/ 356758 h 457201"/>
              <a:gd name="connsiteX4" fmla="*/ 2434040 w 2434040"/>
              <a:gd name="connsiteY4" fmla="*/ 427182 h 457201"/>
              <a:gd name="connsiteX5" fmla="*/ 2404021 w 2434040"/>
              <a:gd name="connsiteY5" fmla="*/ 457201 h 457201"/>
              <a:gd name="connsiteX6" fmla="*/ 30019 w 2434040"/>
              <a:gd name="connsiteY6" fmla="*/ 457201 h 457201"/>
              <a:gd name="connsiteX7" fmla="*/ 0 w 2434040"/>
              <a:gd name="connsiteY7" fmla="*/ 427182 h 457201"/>
              <a:gd name="connsiteX8" fmla="*/ 0 w 2434040"/>
              <a:gd name="connsiteY8" fmla="*/ 356758 h 457201"/>
              <a:gd name="connsiteX9" fmla="*/ 0 w 2434040"/>
              <a:gd name="connsiteY9" fmla="*/ 30711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040" h="457201">
                <a:moveTo>
                  <a:pt x="0" y="0"/>
                </a:moveTo>
                <a:lnTo>
                  <a:pt x="2434040" y="0"/>
                </a:lnTo>
                <a:lnTo>
                  <a:pt x="2434040" y="307110"/>
                </a:lnTo>
                <a:lnTo>
                  <a:pt x="2434040" y="356758"/>
                </a:lnTo>
                <a:lnTo>
                  <a:pt x="2434040" y="427182"/>
                </a:lnTo>
                <a:cubicBezTo>
                  <a:pt x="2434040" y="443761"/>
                  <a:pt x="2420600" y="457201"/>
                  <a:pt x="2404021" y="457201"/>
                </a:cubicBezTo>
                <a:lnTo>
                  <a:pt x="30019" y="457201"/>
                </a:lnTo>
                <a:cubicBezTo>
                  <a:pt x="13440" y="457201"/>
                  <a:pt x="0" y="443761"/>
                  <a:pt x="0" y="427182"/>
                </a:cubicBezTo>
                <a:lnTo>
                  <a:pt x="0" y="356758"/>
                </a:lnTo>
                <a:lnTo>
                  <a:pt x="0" y="307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51"/>
          <p:cNvSpPr txBox="1"/>
          <p:nvPr/>
        </p:nvSpPr>
        <p:spPr>
          <a:xfrm>
            <a:off x="9686650" y="1665643"/>
            <a:ext cx="134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Lato"/>
                <a:ea typeface="Arimo" panose="020B0604020202020204" pitchFamily="34" charset="0"/>
                <a:cs typeface="Arimo" panose="020B0604020202020204" pitchFamily="34" charset="0"/>
              </a:rPr>
              <a:t>0x10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Lato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4" name="Oval 52"/>
          <p:cNvSpPr>
            <a:spLocks noChangeAspect="1"/>
          </p:cNvSpPr>
          <p:nvPr/>
        </p:nvSpPr>
        <p:spPr>
          <a:xfrm>
            <a:off x="8823000" y="1730323"/>
            <a:ext cx="640080" cy="640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54"/>
          <p:cNvSpPr txBox="1"/>
          <p:nvPr/>
        </p:nvSpPr>
        <p:spPr>
          <a:xfrm>
            <a:off x="8783972" y="6235349"/>
            <a:ext cx="20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帮助与反馈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Freeform 6"/>
          <p:cNvSpPr>
            <a:spLocks noChangeAspect="1"/>
          </p:cNvSpPr>
          <p:nvPr/>
        </p:nvSpPr>
        <p:spPr bwMode="auto">
          <a:xfrm>
            <a:off x="3888767" y="1861558"/>
            <a:ext cx="457200" cy="371689"/>
          </a:xfrm>
          <a:custGeom>
            <a:avLst/>
            <a:gdLst>
              <a:gd name="T0" fmla="*/ 214 w 214"/>
              <a:gd name="T1" fmla="*/ 21 h 174"/>
              <a:gd name="T2" fmla="*/ 212 w 214"/>
              <a:gd name="T3" fmla="*/ 21 h 174"/>
              <a:gd name="T4" fmla="*/ 192 w 214"/>
              <a:gd name="T5" fmla="*/ 27 h 174"/>
              <a:gd name="T6" fmla="*/ 208 w 214"/>
              <a:gd name="T7" fmla="*/ 5 h 174"/>
              <a:gd name="T8" fmla="*/ 208 w 214"/>
              <a:gd name="T9" fmla="*/ 4 h 174"/>
              <a:gd name="T10" fmla="*/ 206 w 214"/>
              <a:gd name="T11" fmla="*/ 4 h 174"/>
              <a:gd name="T12" fmla="*/ 180 w 214"/>
              <a:gd name="T13" fmla="*/ 14 h 174"/>
              <a:gd name="T14" fmla="*/ 148 w 214"/>
              <a:gd name="T15" fmla="*/ 0 h 174"/>
              <a:gd name="T16" fmla="*/ 103 w 214"/>
              <a:gd name="T17" fmla="*/ 45 h 174"/>
              <a:gd name="T18" fmla="*/ 104 w 214"/>
              <a:gd name="T19" fmla="*/ 54 h 174"/>
              <a:gd name="T20" fmla="*/ 17 w 214"/>
              <a:gd name="T21" fmla="*/ 9 h 174"/>
              <a:gd name="T22" fmla="*/ 16 w 214"/>
              <a:gd name="T23" fmla="*/ 8 h 174"/>
              <a:gd name="T24" fmla="*/ 15 w 214"/>
              <a:gd name="T25" fmla="*/ 9 h 174"/>
              <a:gd name="T26" fmla="*/ 9 w 214"/>
              <a:gd name="T27" fmla="*/ 31 h 174"/>
              <a:gd name="T28" fmla="*/ 26 w 214"/>
              <a:gd name="T29" fmla="*/ 66 h 174"/>
              <a:gd name="T30" fmla="*/ 11 w 214"/>
              <a:gd name="T31" fmla="*/ 61 h 174"/>
              <a:gd name="T32" fmla="*/ 10 w 214"/>
              <a:gd name="T33" fmla="*/ 61 h 174"/>
              <a:gd name="T34" fmla="*/ 9 w 214"/>
              <a:gd name="T35" fmla="*/ 62 h 174"/>
              <a:gd name="T36" fmla="*/ 9 w 214"/>
              <a:gd name="T37" fmla="*/ 62 h 174"/>
              <a:gd name="T38" fmla="*/ 40 w 214"/>
              <a:gd name="T39" fmla="*/ 105 h 174"/>
              <a:gd name="T40" fmla="*/ 25 w 214"/>
              <a:gd name="T41" fmla="*/ 105 h 174"/>
              <a:gd name="T42" fmla="*/ 24 w 214"/>
              <a:gd name="T43" fmla="*/ 105 h 174"/>
              <a:gd name="T44" fmla="*/ 24 w 214"/>
              <a:gd name="T45" fmla="*/ 106 h 174"/>
              <a:gd name="T46" fmla="*/ 63 w 214"/>
              <a:gd name="T47" fmla="*/ 137 h 174"/>
              <a:gd name="T48" fmla="*/ 12 w 214"/>
              <a:gd name="T49" fmla="*/ 153 h 174"/>
              <a:gd name="T50" fmla="*/ 2 w 214"/>
              <a:gd name="T51" fmla="*/ 153 h 174"/>
              <a:gd name="T52" fmla="*/ 1 w 214"/>
              <a:gd name="T53" fmla="*/ 153 h 174"/>
              <a:gd name="T54" fmla="*/ 1 w 214"/>
              <a:gd name="T55" fmla="*/ 155 h 174"/>
              <a:gd name="T56" fmla="*/ 68 w 214"/>
              <a:gd name="T57" fmla="*/ 174 h 174"/>
              <a:gd name="T58" fmla="*/ 192 w 214"/>
              <a:gd name="T59" fmla="*/ 50 h 174"/>
              <a:gd name="T60" fmla="*/ 192 w 214"/>
              <a:gd name="T61" fmla="*/ 45 h 174"/>
              <a:gd name="T62" fmla="*/ 214 w 214"/>
              <a:gd name="T63" fmla="*/ 22 h 174"/>
              <a:gd name="T64" fmla="*/ 214 w 214"/>
              <a:gd name="T65" fmla="*/ 2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4" h="174">
                <a:moveTo>
                  <a:pt x="214" y="21"/>
                </a:moveTo>
                <a:cubicBezTo>
                  <a:pt x="213" y="21"/>
                  <a:pt x="213" y="21"/>
                  <a:pt x="212" y="21"/>
                </a:cubicBezTo>
                <a:cubicBezTo>
                  <a:pt x="206" y="24"/>
                  <a:pt x="199" y="26"/>
                  <a:pt x="192" y="27"/>
                </a:cubicBezTo>
                <a:cubicBezTo>
                  <a:pt x="200" y="21"/>
                  <a:pt x="205" y="14"/>
                  <a:pt x="208" y="5"/>
                </a:cubicBezTo>
                <a:cubicBezTo>
                  <a:pt x="208" y="5"/>
                  <a:pt x="208" y="4"/>
                  <a:pt x="208" y="4"/>
                </a:cubicBezTo>
                <a:cubicBezTo>
                  <a:pt x="207" y="4"/>
                  <a:pt x="207" y="4"/>
                  <a:pt x="206" y="4"/>
                </a:cubicBezTo>
                <a:cubicBezTo>
                  <a:pt x="198" y="9"/>
                  <a:pt x="189" y="12"/>
                  <a:pt x="180" y="14"/>
                </a:cubicBezTo>
                <a:cubicBezTo>
                  <a:pt x="171" y="5"/>
                  <a:pt x="160" y="0"/>
                  <a:pt x="148" y="0"/>
                </a:cubicBezTo>
                <a:cubicBezTo>
                  <a:pt x="123" y="0"/>
                  <a:pt x="103" y="20"/>
                  <a:pt x="103" y="45"/>
                </a:cubicBezTo>
                <a:cubicBezTo>
                  <a:pt x="103" y="48"/>
                  <a:pt x="104" y="51"/>
                  <a:pt x="104" y="54"/>
                </a:cubicBezTo>
                <a:cubicBezTo>
                  <a:pt x="70" y="52"/>
                  <a:pt x="39" y="35"/>
                  <a:pt x="17" y="9"/>
                </a:cubicBezTo>
                <a:cubicBezTo>
                  <a:pt x="17" y="9"/>
                  <a:pt x="17" y="8"/>
                  <a:pt x="16" y="8"/>
                </a:cubicBezTo>
                <a:cubicBezTo>
                  <a:pt x="16" y="8"/>
                  <a:pt x="16" y="9"/>
                  <a:pt x="15" y="9"/>
                </a:cubicBezTo>
                <a:cubicBezTo>
                  <a:pt x="11" y="16"/>
                  <a:pt x="9" y="23"/>
                  <a:pt x="9" y="31"/>
                </a:cubicBezTo>
                <a:cubicBezTo>
                  <a:pt x="9" y="45"/>
                  <a:pt x="16" y="58"/>
                  <a:pt x="26" y="66"/>
                </a:cubicBezTo>
                <a:cubicBezTo>
                  <a:pt x="21" y="65"/>
                  <a:pt x="15" y="64"/>
                  <a:pt x="11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9" y="61"/>
                  <a:pt x="9" y="61"/>
                  <a:pt x="9" y="62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82"/>
                  <a:pt x="22" y="99"/>
                  <a:pt x="40" y="105"/>
                </a:cubicBezTo>
                <a:cubicBezTo>
                  <a:pt x="35" y="106"/>
                  <a:pt x="30" y="106"/>
                  <a:pt x="25" y="105"/>
                </a:cubicBezTo>
                <a:cubicBezTo>
                  <a:pt x="25" y="105"/>
                  <a:pt x="25" y="105"/>
                  <a:pt x="24" y="105"/>
                </a:cubicBezTo>
                <a:cubicBezTo>
                  <a:pt x="24" y="105"/>
                  <a:pt x="24" y="106"/>
                  <a:pt x="24" y="106"/>
                </a:cubicBezTo>
                <a:cubicBezTo>
                  <a:pt x="30" y="123"/>
                  <a:pt x="45" y="135"/>
                  <a:pt x="63" y="137"/>
                </a:cubicBezTo>
                <a:cubicBezTo>
                  <a:pt x="48" y="148"/>
                  <a:pt x="30" y="153"/>
                  <a:pt x="12" y="153"/>
                </a:cubicBezTo>
                <a:cubicBezTo>
                  <a:pt x="8" y="153"/>
                  <a:pt x="5" y="153"/>
                  <a:pt x="2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1" y="154"/>
                  <a:pt x="1" y="155"/>
                </a:cubicBezTo>
                <a:cubicBezTo>
                  <a:pt x="21" y="167"/>
                  <a:pt x="44" y="174"/>
                  <a:pt x="68" y="174"/>
                </a:cubicBezTo>
                <a:cubicBezTo>
                  <a:pt x="146" y="174"/>
                  <a:pt x="192" y="111"/>
                  <a:pt x="192" y="50"/>
                </a:cubicBezTo>
                <a:cubicBezTo>
                  <a:pt x="192" y="48"/>
                  <a:pt x="192" y="46"/>
                  <a:pt x="192" y="45"/>
                </a:cubicBezTo>
                <a:cubicBezTo>
                  <a:pt x="201" y="39"/>
                  <a:pt x="208" y="31"/>
                  <a:pt x="214" y="22"/>
                </a:cubicBezTo>
                <a:cubicBezTo>
                  <a:pt x="214" y="22"/>
                  <a:pt x="214" y="22"/>
                  <a:pt x="21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67" name="Group 22"/>
          <p:cNvGrpSpPr>
            <a:grpSpLocks noChangeAspect="1"/>
          </p:cNvGrpSpPr>
          <p:nvPr/>
        </p:nvGrpSpPr>
        <p:grpSpPr>
          <a:xfrm>
            <a:off x="6447190" y="1808776"/>
            <a:ext cx="444843" cy="457200"/>
            <a:chOff x="3994150" y="17463"/>
            <a:chExt cx="628651" cy="646113"/>
          </a:xfrm>
          <a:solidFill>
            <a:schemeClr val="bg1"/>
          </a:solidFill>
        </p:grpSpPr>
        <p:sp>
          <p:nvSpPr>
            <p:cNvPr id="68" name="Freeform 7"/>
            <p:cNvSpPr>
              <a:spLocks noEditPoints="1"/>
            </p:cNvSpPr>
            <p:nvPr/>
          </p:nvSpPr>
          <p:spPr bwMode="auto">
            <a:xfrm>
              <a:off x="3994150" y="17463"/>
              <a:ext cx="420688" cy="646113"/>
            </a:xfrm>
            <a:custGeom>
              <a:avLst/>
              <a:gdLst>
                <a:gd name="T0" fmla="*/ 111 w 141"/>
                <a:gd name="T1" fmla="*/ 124 h 217"/>
                <a:gd name="T2" fmla="*/ 101 w 141"/>
                <a:gd name="T3" fmla="*/ 116 h 217"/>
                <a:gd name="T4" fmla="*/ 94 w 141"/>
                <a:gd name="T5" fmla="*/ 104 h 217"/>
                <a:gd name="T6" fmla="*/ 102 w 141"/>
                <a:gd name="T7" fmla="*/ 90 h 217"/>
                <a:gd name="T8" fmla="*/ 125 w 141"/>
                <a:gd name="T9" fmla="*/ 50 h 217"/>
                <a:gd name="T10" fmla="*/ 105 w 141"/>
                <a:gd name="T11" fmla="*/ 11 h 217"/>
                <a:gd name="T12" fmla="*/ 123 w 141"/>
                <a:gd name="T13" fmla="*/ 11 h 217"/>
                <a:gd name="T14" fmla="*/ 141 w 141"/>
                <a:gd name="T15" fmla="*/ 0 h 217"/>
                <a:gd name="T16" fmla="*/ 85 w 141"/>
                <a:gd name="T17" fmla="*/ 0 h 217"/>
                <a:gd name="T18" fmla="*/ 32 w 141"/>
                <a:gd name="T19" fmla="*/ 17 h 217"/>
                <a:gd name="T20" fmla="*/ 14 w 141"/>
                <a:gd name="T21" fmla="*/ 55 h 217"/>
                <a:gd name="T22" fmla="*/ 61 w 141"/>
                <a:gd name="T23" fmla="*/ 99 h 217"/>
                <a:gd name="T24" fmla="*/ 70 w 141"/>
                <a:gd name="T25" fmla="*/ 98 h 217"/>
                <a:gd name="T26" fmla="*/ 67 w 141"/>
                <a:gd name="T27" fmla="*/ 109 h 217"/>
                <a:gd name="T28" fmla="*/ 76 w 141"/>
                <a:gd name="T29" fmla="*/ 129 h 217"/>
                <a:gd name="T30" fmla="*/ 22 w 141"/>
                <a:gd name="T31" fmla="*/ 142 h 217"/>
                <a:gd name="T32" fmla="*/ 0 w 141"/>
                <a:gd name="T33" fmla="*/ 176 h 217"/>
                <a:gd name="T34" fmla="*/ 61 w 141"/>
                <a:gd name="T35" fmla="*/ 217 h 217"/>
                <a:gd name="T36" fmla="*/ 135 w 141"/>
                <a:gd name="T37" fmla="*/ 163 h 217"/>
                <a:gd name="T38" fmla="*/ 111 w 141"/>
                <a:gd name="T39" fmla="*/ 124 h 217"/>
                <a:gd name="T40" fmla="*/ 74 w 141"/>
                <a:gd name="T41" fmla="*/ 91 h 217"/>
                <a:gd name="T42" fmla="*/ 39 w 141"/>
                <a:gd name="T43" fmla="*/ 41 h 217"/>
                <a:gd name="T44" fmla="*/ 45 w 141"/>
                <a:gd name="T45" fmla="*/ 20 h 217"/>
                <a:gd name="T46" fmla="*/ 65 w 141"/>
                <a:gd name="T47" fmla="*/ 11 h 217"/>
                <a:gd name="T48" fmla="*/ 100 w 141"/>
                <a:gd name="T49" fmla="*/ 63 h 217"/>
                <a:gd name="T50" fmla="*/ 93 w 141"/>
                <a:gd name="T51" fmla="*/ 83 h 217"/>
                <a:gd name="T52" fmla="*/ 74 w 141"/>
                <a:gd name="T53" fmla="*/ 91 h 217"/>
                <a:gd name="T54" fmla="*/ 74 w 141"/>
                <a:gd name="T55" fmla="*/ 205 h 217"/>
                <a:gd name="T56" fmla="*/ 25 w 141"/>
                <a:gd name="T57" fmla="*/ 170 h 217"/>
                <a:gd name="T58" fmla="*/ 49 w 141"/>
                <a:gd name="T59" fmla="*/ 141 h 217"/>
                <a:gd name="T60" fmla="*/ 79 w 141"/>
                <a:gd name="T61" fmla="*/ 137 h 217"/>
                <a:gd name="T62" fmla="*/ 85 w 141"/>
                <a:gd name="T63" fmla="*/ 137 h 217"/>
                <a:gd name="T64" fmla="*/ 116 w 141"/>
                <a:gd name="T65" fmla="*/ 174 h 217"/>
                <a:gd name="T66" fmla="*/ 74 w 141"/>
                <a:gd name="T67" fmla="*/ 20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217">
                  <a:moveTo>
                    <a:pt x="111" y="124"/>
                  </a:moveTo>
                  <a:cubicBezTo>
                    <a:pt x="101" y="116"/>
                    <a:pt x="101" y="116"/>
                    <a:pt x="101" y="116"/>
                  </a:cubicBezTo>
                  <a:cubicBezTo>
                    <a:pt x="98" y="113"/>
                    <a:pt x="94" y="110"/>
                    <a:pt x="94" y="104"/>
                  </a:cubicBezTo>
                  <a:cubicBezTo>
                    <a:pt x="94" y="97"/>
                    <a:pt x="98" y="93"/>
                    <a:pt x="102" y="90"/>
                  </a:cubicBezTo>
                  <a:cubicBezTo>
                    <a:pt x="113" y="80"/>
                    <a:pt x="125" y="70"/>
                    <a:pt x="125" y="50"/>
                  </a:cubicBezTo>
                  <a:cubicBezTo>
                    <a:pt x="125" y="28"/>
                    <a:pt x="112" y="17"/>
                    <a:pt x="105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0" y="0"/>
                    <a:pt x="48" y="3"/>
                    <a:pt x="32" y="17"/>
                  </a:cubicBezTo>
                  <a:cubicBezTo>
                    <a:pt x="20" y="27"/>
                    <a:pt x="14" y="42"/>
                    <a:pt x="14" y="55"/>
                  </a:cubicBezTo>
                  <a:cubicBezTo>
                    <a:pt x="14" y="77"/>
                    <a:pt x="31" y="99"/>
                    <a:pt x="61" y="99"/>
                  </a:cubicBezTo>
                  <a:cubicBezTo>
                    <a:pt x="64" y="99"/>
                    <a:pt x="67" y="99"/>
                    <a:pt x="70" y="98"/>
                  </a:cubicBezTo>
                  <a:cubicBezTo>
                    <a:pt x="69" y="102"/>
                    <a:pt x="67" y="105"/>
                    <a:pt x="67" y="109"/>
                  </a:cubicBezTo>
                  <a:cubicBezTo>
                    <a:pt x="67" y="118"/>
                    <a:pt x="72" y="124"/>
                    <a:pt x="76" y="129"/>
                  </a:cubicBezTo>
                  <a:cubicBezTo>
                    <a:pt x="63" y="130"/>
                    <a:pt x="39" y="131"/>
                    <a:pt x="22" y="142"/>
                  </a:cubicBezTo>
                  <a:cubicBezTo>
                    <a:pt x="5" y="152"/>
                    <a:pt x="0" y="166"/>
                    <a:pt x="0" y="176"/>
                  </a:cubicBezTo>
                  <a:cubicBezTo>
                    <a:pt x="0" y="197"/>
                    <a:pt x="20" y="217"/>
                    <a:pt x="61" y="217"/>
                  </a:cubicBezTo>
                  <a:cubicBezTo>
                    <a:pt x="109" y="217"/>
                    <a:pt x="135" y="190"/>
                    <a:pt x="135" y="163"/>
                  </a:cubicBezTo>
                  <a:cubicBezTo>
                    <a:pt x="135" y="144"/>
                    <a:pt x="124" y="134"/>
                    <a:pt x="111" y="124"/>
                  </a:cubicBezTo>
                  <a:close/>
                  <a:moveTo>
                    <a:pt x="74" y="91"/>
                  </a:moveTo>
                  <a:cubicBezTo>
                    <a:pt x="50" y="91"/>
                    <a:pt x="39" y="60"/>
                    <a:pt x="39" y="41"/>
                  </a:cubicBezTo>
                  <a:cubicBezTo>
                    <a:pt x="39" y="33"/>
                    <a:pt x="40" y="26"/>
                    <a:pt x="45" y="20"/>
                  </a:cubicBezTo>
                  <a:cubicBezTo>
                    <a:pt x="50" y="14"/>
                    <a:pt x="58" y="11"/>
                    <a:pt x="65" y="11"/>
                  </a:cubicBezTo>
                  <a:cubicBezTo>
                    <a:pt x="88" y="11"/>
                    <a:pt x="100" y="42"/>
                    <a:pt x="100" y="63"/>
                  </a:cubicBezTo>
                  <a:cubicBezTo>
                    <a:pt x="100" y="68"/>
                    <a:pt x="100" y="77"/>
                    <a:pt x="93" y="83"/>
                  </a:cubicBezTo>
                  <a:cubicBezTo>
                    <a:pt x="89" y="88"/>
                    <a:pt x="81" y="91"/>
                    <a:pt x="74" y="91"/>
                  </a:cubicBezTo>
                  <a:close/>
                  <a:moveTo>
                    <a:pt x="74" y="205"/>
                  </a:moveTo>
                  <a:cubicBezTo>
                    <a:pt x="44" y="205"/>
                    <a:pt x="25" y="190"/>
                    <a:pt x="25" y="170"/>
                  </a:cubicBezTo>
                  <a:cubicBezTo>
                    <a:pt x="25" y="150"/>
                    <a:pt x="43" y="143"/>
                    <a:pt x="49" y="141"/>
                  </a:cubicBezTo>
                  <a:cubicBezTo>
                    <a:pt x="61" y="137"/>
                    <a:pt x="76" y="137"/>
                    <a:pt x="79" y="137"/>
                  </a:cubicBezTo>
                  <a:cubicBezTo>
                    <a:pt x="82" y="137"/>
                    <a:pt x="83" y="137"/>
                    <a:pt x="85" y="137"/>
                  </a:cubicBezTo>
                  <a:cubicBezTo>
                    <a:pt x="107" y="152"/>
                    <a:pt x="116" y="160"/>
                    <a:pt x="116" y="174"/>
                  </a:cubicBezTo>
                  <a:cubicBezTo>
                    <a:pt x="116" y="192"/>
                    <a:pt x="102" y="205"/>
                    <a:pt x="7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Freeform 8"/>
            <p:cNvSpPr>
              <a:spLocks/>
            </p:cNvSpPr>
            <p:nvPr/>
          </p:nvSpPr>
          <p:spPr bwMode="auto">
            <a:xfrm>
              <a:off x="4411663" y="203200"/>
              <a:ext cx="211138" cy="211138"/>
            </a:xfrm>
            <a:custGeom>
              <a:avLst/>
              <a:gdLst>
                <a:gd name="T0" fmla="*/ 79 w 133"/>
                <a:gd name="T1" fmla="*/ 54 h 133"/>
                <a:gd name="T2" fmla="*/ 79 w 133"/>
                <a:gd name="T3" fmla="*/ 0 h 133"/>
                <a:gd name="T4" fmla="*/ 52 w 133"/>
                <a:gd name="T5" fmla="*/ 0 h 133"/>
                <a:gd name="T6" fmla="*/ 52 w 133"/>
                <a:gd name="T7" fmla="*/ 54 h 133"/>
                <a:gd name="T8" fmla="*/ 0 w 133"/>
                <a:gd name="T9" fmla="*/ 54 h 133"/>
                <a:gd name="T10" fmla="*/ 0 w 133"/>
                <a:gd name="T11" fmla="*/ 80 h 133"/>
                <a:gd name="T12" fmla="*/ 52 w 133"/>
                <a:gd name="T13" fmla="*/ 80 h 133"/>
                <a:gd name="T14" fmla="*/ 52 w 133"/>
                <a:gd name="T15" fmla="*/ 133 h 133"/>
                <a:gd name="T16" fmla="*/ 79 w 133"/>
                <a:gd name="T17" fmla="*/ 133 h 133"/>
                <a:gd name="T18" fmla="*/ 79 w 133"/>
                <a:gd name="T19" fmla="*/ 80 h 133"/>
                <a:gd name="T20" fmla="*/ 133 w 133"/>
                <a:gd name="T21" fmla="*/ 80 h 133"/>
                <a:gd name="T22" fmla="*/ 133 w 133"/>
                <a:gd name="T23" fmla="*/ 54 h 133"/>
                <a:gd name="T24" fmla="*/ 79 w 133"/>
                <a:gd name="T25" fmla="*/ 5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33">
                  <a:moveTo>
                    <a:pt x="79" y="54"/>
                  </a:moveTo>
                  <a:lnTo>
                    <a:pt x="79" y="0"/>
                  </a:lnTo>
                  <a:lnTo>
                    <a:pt x="52" y="0"/>
                  </a:lnTo>
                  <a:lnTo>
                    <a:pt x="52" y="54"/>
                  </a:lnTo>
                  <a:lnTo>
                    <a:pt x="0" y="54"/>
                  </a:lnTo>
                  <a:lnTo>
                    <a:pt x="0" y="80"/>
                  </a:lnTo>
                  <a:lnTo>
                    <a:pt x="52" y="80"/>
                  </a:lnTo>
                  <a:lnTo>
                    <a:pt x="52" y="133"/>
                  </a:lnTo>
                  <a:lnTo>
                    <a:pt x="79" y="133"/>
                  </a:lnTo>
                  <a:lnTo>
                    <a:pt x="79" y="80"/>
                  </a:lnTo>
                  <a:lnTo>
                    <a:pt x="133" y="80"/>
                  </a:lnTo>
                  <a:lnTo>
                    <a:pt x="133" y="54"/>
                  </a:lnTo>
                  <a:lnTo>
                    <a:pt x="7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0" name="Group 25"/>
          <p:cNvGrpSpPr>
            <a:grpSpLocks noChangeAspect="1"/>
          </p:cNvGrpSpPr>
          <p:nvPr/>
        </p:nvGrpSpPr>
        <p:grpSpPr>
          <a:xfrm>
            <a:off x="8950850" y="1816675"/>
            <a:ext cx="385658" cy="457200"/>
            <a:chOff x="11039475" y="14288"/>
            <a:chExt cx="547688" cy="649287"/>
          </a:xfrm>
          <a:solidFill>
            <a:schemeClr val="bg1"/>
          </a:solidFill>
        </p:grpSpPr>
        <p:sp>
          <p:nvSpPr>
            <p:cNvPr id="71" name="Freeform 45"/>
            <p:cNvSpPr>
              <a:spLocks noEditPoints="1"/>
            </p:cNvSpPr>
            <p:nvPr/>
          </p:nvSpPr>
          <p:spPr bwMode="auto">
            <a:xfrm>
              <a:off x="11039475" y="282575"/>
              <a:ext cx="547688" cy="381000"/>
            </a:xfrm>
            <a:custGeom>
              <a:avLst/>
              <a:gdLst>
                <a:gd name="T0" fmla="*/ 161 w 184"/>
                <a:gd name="T1" fmla="*/ 2 h 128"/>
                <a:gd name="T2" fmla="*/ 23 w 184"/>
                <a:gd name="T3" fmla="*/ 2 h 128"/>
                <a:gd name="T4" fmla="*/ 0 w 184"/>
                <a:gd name="T5" fmla="*/ 64 h 128"/>
                <a:gd name="T6" fmla="*/ 23 w 184"/>
                <a:gd name="T7" fmla="*/ 126 h 128"/>
                <a:gd name="T8" fmla="*/ 161 w 184"/>
                <a:gd name="T9" fmla="*/ 126 h 128"/>
                <a:gd name="T10" fmla="*/ 184 w 184"/>
                <a:gd name="T11" fmla="*/ 64 h 128"/>
                <a:gd name="T12" fmla="*/ 52 w 184"/>
                <a:gd name="T13" fmla="*/ 31 h 128"/>
                <a:gd name="T14" fmla="*/ 39 w 184"/>
                <a:gd name="T15" fmla="*/ 102 h 128"/>
                <a:gd name="T16" fmla="*/ 27 w 184"/>
                <a:gd name="T17" fmla="*/ 31 h 128"/>
                <a:gd name="T18" fmla="*/ 14 w 184"/>
                <a:gd name="T19" fmla="*/ 20 h 128"/>
                <a:gd name="T20" fmla="*/ 52 w 184"/>
                <a:gd name="T21" fmla="*/ 31 h 128"/>
                <a:gd name="T22" fmla="*/ 75 w 184"/>
                <a:gd name="T23" fmla="*/ 102 h 128"/>
                <a:gd name="T24" fmla="*/ 62 w 184"/>
                <a:gd name="T25" fmla="*/ 103 h 128"/>
                <a:gd name="T26" fmla="*/ 54 w 184"/>
                <a:gd name="T27" fmla="*/ 89 h 128"/>
                <a:gd name="T28" fmla="*/ 65 w 184"/>
                <a:gd name="T29" fmla="*/ 41 h 128"/>
                <a:gd name="T30" fmla="*/ 65 w 184"/>
                <a:gd name="T31" fmla="*/ 90 h 128"/>
                <a:gd name="T32" fmla="*/ 75 w 184"/>
                <a:gd name="T33" fmla="*/ 88 h 128"/>
                <a:gd name="T34" fmla="*/ 86 w 184"/>
                <a:gd name="T35" fmla="*/ 41 h 128"/>
                <a:gd name="T36" fmla="*/ 129 w 184"/>
                <a:gd name="T37" fmla="*/ 84 h 128"/>
                <a:gd name="T38" fmla="*/ 118 w 184"/>
                <a:gd name="T39" fmla="*/ 103 h 128"/>
                <a:gd name="T40" fmla="*/ 107 w 184"/>
                <a:gd name="T41" fmla="*/ 102 h 128"/>
                <a:gd name="T42" fmla="*/ 96 w 184"/>
                <a:gd name="T43" fmla="*/ 20 h 128"/>
                <a:gd name="T44" fmla="*/ 107 w 184"/>
                <a:gd name="T45" fmla="*/ 47 h 128"/>
                <a:gd name="T46" fmla="*/ 127 w 184"/>
                <a:gd name="T47" fmla="*/ 47 h 128"/>
                <a:gd name="T48" fmla="*/ 129 w 184"/>
                <a:gd name="T49" fmla="*/ 84 h 128"/>
                <a:gd name="T50" fmla="*/ 148 w 184"/>
                <a:gd name="T51" fmla="*/ 74 h 128"/>
                <a:gd name="T52" fmla="*/ 154 w 184"/>
                <a:gd name="T53" fmla="*/ 93 h 128"/>
                <a:gd name="T54" fmla="*/ 159 w 184"/>
                <a:gd name="T55" fmla="*/ 81 h 128"/>
                <a:gd name="T56" fmla="*/ 171 w 184"/>
                <a:gd name="T57" fmla="*/ 83 h 128"/>
                <a:gd name="T58" fmla="*/ 168 w 184"/>
                <a:gd name="T59" fmla="*/ 96 h 128"/>
                <a:gd name="T60" fmla="*/ 141 w 184"/>
                <a:gd name="T61" fmla="*/ 97 h 128"/>
                <a:gd name="T62" fmla="*/ 137 w 184"/>
                <a:gd name="T63" fmla="*/ 61 h 128"/>
                <a:gd name="T64" fmla="*/ 154 w 184"/>
                <a:gd name="T65" fmla="*/ 40 h 128"/>
                <a:gd name="T66" fmla="*/ 171 w 184"/>
                <a:gd name="T67" fmla="*/ 6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128">
                  <a:moveTo>
                    <a:pt x="181" y="20"/>
                  </a:moveTo>
                  <a:cubicBezTo>
                    <a:pt x="179" y="11"/>
                    <a:pt x="171" y="3"/>
                    <a:pt x="161" y="2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69" y="0"/>
                    <a:pt x="46" y="0"/>
                    <a:pt x="23" y="2"/>
                  </a:cubicBezTo>
                  <a:cubicBezTo>
                    <a:pt x="13" y="3"/>
                    <a:pt x="5" y="11"/>
                    <a:pt x="3" y="20"/>
                  </a:cubicBezTo>
                  <a:cubicBezTo>
                    <a:pt x="0" y="34"/>
                    <a:pt x="0" y="50"/>
                    <a:pt x="0" y="64"/>
                  </a:cubicBezTo>
                  <a:cubicBezTo>
                    <a:pt x="0" y="78"/>
                    <a:pt x="0" y="94"/>
                    <a:pt x="3" y="108"/>
                  </a:cubicBezTo>
                  <a:cubicBezTo>
                    <a:pt x="5" y="117"/>
                    <a:pt x="13" y="125"/>
                    <a:pt x="23" y="126"/>
                  </a:cubicBezTo>
                  <a:cubicBezTo>
                    <a:pt x="46" y="128"/>
                    <a:pt x="69" y="128"/>
                    <a:pt x="92" y="128"/>
                  </a:cubicBezTo>
                  <a:cubicBezTo>
                    <a:pt x="115" y="128"/>
                    <a:pt x="138" y="128"/>
                    <a:pt x="161" y="126"/>
                  </a:cubicBezTo>
                  <a:cubicBezTo>
                    <a:pt x="171" y="125"/>
                    <a:pt x="179" y="117"/>
                    <a:pt x="181" y="108"/>
                  </a:cubicBezTo>
                  <a:cubicBezTo>
                    <a:pt x="184" y="94"/>
                    <a:pt x="184" y="78"/>
                    <a:pt x="184" y="64"/>
                  </a:cubicBezTo>
                  <a:cubicBezTo>
                    <a:pt x="184" y="50"/>
                    <a:pt x="184" y="34"/>
                    <a:pt x="181" y="20"/>
                  </a:cubicBezTo>
                  <a:close/>
                  <a:moveTo>
                    <a:pt x="52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52" y="20"/>
                    <a:pt x="52" y="20"/>
                    <a:pt x="52" y="20"/>
                  </a:cubicBezTo>
                  <a:lnTo>
                    <a:pt x="52" y="31"/>
                  </a:lnTo>
                  <a:close/>
                  <a:moveTo>
                    <a:pt x="86" y="102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1" y="101"/>
                    <a:pt x="66" y="103"/>
                    <a:pt x="62" y="103"/>
                  </a:cubicBezTo>
                  <a:cubicBezTo>
                    <a:pt x="59" y="103"/>
                    <a:pt x="56" y="102"/>
                    <a:pt x="55" y="99"/>
                  </a:cubicBezTo>
                  <a:cubicBezTo>
                    <a:pt x="54" y="97"/>
                    <a:pt x="54" y="94"/>
                    <a:pt x="54" y="8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89"/>
                    <a:pt x="65" y="90"/>
                    <a:pt x="65" y="90"/>
                  </a:cubicBezTo>
                  <a:cubicBezTo>
                    <a:pt x="66" y="92"/>
                    <a:pt x="66" y="93"/>
                    <a:pt x="68" y="93"/>
                  </a:cubicBezTo>
                  <a:cubicBezTo>
                    <a:pt x="70" y="93"/>
                    <a:pt x="73" y="91"/>
                    <a:pt x="75" y="88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86" y="41"/>
                    <a:pt x="86" y="41"/>
                    <a:pt x="86" y="41"/>
                  </a:cubicBezTo>
                  <a:lnTo>
                    <a:pt x="86" y="102"/>
                  </a:lnTo>
                  <a:close/>
                  <a:moveTo>
                    <a:pt x="129" y="84"/>
                  </a:moveTo>
                  <a:cubicBezTo>
                    <a:pt x="129" y="89"/>
                    <a:pt x="128" y="94"/>
                    <a:pt x="127" y="96"/>
                  </a:cubicBezTo>
                  <a:cubicBezTo>
                    <a:pt x="126" y="101"/>
                    <a:pt x="123" y="103"/>
                    <a:pt x="118" y="103"/>
                  </a:cubicBezTo>
                  <a:cubicBezTo>
                    <a:pt x="115" y="103"/>
                    <a:pt x="111" y="101"/>
                    <a:pt x="107" y="96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11" y="42"/>
                    <a:pt x="114" y="40"/>
                    <a:pt x="118" y="40"/>
                  </a:cubicBezTo>
                  <a:cubicBezTo>
                    <a:pt x="123" y="40"/>
                    <a:pt x="126" y="42"/>
                    <a:pt x="127" y="47"/>
                  </a:cubicBezTo>
                  <a:cubicBezTo>
                    <a:pt x="128" y="49"/>
                    <a:pt x="129" y="53"/>
                    <a:pt x="129" y="59"/>
                  </a:cubicBezTo>
                  <a:lnTo>
                    <a:pt x="129" y="84"/>
                  </a:lnTo>
                  <a:close/>
                  <a:moveTo>
                    <a:pt x="171" y="74"/>
                  </a:moveTo>
                  <a:cubicBezTo>
                    <a:pt x="148" y="74"/>
                    <a:pt x="148" y="74"/>
                    <a:pt x="148" y="74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90"/>
                    <a:pt x="150" y="93"/>
                    <a:pt x="154" y="93"/>
                  </a:cubicBezTo>
                  <a:cubicBezTo>
                    <a:pt x="157" y="93"/>
                    <a:pt x="158" y="91"/>
                    <a:pt x="159" y="88"/>
                  </a:cubicBezTo>
                  <a:cubicBezTo>
                    <a:pt x="159" y="88"/>
                    <a:pt x="159" y="85"/>
                    <a:pt x="159" y="81"/>
                  </a:cubicBezTo>
                  <a:cubicBezTo>
                    <a:pt x="171" y="81"/>
                    <a:pt x="171" y="81"/>
                    <a:pt x="171" y="81"/>
                  </a:cubicBezTo>
                  <a:cubicBezTo>
                    <a:pt x="171" y="83"/>
                    <a:pt x="171" y="83"/>
                    <a:pt x="171" y="83"/>
                  </a:cubicBezTo>
                  <a:cubicBezTo>
                    <a:pt x="171" y="86"/>
                    <a:pt x="170" y="89"/>
                    <a:pt x="170" y="90"/>
                  </a:cubicBezTo>
                  <a:cubicBezTo>
                    <a:pt x="170" y="92"/>
                    <a:pt x="169" y="94"/>
                    <a:pt x="168" y="96"/>
                  </a:cubicBezTo>
                  <a:cubicBezTo>
                    <a:pt x="165" y="101"/>
                    <a:pt x="160" y="103"/>
                    <a:pt x="154" y="103"/>
                  </a:cubicBezTo>
                  <a:cubicBezTo>
                    <a:pt x="148" y="103"/>
                    <a:pt x="144" y="101"/>
                    <a:pt x="141" y="97"/>
                  </a:cubicBezTo>
                  <a:cubicBezTo>
                    <a:pt x="138" y="94"/>
                    <a:pt x="137" y="89"/>
                    <a:pt x="137" y="82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7" y="54"/>
                    <a:pt x="138" y="49"/>
                    <a:pt x="141" y="46"/>
                  </a:cubicBezTo>
                  <a:cubicBezTo>
                    <a:pt x="144" y="42"/>
                    <a:pt x="148" y="40"/>
                    <a:pt x="154" y="40"/>
                  </a:cubicBezTo>
                  <a:cubicBezTo>
                    <a:pt x="160" y="40"/>
                    <a:pt x="164" y="42"/>
                    <a:pt x="167" y="46"/>
                  </a:cubicBezTo>
                  <a:cubicBezTo>
                    <a:pt x="169" y="49"/>
                    <a:pt x="171" y="54"/>
                    <a:pt x="171" y="61"/>
                  </a:cubicBezTo>
                  <a:lnTo>
                    <a:pt x="17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/>
            <p:cNvSpPr>
              <a:spLocks/>
            </p:cNvSpPr>
            <p:nvPr/>
          </p:nvSpPr>
          <p:spPr bwMode="auto">
            <a:xfrm>
              <a:off x="11479213" y="431800"/>
              <a:ext cx="33338" cy="41275"/>
            </a:xfrm>
            <a:custGeom>
              <a:avLst/>
              <a:gdLst>
                <a:gd name="T0" fmla="*/ 6 w 11"/>
                <a:gd name="T1" fmla="*/ 0 h 14"/>
                <a:gd name="T2" fmla="*/ 0 w 11"/>
                <a:gd name="T3" fmla="*/ 9 h 14"/>
                <a:gd name="T4" fmla="*/ 0 w 11"/>
                <a:gd name="T5" fmla="*/ 14 h 14"/>
                <a:gd name="T6" fmla="*/ 11 w 11"/>
                <a:gd name="T7" fmla="*/ 14 h 14"/>
                <a:gd name="T8" fmla="*/ 11 w 11"/>
                <a:gd name="T9" fmla="*/ 9 h 14"/>
                <a:gd name="T10" fmla="*/ 6 w 1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4">
                  <a:moveTo>
                    <a:pt x="6" y="0"/>
                  </a:moveTo>
                  <a:cubicBezTo>
                    <a:pt x="2" y="0"/>
                    <a:pt x="0" y="3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3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11356975" y="431800"/>
              <a:ext cx="30163" cy="128588"/>
            </a:xfrm>
            <a:custGeom>
              <a:avLst/>
              <a:gdLst>
                <a:gd name="T0" fmla="*/ 6 w 10"/>
                <a:gd name="T1" fmla="*/ 0 h 43"/>
                <a:gd name="T2" fmla="*/ 0 w 10"/>
                <a:gd name="T3" fmla="*/ 3 h 43"/>
                <a:gd name="T4" fmla="*/ 0 w 10"/>
                <a:gd name="T5" fmla="*/ 40 h 43"/>
                <a:gd name="T6" fmla="*/ 6 w 10"/>
                <a:gd name="T7" fmla="*/ 43 h 43"/>
                <a:gd name="T8" fmla="*/ 10 w 10"/>
                <a:gd name="T9" fmla="*/ 35 h 43"/>
                <a:gd name="T10" fmla="*/ 10 w 10"/>
                <a:gd name="T11" fmla="*/ 8 h 43"/>
                <a:gd name="T12" fmla="*/ 6 w 10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3">
                  <a:moveTo>
                    <a:pt x="6" y="0"/>
                  </a:moveTo>
                  <a:cubicBezTo>
                    <a:pt x="4" y="0"/>
                    <a:pt x="2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2"/>
                    <a:pt x="4" y="43"/>
                    <a:pt x="6" y="43"/>
                  </a:cubicBezTo>
                  <a:cubicBezTo>
                    <a:pt x="9" y="43"/>
                    <a:pt x="10" y="40"/>
                    <a:pt x="10" y="3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11366500" y="77788"/>
              <a:ext cx="98425" cy="187325"/>
            </a:xfrm>
            <a:custGeom>
              <a:avLst/>
              <a:gdLst>
                <a:gd name="T0" fmla="*/ 9 w 33"/>
                <a:gd name="T1" fmla="*/ 63 h 63"/>
                <a:gd name="T2" fmla="*/ 22 w 33"/>
                <a:gd name="T3" fmla="*/ 55 h 63"/>
                <a:gd name="T4" fmla="*/ 22 w 33"/>
                <a:gd name="T5" fmla="*/ 62 h 63"/>
                <a:gd name="T6" fmla="*/ 33 w 33"/>
                <a:gd name="T7" fmla="*/ 62 h 63"/>
                <a:gd name="T8" fmla="*/ 33 w 33"/>
                <a:gd name="T9" fmla="*/ 0 h 63"/>
                <a:gd name="T10" fmla="*/ 22 w 33"/>
                <a:gd name="T11" fmla="*/ 0 h 63"/>
                <a:gd name="T12" fmla="*/ 22 w 33"/>
                <a:gd name="T13" fmla="*/ 48 h 63"/>
                <a:gd name="T14" fmla="*/ 14 w 33"/>
                <a:gd name="T15" fmla="*/ 53 h 63"/>
                <a:gd name="T16" fmla="*/ 12 w 33"/>
                <a:gd name="T17" fmla="*/ 50 h 63"/>
                <a:gd name="T18" fmla="*/ 12 w 33"/>
                <a:gd name="T19" fmla="*/ 46 h 63"/>
                <a:gd name="T20" fmla="*/ 12 w 33"/>
                <a:gd name="T21" fmla="*/ 0 h 63"/>
                <a:gd name="T22" fmla="*/ 0 w 33"/>
                <a:gd name="T23" fmla="*/ 0 h 63"/>
                <a:gd name="T24" fmla="*/ 0 w 33"/>
                <a:gd name="T25" fmla="*/ 49 h 63"/>
                <a:gd name="T26" fmla="*/ 1 w 33"/>
                <a:gd name="T27" fmla="*/ 58 h 63"/>
                <a:gd name="T28" fmla="*/ 9 w 33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63">
                  <a:moveTo>
                    <a:pt x="9" y="63"/>
                  </a:moveTo>
                  <a:cubicBezTo>
                    <a:pt x="13" y="63"/>
                    <a:pt x="17" y="61"/>
                    <a:pt x="22" y="55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51"/>
                    <a:pt x="17" y="53"/>
                    <a:pt x="14" y="53"/>
                  </a:cubicBezTo>
                  <a:cubicBezTo>
                    <a:pt x="13" y="53"/>
                    <a:pt x="12" y="52"/>
                    <a:pt x="12" y="50"/>
                  </a:cubicBezTo>
                  <a:cubicBezTo>
                    <a:pt x="12" y="50"/>
                    <a:pt x="12" y="48"/>
                    <a:pt x="12" y="4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1" y="57"/>
                    <a:pt x="1" y="58"/>
                  </a:cubicBezTo>
                  <a:cubicBezTo>
                    <a:pt x="3" y="62"/>
                    <a:pt x="5" y="63"/>
                    <a:pt x="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/>
            <p:cNvSpPr>
              <a:spLocks/>
            </p:cNvSpPr>
            <p:nvPr/>
          </p:nvSpPr>
          <p:spPr bwMode="auto">
            <a:xfrm>
              <a:off x="11114088" y="14288"/>
              <a:ext cx="127000" cy="247650"/>
            </a:xfrm>
            <a:custGeom>
              <a:avLst/>
              <a:gdLst>
                <a:gd name="T0" fmla="*/ 15 w 43"/>
                <a:gd name="T1" fmla="*/ 49 h 83"/>
                <a:gd name="T2" fmla="*/ 15 w 43"/>
                <a:gd name="T3" fmla="*/ 83 h 83"/>
                <a:gd name="T4" fmla="*/ 28 w 43"/>
                <a:gd name="T5" fmla="*/ 83 h 83"/>
                <a:gd name="T6" fmla="*/ 28 w 43"/>
                <a:gd name="T7" fmla="*/ 49 h 83"/>
                <a:gd name="T8" fmla="*/ 43 w 43"/>
                <a:gd name="T9" fmla="*/ 0 h 83"/>
                <a:gd name="T10" fmla="*/ 30 w 43"/>
                <a:gd name="T11" fmla="*/ 0 h 83"/>
                <a:gd name="T12" fmla="*/ 22 w 43"/>
                <a:gd name="T13" fmla="*/ 33 h 83"/>
                <a:gd name="T14" fmla="*/ 13 w 43"/>
                <a:gd name="T15" fmla="*/ 0 h 83"/>
                <a:gd name="T16" fmla="*/ 0 w 43"/>
                <a:gd name="T17" fmla="*/ 0 h 83"/>
                <a:gd name="T18" fmla="*/ 8 w 43"/>
                <a:gd name="T19" fmla="*/ 23 h 83"/>
                <a:gd name="T20" fmla="*/ 15 w 43"/>
                <a:gd name="T21" fmla="*/ 4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83">
                  <a:moveTo>
                    <a:pt x="15" y="49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8"/>
                    <a:pt x="5" y="15"/>
                    <a:pt x="8" y="23"/>
                  </a:cubicBezTo>
                  <a:cubicBezTo>
                    <a:pt x="12" y="35"/>
                    <a:pt x="14" y="43"/>
                    <a:pt x="1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" name="Freeform 50"/>
            <p:cNvSpPr>
              <a:spLocks noEditPoints="1"/>
            </p:cNvSpPr>
            <p:nvPr/>
          </p:nvSpPr>
          <p:spPr bwMode="auto">
            <a:xfrm>
              <a:off x="11241088" y="74613"/>
              <a:ext cx="98425" cy="190500"/>
            </a:xfrm>
            <a:custGeom>
              <a:avLst/>
              <a:gdLst>
                <a:gd name="T0" fmla="*/ 17 w 33"/>
                <a:gd name="T1" fmla="*/ 64 h 64"/>
                <a:gd name="T2" fmla="*/ 30 w 33"/>
                <a:gd name="T3" fmla="*/ 58 h 64"/>
                <a:gd name="T4" fmla="*/ 33 w 33"/>
                <a:gd name="T5" fmla="*/ 43 h 64"/>
                <a:gd name="T6" fmla="*/ 33 w 33"/>
                <a:gd name="T7" fmla="*/ 21 h 64"/>
                <a:gd name="T8" fmla="*/ 30 w 33"/>
                <a:gd name="T9" fmla="*/ 7 h 64"/>
                <a:gd name="T10" fmla="*/ 17 w 33"/>
                <a:gd name="T11" fmla="*/ 0 h 64"/>
                <a:gd name="T12" fmla="*/ 3 w 33"/>
                <a:gd name="T13" fmla="*/ 7 h 64"/>
                <a:gd name="T14" fmla="*/ 0 w 33"/>
                <a:gd name="T15" fmla="*/ 21 h 64"/>
                <a:gd name="T16" fmla="*/ 0 w 33"/>
                <a:gd name="T17" fmla="*/ 43 h 64"/>
                <a:gd name="T18" fmla="*/ 3 w 33"/>
                <a:gd name="T19" fmla="*/ 58 h 64"/>
                <a:gd name="T20" fmla="*/ 17 w 33"/>
                <a:gd name="T21" fmla="*/ 64 h 64"/>
                <a:gd name="T22" fmla="*/ 11 w 33"/>
                <a:gd name="T23" fmla="*/ 19 h 64"/>
                <a:gd name="T24" fmla="*/ 17 w 33"/>
                <a:gd name="T25" fmla="*/ 10 h 64"/>
                <a:gd name="T26" fmla="*/ 22 w 33"/>
                <a:gd name="T27" fmla="*/ 19 h 64"/>
                <a:gd name="T28" fmla="*/ 22 w 33"/>
                <a:gd name="T29" fmla="*/ 45 h 64"/>
                <a:gd name="T30" fmla="*/ 17 w 33"/>
                <a:gd name="T31" fmla="*/ 54 h 64"/>
                <a:gd name="T32" fmla="*/ 11 w 33"/>
                <a:gd name="T33" fmla="*/ 45 h 64"/>
                <a:gd name="T34" fmla="*/ 11 w 33"/>
                <a:gd name="T35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64">
                  <a:moveTo>
                    <a:pt x="17" y="64"/>
                  </a:moveTo>
                  <a:cubicBezTo>
                    <a:pt x="22" y="64"/>
                    <a:pt x="27" y="62"/>
                    <a:pt x="30" y="58"/>
                  </a:cubicBezTo>
                  <a:cubicBezTo>
                    <a:pt x="32" y="55"/>
                    <a:pt x="33" y="50"/>
                    <a:pt x="33" y="4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5"/>
                    <a:pt x="32" y="10"/>
                    <a:pt x="30" y="7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11" y="0"/>
                    <a:pt x="7" y="2"/>
                    <a:pt x="3" y="7"/>
                  </a:cubicBezTo>
                  <a:cubicBezTo>
                    <a:pt x="1" y="10"/>
                    <a:pt x="0" y="15"/>
                    <a:pt x="0" y="2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0"/>
                    <a:pt x="1" y="55"/>
                    <a:pt x="3" y="58"/>
                  </a:cubicBezTo>
                  <a:cubicBezTo>
                    <a:pt x="7" y="62"/>
                    <a:pt x="11" y="64"/>
                    <a:pt x="17" y="64"/>
                  </a:cubicBezTo>
                  <a:close/>
                  <a:moveTo>
                    <a:pt x="11" y="19"/>
                  </a:moveTo>
                  <a:cubicBezTo>
                    <a:pt x="11" y="13"/>
                    <a:pt x="13" y="10"/>
                    <a:pt x="17" y="10"/>
                  </a:cubicBezTo>
                  <a:cubicBezTo>
                    <a:pt x="20" y="10"/>
                    <a:pt x="22" y="13"/>
                    <a:pt x="22" y="19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51"/>
                    <a:pt x="20" y="54"/>
                    <a:pt x="17" y="54"/>
                  </a:cubicBezTo>
                  <a:cubicBezTo>
                    <a:pt x="13" y="54"/>
                    <a:pt x="11" y="51"/>
                    <a:pt x="11" y="45"/>
                  </a:cubicBezTo>
                  <a:lnTo>
                    <a:pt x="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77" name="图片 76"/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53" y="3036862"/>
            <a:ext cx="1818861" cy="275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Picture 2" descr="InkedC9A809E44E866C7AC8D219AB0FD24C86_LI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028" y="3003560"/>
            <a:ext cx="1791517" cy="279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图片 7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171" y="3007706"/>
            <a:ext cx="1987826" cy="278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图片 79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489" y="3011569"/>
            <a:ext cx="1930883" cy="2852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98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52" grpId="0"/>
      <p:bldP spid="55" grpId="0" animBg="1"/>
      <p:bldP spid="61" grpId="0" animBg="1"/>
      <p:bldP spid="62" grpId="0" animBg="1"/>
      <p:bldP spid="63" grpId="0"/>
      <p:bldP spid="64" grpId="0" animBg="1"/>
      <p:bldP spid="65" grpId="0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hlinkClick r:id="rId4"/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grpSp>
        <p:nvGrpSpPr>
          <p:cNvPr id="17" name="Group 16"/>
          <p:cNvGrpSpPr/>
          <p:nvPr/>
        </p:nvGrpSpPr>
        <p:grpSpPr>
          <a:xfrm>
            <a:off x="1387879" y="5172256"/>
            <a:ext cx="9389012" cy="1296713"/>
            <a:chOff x="1387879" y="5172256"/>
            <a:chExt cx="9389012" cy="1296713"/>
          </a:xfrm>
          <a:noFill/>
        </p:grpSpPr>
        <p:sp>
          <p:nvSpPr>
            <p:cNvPr id="18" name="TextBox 17"/>
            <p:cNvSpPr txBox="1"/>
            <p:nvPr/>
          </p:nvSpPr>
          <p:spPr>
            <a:xfrm>
              <a:off x="1387879" y="5644128"/>
              <a:ext cx="9389012" cy="8248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zh-CN" alt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通过</a:t>
              </a:r>
              <a:r>
                <a:rPr lang="en-US" altLang="zh-CN" sz="1400" dirty="0" err="1">
                  <a:solidFill>
                    <a:schemeClr val="bg1">
                      <a:lumMod val="85000"/>
                    </a:schemeClr>
                  </a:solidFill>
                </a:rPr>
                <a:t>Jaccard</a:t>
              </a:r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</a:rPr>
                <a:t>公式计算两个用户之间相似度，设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</a:rPr>
                <a:t>N(u)</a:t>
              </a:r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</a:rPr>
                <a:t>为用户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</a:rPr>
                <a:t>u</a:t>
              </a:r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</a:rPr>
                <a:t>喜欢的物品集合，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</a:rPr>
                <a:t>N(v)</a:t>
              </a:r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</a:rPr>
                <a:t>为用户喜欢的物品集合</a:t>
              </a:r>
              <a:r>
                <a:rPr lang="zh-CN" alt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，</a:t>
              </a:r>
              <a:endParaRPr lang="en-US" altLang="zh-CN" sz="14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 defTabSz="1219170">
                <a:spcBef>
                  <a:spcPct val="20000"/>
                </a:spcBef>
                <a:defRPr/>
              </a:pPr>
              <a:r>
                <a:rPr lang="zh-CN" alt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那么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</a:rPr>
                <a:t>u</a:t>
              </a:r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</a:rPr>
                <a:t>和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</a:rPr>
                <a:t>的相似度通过以下公式计算：</a:t>
              </a:r>
            </a:p>
            <a:p>
              <a:pPr algn="ctr" defTabSz="1219170">
                <a:spcBef>
                  <a:spcPct val="20000"/>
                </a:spcBef>
                <a:defRPr/>
              </a:pPr>
              <a:r>
                <a:rPr lang="en-US" altLang="zh-CN" sz="1400" dirty="0" err="1">
                  <a:solidFill>
                    <a:schemeClr val="bg1">
                      <a:lumMod val="85000"/>
                    </a:schemeClr>
                  </a:solidFill>
                </a:rPr>
                <a:t>w_un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</a:rPr>
                <a:t>=|N(u)∩N(v)|/|N(u)∪N(v)| </a:t>
              </a:r>
              <a:endParaRPr lang="en-US" altLang="zh-CN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50102" y="5172256"/>
              <a:ext cx="7291796" cy="40011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zh-CN" altLang="en-US" sz="20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使用基于用户协同过滤算法增添相似用户互相推荐功能。</a:t>
              </a:r>
              <a:endParaRPr lang="en-US" sz="20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推荐</a:t>
            </a:r>
            <a:r>
              <a:rPr lang="zh-CN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算法</a:t>
            </a:r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78911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pic>
        <p:nvPicPr>
          <p:cNvPr id="21" name="图片占位符 20"/>
          <p:cNvPicPr>
            <a:picLocks noGrp="1"/>
          </p:cNvPicPr>
          <p:nvPr>
            <p:ph type="pic" sz="quarter" idx="15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73" b="-313"/>
          <a:stretch/>
        </p:blipFill>
        <p:spPr>
          <a:prstGeom prst="rect">
            <a:avLst/>
          </a:prstGeom>
        </p:spPr>
      </p:pic>
      <p:pic>
        <p:nvPicPr>
          <p:cNvPr id="22" name="图片占位符 21"/>
          <p:cNvPicPr>
            <a:picLocks noGrp="1"/>
          </p:cNvPicPr>
          <p:nvPr>
            <p:ph type="pic" sz="quarter" idx="17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t="38298" r="-368" b="4940"/>
          <a:stretch/>
        </p:blipFill>
        <p:spPr>
          <a:prstGeom prst="rect">
            <a:avLst/>
          </a:prstGeom>
        </p:spPr>
      </p:pic>
      <p:pic>
        <p:nvPicPr>
          <p:cNvPr id="24" name="图片占位符 23"/>
          <p:cNvPicPr>
            <a:picLocks noGrp="1"/>
          </p:cNvPicPr>
          <p:nvPr>
            <p:ph type="pic" sz="quarter" idx="16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" t="114" r="368" b="4309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436</Words>
  <Application>Microsoft Office PowerPoint</Application>
  <PresentationFormat>宽屏</PresentationFormat>
  <Paragraphs>149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Arimo</vt:lpstr>
      <vt:lpstr>Estrangelo Edessa</vt:lpstr>
      <vt:lpstr>Lato</vt:lpstr>
      <vt:lpstr>等线</vt:lpstr>
      <vt:lpstr>梁秋生书法字体</vt:lpstr>
      <vt:lpstr>宋体</vt:lpstr>
      <vt:lpstr>造字工房力黑（非商用）常规体</vt:lpstr>
      <vt:lpstr>Arial</vt:lpstr>
      <vt:lpstr>Calibri</vt:lpstr>
      <vt:lpstr>Calibri Light</vt:lpstr>
      <vt:lpstr>Candara</vt:lpstr>
      <vt:lpstr>Open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未定义</cp:lastModifiedBy>
  <cp:revision>607</cp:revision>
  <dcterms:created xsi:type="dcterms:W3CDTF">2016-09-28T22:08:47Z</dcterms:created>
  <dcterms:modified xsi:type="dcterms:W3CDTF">2018-12-26T03:13:09Z</dcterms:modified>
</cp:coreProperties>
</file>