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sldIdLst>
    <p:sldId id="259" r:id="rId2"/>
    <p:sldId id="258" r:id="rId3"/>
    <p:sldId id="256" r:id="rId4"/>
    <p:sldId id="257" r:id="rId5"/>
    <p:sldId id="261" r:id="rId6"/>
    <p:sldId id="263"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79" d="100"/>
          <a:sy n="79" d="100"/>
        </p:scale>
        <p:origin x="101"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11/20/2018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11/20/2018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109579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412" y="292342"/>
            <a:ext cx="9905998" cy="5910870"/>
          </a:xfrm>
        </p:spPr>
        <p:txBody>
          <a:bodyPr>
            <a:normAutofit fontScale="90000"/>
          </a:bodyPr>
          <a:lstStyle/>
          <a:p>
            <a:pPr algn="ctr"/>
            <a:br>
              <a:rPr lang="en-US" altLang="zh-CN" sz="6700">
                <a:solidFill>
                  <a:srgbClr val="FF0000"/>
                </a:solidFill>
              </a:rPr>
            </a:br>
            <a:r>
              <a:rPr lang="en-US" altLang="zh-CN" sz="6700">
                <a:solidFill>
                  <a:srgbClr val="FF0000"/>
                </a:solidFill>
              </a:rPr>
              <a:t>Network </a:t>
            </a:r>
            <a:r>
              <a:rPr lang="en-US" altLang="zh-CN" sz="6700" dirty="0">
                <a:solidFill>
                  <a:srgbClr val="FF0000"/>
                </a:solidFill>
              </a:rPr>
              <a:t>monitor &amp; filter</a:t>
            </a:r>
            <a:br>
              <a:rPr lang="en-US" altLang="zh-CN" sz="6700" dirty="0">
                <a:solidFill>
                  <a:srgbClr val="FF0000"/>
                </a:solidFill>
              </a:rPr>
            </a:br>
            <a:br>
              <a:rPr lang="en-US" altLang="zh-CN" sz="6700" dirty="0">
                <a:solidFill>
                  <a:srgbClr val="FF0000"/>
                </a:solidFill>
              </a:rPr>
            </a:br>
            <a:br>
              <a:rPr lang="en-US" altLang="zh-CN" dirty="0">
                <a:solidFill>
                  <a:srgbClr val="FF0000"/>
                </a:solidFill>
              </a:rPr>
            </a:br>
            <a:br>
              <a:rPr lang="en-US" altLang="zh-CN" dirty="0">
                <a:solidFill>
                  <a:srgbClr val="FF0000"/>
                </a:solidFill>
              </a:rPr>
            </a:br>
            <a:br>
              <a:rPr lang="en-US" altLang="zh-CN" dirty="0">
                <a:solidFill>
                  <a:srgbClr val="FF0000"/>
                </a:solidFill>
              </a:rPr>
            </a:br>
            <a:br>
              <a:rPr lang="en-US" altLang="zh-CN" dirty="0">
                <a:solidFill>
                  <a:srgbClr val="FF0000"/>
                </a:solidFill>
              </a:rPr>
            </a:br>
            <a:br>
              <a:rPr lang="en-US" altLang="zh-CN" dirty="0">
                <a:solidFill>
                  <a:srgbClr val="FF0000"/>
                </a:solidFill>
              </a:rPr>
            </a:br>
            <a:br>
              <a:rPr lang="en-US" altLang="zh-CN" dirty="0">
                <a:solidFill>
                  <a:srgbClr val="FF0000"/>
                </a:solidFill>
              </a:rPr>
            </a:br>
            <a:r>
              <a:rPr lang="zh-CN" altLang="en-US" dirty="0">
                <a:solidFill>
                  <a:srgbClr val="FF0000"/>
                </a:solidFill>
              </a:rPr>
              <a:t>                                           </a:t>
            </a:r>
            <a:br>
              <a:rPr lang="en-US" altLang="zh-CN" dirty="0">
                <a:solidFill>
                  <a:srgbClr val="FF0000"/>
                </a:solidFill>
              </a:rPr>
            </a:br>
            <a:r>
              <a:rPr lang="zh-CN" altLang="en-US" dirty="0">
                <a:solidFill>
                  <a:srgbClr val="FF0000"/>
                </a:solidFill>
              </a:rPr>
              <a:t>                                           </a:t>
            </a:r>
            <a:r>
              <a:rPr lang="en-US" altLang="zh-CN" sz="2800" dirty="0"/>
              <a:t>——</a:t>
            </a:r>
            <a:r>
              <a:rPr lang="zh-CN" altLang="en-US" sz="2800" dirty="0"/>
              <a:t>   </a:t>
            </a:r>
            <a:r>
              <a:rPr lang="en-US" altLang="zh-CN" sz="2800" dirty="0" err="1"/>
              <a:t>zhiyuan</a:t>
            </a:r>
            <a:r>
              <a:rPr lang="en-US" altLang="zh-CN" sz="2800" dirty="0"/>
              <a:t> </a:t>
            </a:r>
            <a:r>
              <a:rPr lang="en-US" altLang="zh-CN" sz="2800" dirty="0" err="1"/>
              <a:t>zhao</a:t>
            </a:r>
            <a:r>
              <a:rPr lang="en-US" altLang="zh-CN" sz="2800" dirty="0"/>
              <a:t> </a:t>
            </a:r>
            <a:br>
              <a:rPr lang="en-US" altLang="zh-CN" sz="2800" dirty="0"/>
            </a:br>
            <a:r>
              <a:rPr lang="zh-CN" altLang="en-US" sz="2800" dirty="0"/>
              <a:t>                                                               </a:t>
            </a:r>
            <a:r>
              <a:rPr lang="en-US" altLang="zh-CN" sz="2800" dirty="0"/>
              <a:t>Roy </a:t>
            </a:r>
            <a:r>
              <a:rPr lang="en-US" altLang="zh-CN" sz="2800" dirty="0" err="1"/>
              <a:t>huang</a:t>
            </a:r>
            <a:r>
              <a:rPr lang="en-US" altLang="zh-CN" sz="2800" dirty="0"/>
              <a:t> </a:t>
            </a:r>
            <a:br>
              <a:rPr lang="en-US" altLang="zh-CN" sz="2800" dirty="0"/>
            </a:br>
            <a:r>
              <a:rPr lang="zh-CN" altLang="en-US" sz="2800" dirty="0"/>
              <a:t>                                                                       </a:t>
            </a:r>
            <a:r>
              <a:rPr lang="en-US" altLang="zh-CN" sz="2800" dirty="0" err="1"/>
              <a:t>Hecheng</a:t>
            </a:r>
            <a:r>
              <a:rPr lang="en-US" altLang="zh-CN" sz="2800" dirty="0"/>
              <a:t> Zhang</a:t>
            </a:r>
            <a:br>
              <a:rPr lang="en-US" altLang="zh-CN" sz="2800" dirty="0"/>
            </a:br>
            <a:endParaRPr kumimoji="1"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0463" y="1890461"/>
            <a:ext cx="4747897" cy="3171832"/>
          </a:xfrm>
          <a:prstGeom prst="rect">
            <a:avLst/>
          </a:prstGeom>
        </p:spPr>
      </p:pic>
    </p:spTree>
    <p:extLst>
      <p:ext uri="{BB962C8B-B14F-4D97-AF65-F5344CB8AC3E}">
        <p14:creationId xmlns:p14="http://schemas.microsoft.com/office/powerpoint/2010/main" val="149693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x-none" dirty="0"/>
              <a:t>In this presentation</a:t>
            </a:r>
            <a:endParaRPr kumimoji="1" lang="zh-CN" altLang="en-US" dirty="0"/>
          </a:p>
        </p:txBody>
      </p:sp>
      <p:sp>
        <p:nvSpPr>
          <p:cNvPr id="3" name="内容占位符 2"/>
          <p:cNvSpPr>
            <a:spLocks noGrp="1"/>
          </p:cNvSpPr>
          <p:nvPr>
            <p:ph idx="1"/>
          </p:nvPr>
        </p:nvSpPr>
        <p:spPr/>
        <p:txBody>
          <a:bodyPr/>
          <a:lstStyle/>
          <a:p>
            <a:r>
              <a:rPr lang="en-US" altLang="x-none" dirty="0"/>
              <a:t>Introduction</a:t>
            </a:r>
          </a:p>
          <a:p>
            <a:r>
              <a:rPr lang="en-US" altLang="x-none" dirty="0"/>
              <a:t>What are Network Monitor and Filter</a:t>
            </a:r>
          </a:p>
          <a:p>
            <a:r>
              <a:rPr kumimoji="1" lang="en-US" altLang="zh-CN" dirty="0"/>
              <a:t>How does Our </a:t>
            </a:r>
            <a:r>
              <a:rPr lang="en-US" altLang="zh-CN" dirty="0"/>
              <a:t>Monitor &amp; </a:t>
            </a:r>
            <a:r>
              <a:rPr lang="en-US" altLang="x-none" dirty="0"/>
              <a:t>Filter</a:t>
            </a:r>
            <a:r>
              <a:rPr kumimoji="1" lang="en-US" altLang="zh-CN" dirty="0"/>
              <a:t> Works</a:t>
            </a:r>
          </a:p>
          <a:p>
            <a:r>
              <a:rPr lang="en-US" altLang="x-none" dirty="0"/>
              <a:t>Demo</a:t>
            </a:r>
          </a:p>
          <a:p>
            <a:r>
              <a:rPr lang="en-US" altLang="x-none" dirty="0"/>
              <a:t>Conclusion</a:t>
            </a:r>
          </a:p>
          <a:p>
            <a:endParaRPr kumimoji="1" lang="zh-CN" altLang="en-US" dirty="0"/>
          </a:p>
        </p:txBody>
      </p:sp>
    </p:spTree>
    <p:extLst>
      <p:ext uri="{BB962C8B-B14F-4D97-AF65-F5344CB8AC3E}">
        <p14:creationId xmlns:p14="http://schemas.microsoft.com/office/powerpoint/2010/main" val="34728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76423" y="0"/>
            <a:ext cx="8791575" cy="2387600"/>
          </a:xfrm>
        </p:spPr>
        <p:txBody>
          <a:bodyPr/>
          <a:lstStyle/>
          <a:p>
            <a:r>
              <a:rPr lang="en-US" altLang="zh-CN" dirty="0">
                <a:solidFill>
                  <a:srgbClr val="FF0000"/>
                </a:solidFill>
              </a:rPr>
              <a:t>What</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Network monitoring &amp;</a:t>
            </a:r>
            <a:r>
              <a:rPr lang="zh-CN" altLang="en-US" dirty="0">
                <a:solidFill>
                  <a:srgbClr val="FF0000"/>
                </a:solidFill>
              </a:rPr>
              <a:t> </a:t>
            </a:r>
            <a:r>
              <a:rPr lang="en-US" altLang="zh-CN" dirty="0">
                <a:solidFill>
                  <a:srgbClr val="FF0000"/>
                </a:solidFill>
              </a:rPr>
              <a:t>filter</a:t>
            </a:r>
            <a:endParaRPr kumimoji="1" lang="zh-CN" altLang="en-US" dirty="0">
              <a:solidFill>
                <a:srgbClr val="FF0000"/>
              </a:solidFill>
            </a:endParaRPr>
          </a:p>
        </p:txBody>
      </p:sp>
      <p:sp>
        <p:nvSpPr>
          <p:cNvPr id="3" name="副标题 2"/>
          <p:cNvSpPr>
            <a:spLocks noGrp="1"/>
          </p:cNvSpPr>
          <p:nvPr>
            <p:ph type="subTitle" idx="1"/>
          </p:nvPr>
        </p:nvSpPr>
        <p:spPr>
          <a:xfrm>
            <a:off x="1876422" y="2964364"/>
            <a:ext cx="8791575" cy="2810794"/>
          </a:xfrm>
        </p:spPr>
        <p:txBody>
          <a:bodyPr>
            <a:normAutofit fontScale="92500" lnSpcReduction="20000"/>
          </a:bodyPr>
          <a:lstStyle/>
          <a:p>
            <a:pPr algn="just"/>
            <a:r>
              <a:rPr kumimoji="1" lang="en-US" altLang="zh-CN" sz="2500" cap="none" dirty="0">
                <a:solidFill>
                  <a:schemeClr val="tx1"/>
                </a:solidFill>
                <a:latin typeface="Mongolian Baiti" charset="-122"/>
                <a:ea typeface="Mongolian Baiti" charset="-122"/>
                <a:cs typeface="Mongolian Baiti" charset="-122"/>
              </a:rPr>
              <a:t>-The network monitor provides a convenient way to see the information your application is sending and receiving on the network. This is helpful if you are debugging network interactions or looking for ways to optimize network traffic.</a:t>
            </a:r>
          </a:p>
          <a:p>
            <a:pPr algn="just"/>
            <a:r>
              <a:rPr kumimoji="1" lang="en-US" altLang="zh-CN" sz="2500" cap="none" dirty="0">
                <a:solidFill>
                  <a:schemeClr val="tx1"/>
                </a:solidFill>
                <a:latin typeface="Mongolian Baiti" charset="-122"/>
                <a:ea typeface="Mongolian Baiti" charset="-122"/>
                <a:cs typeface="Mongolian Baiti" charset="-122"/>
              </a:rPr>
              <a:t>Filter like a firewall technique used to control network access by monitoring outgoing and incoming packets and allowing them to pass or halt based on the source and destination Internet Protocol (IP) addresses, protocols and ports.</a:t>
            </a:r>
          </a:p>
          <a:p>
            <a:pPr algn="just"/>
            <a:endParaRPr kumimoji="1" lang="zh-CN" altLang="en-US" sz="2400" cap="none" dirty="0">
              <a:solidFill>
                <a:schemeClr val="tx1"/>
              </a:solidFill>
              <a:latin typeface="Mongolian Baiti" charset="-122"/>
              <a:ea typeface="Mongolian Baiti" charset="-122"/>
              <a:cs typeface="Mongolian Baiti" charset="-122"/>
            </a:endParaRPr>
          </a:p>
          <a:p>
            <a:pPr algn="just"/>
            <a:endParaRPr kumimoji="1" lang="zh-CN" altLang="en-US" sz="2400" cap="none" dirty="0">
              <a:solidFill>
                <a:schemeClr val="tx1"/>
              </a:solidFill>
              <a:latin typeface="Mongolian Baiti" charset="-122"/>
              <a:ea typeface="Mongolian Baiti" charset="-122"/>
              <a:cs typeface="Mongolian Baiti" charset="-122"/>
            </a:endParaRPr>
          </a:p>
          <a:p>
            <a:pPr algn="just"/>
            <a:endParaRPr kumimoji="1" lang="zh-CN" altLang="en-US" sz="2400" cap="none" dirty="0">
              <a:solidFill>
                <a:schemeClr val="tx1"/>
              </a:solidFill>
              <a:latin typeface="Mongolian Baiti" charset="-122"/>
              <a:ea typeface="Mongolian Baiti" charset="-122"/>
              <a:cs typeface="Mongolian Baiti" charset="-122"/>
            </a:endParaRPr>
          </a:p>
        </p:txBody>
      </p:sp>
    </p:spTree>
    <p:extLst>
      <p:ext uri="{BB962C8B-B14F-4D97-AF65-F5344CB8AC3E}">
        <p14:creationId xmlns:p14="http://schemas.microsoft.com/office/powerpoint/2010/main" val="63875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2806" y="91282"/>
            <a:ext cx="9905998" cy="1478570"/>
          </a:xfrm>
        </p:spPr>
        <p:txBody>
          <a:bodyPr/>
          <a:lstStyle/>
          <a:p>
            <a:r>
              <a:rPr kumimoji="1" lang="en-US" altLang="zh-CN" dirty="0">
                <a:solidFill>
                  <a:srgbClr val="FFFB12"/>
                </a:solidFill>
              </a:rPr>
              <a:t>HOW does OUR </a:t>
            </a:r>
            <a:r>
              <a:rPr lang="en-US" altLang="zh-CN" dirty="0">
                <a:solidFill>
                  <a:srgbClr val="FFFB12"/>
                </a:solidFill>
              </a:rPr>
              <a:t>monitor</a:t>
            </a:r>
            <a:r>
              <a:rPr lang="zh-CN" altLang="en-US" dirty="0">
                <a:solidFill>
                  <a:srgbClr val="FFFB12"/>
                </a:solidFill>
              </a:rPr>
              <a:t> </a:t>
            </a:r>
            <a:r>
              <a:rPr lang="en-US" altLang="zh-CN" dirty="0">
                <a:solidFill>
                  <a:srgbClr val="FFFB12"/>
                </a:solidFill>
              </a:rPr>
              <a:t>&amp;</a:t>
            </a:r>
            <a:r>
              <a:rPr lang="zh-CN" altLang="en-US" dirty="0">
                <a:solidFill>
                  <a:srgbClr val="FFFB12"/>
                </a:solidFill>
              </a:rPr>
              <a:t> </a:t>
            </a:r>
            <a:r>
              <a:rPr lang="en-US" altLang="zh-CN" dirty="0">
                <a:solidFill>
                  <a:srgbClr val="FFFB12"/>
                </a:solidFill>
              </a:rPr>
              <a:t>filter</a:t>
            </a:r>
            <a:r>
              <a:rPr kumimoji="1" lang="en-US" altLang="zh-CN" dirty="0">
                <a:solidFill>
                  <a:srgbClr val="FFFB12"/>
                </a:solidFill>
              </a:rPr>
              <a:t> WORKS</a:t>
            </a:r>
            <a:endParaRPr kumimoji="1" lang="zh-CN" altLang="en-US" dirty="0">
              <a:solidFill>
                <a:srgbClr val="FFFB12"/>
              </a:solidFill>
            </a:endParaRPr>
          </a:p>
        </p:txBody>
      </p:sp>
      <p:sp>
        <p:nvSpPr>
          <p:cNvPr id="3" name="内容占位符 2"/>
          <p:cNvSpPr>
            <a:spLocks noGrp="1"/>
          </p:cNvSpPr>
          <p:nvPr>
            <p:ph idx="1"/>
          </p:nvPr>
        </p:nvSpPr>
        <p:spPr>
          <a:xfrm>
            <a:off x="1203784" y="1483867"/>
            <a:ext cx="9905999" cy="3541714"/>
          </a:xfrm>
        </p:spPr>
        <p:txBody>
          <a:bodyPr/>
          <a:lstStyle/>
          <a:p>
            <a:r>
              <a:rPr kumimoji="1" lang="en-US" altLang="zh-CN" dirty="0">
                <a:latin typeface="Mongolian Baiti" charset="-122"/>
                <a:ea typeface="Mongolian Baiti" charset="-122"/>
                <a:cs typeface="Mongolian Baiti" charset="-122"/>
              </a:rPr>
              <a:t>Our project is a network monitor &amp; filter, it can makes  different operations based on </a:t>
            </a:r>
            <a:r>
              <a:rPr kumimoji="1" lang="en-US" altLang="zh-CN" dirty="0" err="1">
                <a:latin typeface="Mongolian Baiti" charset="-122"/>
                <a:ea typeface="Mongolian Baiti" charset="-122"/>
                <a:cs typeface="Mongolian Baiti" charset="-122"/>
              </a:rPr>
              <a:t>config</a:t>
            </a:r>
            <a:r>
              <a:rPr kumimoji="1" lang="en-US" altLang="zh-CN" dirty="0">
                <a:latin typeface="Mongolian Baiti" charset="-122"/>
                <a:ea typeface="Mongolian Baiti" charset="-122"/>
                <a:cs typeface="Mongolian Baiti" charset="-122"/>
              </a:rPr>
              <a:t> files from different users. the monitor will record the IP address and port number when they receive or send a pack. At the same time, the filter will control what will go into the blacklist and what can be passed. if there already has one in the blacklist, it will be dropped.</a:t>
            </a:r>
            <a:endParaRPr kumimoji="1" lang="zh-CN" altLang="en-US" dirty="0">
              <a:latin typeface="Mongolian Baiti" charset="-122"/>
              <a:ea typeface="Mongolian Baiti" charset="-122"/>
              <a:cs typeface="Mongolian Baiti" charset="-122"/>
            </a:endParaRPr>
          </a:p>
          <a:p>
            <a:endParaRPr kumimoji="1" lang="zh-CN" altLang="en-US" dirty="0"/>
          </a:p>
        </p:txBody>
      </p:sp>
      <p:sp>
        <p:nvSpPr>
          <p:cNvPr id="5" name="矩形 4"/>
          <p:cNvSpPr/>
          <p:nvPr/>
        </p:nvSpPr>
        <p:spPr>
          <a:xfrm>
            <a:off x="3679783" y="4933444"/>
            <a:ext cx="1305426" cy="8640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filter</a:t>
            </a:r>
            <a:endParaRPr kumimoji="1" lang="zh-CN" altLang="en-US" dirty="0"/>
          </a:p>
        </p:txBody>
      </p:sp>
      <p:sp>
        <p:nvSpPr>
          <p:cNvPr id="6" name="矩形 5"/>
          <p:cNvSpPr/>
          <p:nvPr/>
        </p:nvSpPr>
        <p:spPr>
          <a:xfrm>
            <a:off x="1350920" y="5820144"/>
            <a:ext cx="1400175" cy="9143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Blacklist</a:t>
            </a:r>
            <a:endParaRPr lang="en-US" altLang="zh-CN" dirty="0"/>
          </a:p>
          <a:p>
            <a:pPr algn="ctr"/>
            <a:endParaRPr kumimoji="1" lang="zh-CN" altLang="en-US" dirty="0"/>
          </a:p>
        </p:txBody>
      </p:sp>
      <p:sp>
        <p:nvSpPr>
          <p:cNvPr id="8" name="矩形 7"/>
          <p:cNvSpPr/>
          <p:nvPr/>
        </p:nvSpPr>
        <p:spPr>
          <a:xfrm>
            <a:off x="5785309" y="5815761"/>
            <a:ext cx="1600200" cy="9143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a:t>Whitelist</a:t>
            </a:r>
            <a:endParaRPr kumimoji="1" lang="zh-CN" altLang="en-US" dirty="0"/>
          </a:p>
        </p:txBody>
      </p:sp>
      <p:cxnSp>
        <p:nvCxnSpPr>
          <p:cNvPr id="10" name="直线箭头连接符 9"/>
          <p:cNvCxnSpPr/>
          <p:nvPr/>
        </p:nvCxnSpPr>
        <p:spPr>
          <a:xfrm>
            <a:off x="4985209" y="5291505"/>
            <a:ext cx="800100" cy="528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线箭头连接符 11"/>
          <p:cNvCxnSpPr/>
          <p:nvPr/>
        </p:nvCxnSpPr>
        <p:spPr>
          <a:xfrm flipH="1">
            <a:off x="2751095" y="5262931"/>
            <a:ext cx="928688" cy="557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椭圆 14"/>
          <p:cNvSpPr/>
          <p:nvPr/>
        </p:nvSpPr>
        <p:spPr>
          <a:xfrm>
            <a:off x="5299534" y="5139106"/>
            <a:ext cx="857250" cy="477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pass</a:t>
            </a:r>
            <a:endParaRPr kumimoji="1" lang="zh-CN" altLang="en-US" dirty="0"/>
          </a:p>
        </p:txBody>
      </p:sp>
      <p:sp>
        <p:nvSpPr>
          <p:cNvPr id="16" name="圆角矩形 15"/>
          <p:cNvSpPr/>
          <p:nvPr/>
        </p:nvSpPr>
        <p:spPr>
          <a:xfrm>
            <a:off x="6585409" y="3684616"/>
            <a:ext cx="1878515" cy="932260"/>
          </a:xfrm>
          <a:prstGeom prst="roundRect">
            <a:avLst/>
          </a:prstGeom>
          <a:solidFill>
            <a:srgbClr val="00B0F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User space</a:t>
            </a:r>
            <a:endParaRPr kumimoji="1" lang="zh-CN" altLang="en-US" dirty="0"/>
          </a:p>
        </p:txBody>
      </p:sp>
      <p:cxnSp>
        <p:nvCxnSpPr>
          <p:cNvPr id="18" name="肘形连接符 17"/>
          <p:cNvCxnSpPr/>
          <p:nvPr/>
        </p:nvCxnSpPr>
        <p:spPr>
          <a:xfrm rot="10800000" flipV="1">
            <a:off x="4989681" y="4016910"/>
            <a:ext cx="1595728" cy="1047543"/>
          </a:xfrm>
          <a:prstGeom prst="bentConnector3">
            <a:avLst>
              <a:gd name="adj1" fmla="val 1508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5299534" y="4839857"/>
            <a:ext cx="985837" cy="21769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manage</a:t>
            </a:r>
            <a:endParaRPr kumimoji="1" lang="zh-CN" altLang="en-US" dirty="0"/>
          </a:p>
        </p:txBody>
      </p:sp>
    </p:spTree>
    <p:extLst>
      <p:ext uri="{BB962C8B-B14F-4D97-AF65-F5344CB8AC3E}">
        <p14:creationId xmlns:p14="http://schemas.microsoft.com/office/powerpoint/2010/main" val="66143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5317" y="1471445"/>
            <a:ext cx="9905999" cy="3541714"/>
          </a:xfrm>
        </p:spPr>
        <p:txBody>
          <a:bodyPr/>
          <a:lstStyle/>
          <a:p>
            <a:pPr marL="0" indent="0">
              <a:buNone/>
            </a:pPr>
            <a:r>
              <a:rPr kumimoji="1" lang="en-US" altLang="zh-CN" dirty="0"/>
              <a:t>User space</a:t>
            </a:r>
            <a:r>
              <a:rPr kumimoji="1" lang="zh-CN" altLang="en-US" dirty="0"/>
              <a:t>：</a:t>
            </a:r>
            <a:endParaRPr kumimoji="1" lang="en-US" altLang="zh-CN" dirty="0"/>
          </a:p>
          <a:p>
            <a:endParaRPr kumimoji="1" lang="en-US" altLang="zh-CN" dirty="0"/>
          </a:p>
          <a:p>
            <a:r>
              <a:rPr kumimoji="1" lang="en-US" altLang="zh-CN" dirty="0"/>
              <a:t>Black list</a:t>
            </a:r>
          </a:p>
          <a:p>
            <a:endParaRPr kumimoji="1" lang="en-US" altLang="zh-CN" dirty="0"/>
          </a:p>
          <a:p>
            <a:r>
              <a:rPr kumimoji="1" lang="en-US" altLang="zh-CN" dirty="0"/>
              <a:t>White list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539197"/>
            <a:ext cx="5573444" cy="3473962"/>
          </a:xfrm>
          <a:prstGeom prst="rect">
            <a:avLst/>
          </a:prstGeom>
        </p:spPr>
      </p:pic>
    </p:spTree>
    <p:extLst>
      <p:ext uri="{BB962C8B-B14F-4D97-AF65-F5344CB8AC3E}">
        <p14:creationId xmlns:p14="http://schemas.microsoft.com/office/powerpoint/2010/main" val="89683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5317" y="1471445"/>
            <a:ext cx="9905999" cy="3541714"/>
          </a:xfrm>
        </p:spPr>
        <p:txBody>
          <a:bodyPr/>
          <a:lstStyle/>
          <a:p>
            <a:r>
              <a:rPr kumimoji="1" lang="en-US" altLang="zh-CN" dirty="0"/>
              <a:t>Monitor</a:t>
            </a:r>
          </a:p>
        </p:txBody>
      </p:sp>
      <p:pic>
        <p:nvPicPr>
          <p:cNvPr id="2" name="Picture 1">
            <a:extLst>
              <a:ext uri="{FF2B5EF4-FFF2-40B4-BE49-F238E27FC236}">
                <a16:creationId xmlns:a16="http://schemas.microsoft.com/office/drawing/2014/main" id="{0F2F7FEB-9778-4AC1-B33A-74618ECD5AD6}"/>
              </a:ext>
            </a:extLst>
          </p:cNvPr>
          <p:cNvPicPr>
            <a:picLocks noChangeAspect="1"/>
          </p:cNvPicPr>
          <p:nvPr/>
        </p:nvPicPr>
        <p:blipFill>
          <a:blip r:embed="rId2"/>
          <a:stretch>
            <a:fillRect/>
          </a:stretch>
        </p:blipFill>
        <p:spPr>
          <a:xfrm>
            <a:off x="2562225" y="2205037"/>
            <a:ext cx="7067550" cy="2447925"/>
          </a:xfrm>
          <a:prstGeom prst="rect">
            <a:avLst/>
          </a:prstGeom>
        </p:spPr>
      </p:pic>
    </p:spTree>
    <p:extLst>
      <p:ext uri="{BB962C8B-B14F-4D97-AF65-F5344CB8AC3E}">
        <p14:creationId xmlns:p14="http://schemas.microsoft.com/office/powerpoint/2010/main" val="257637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a:t>Demo time</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2657476" y="1888405"/>
            <a:ext cx="6958012" cy="4755282"/>
          </a:xfrm>
          <a:prstGeom prst="rect">
            <a:avLst/>
          </a:prstGeom>
        </p:spPr>
      </p:pic>
    </p:spTree>
    <p:extLst>
      <p:ext uri="{BB962C8B-B14F-4D97-AF65-F5344CB8AC3E}">
        <p14:creationId xmlns:p14="http://schemas.microsoft.com/office/powerpoint/2010/main" val="193217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9988" y="4404706"/>
            <a:ext cx="9905998" cy="1478570"/>
          </a:xfrm>
        </p:spPr>
        <p:txBody>
          <a:bodyPr/>
          <a:lstStyle/>
          <a:p>
            <a:pPr algn="ctr"/>
            <a:r>
              <a:rPr kumimoji="1" lang="en-US" altLang="zh-CN" dirty="0">
                <a:latin typeface="Marker Felt Thin" charset="0"/>
                <a:ea typeface="Marker Felt Thin" charset="0"/>
                <a:cs typeface="Marker Felt Thin" charset="0"/>
              </a:rPr>
              <a:t>Thank</a:t>
            </a:r>
            <a:r>
              <a:rPr kumimoji="1" lang="zh-CN" altLang="en-US" dirty="0">
                <a:latin typeface="Marker Felt Thin" charset="0"/>
                <a:ea typeface="Marker Felt Thin" charset="0"/>
                <a:cs typeface="Marker Felt Thin" charset="0"/>
              </a:rPr>
              <a:t> </a:t>
            </a:r>
            <a:r>
              <a:rPr kumimoji="1" lang="en-US" altLang="zh-CN" dirty="0">
                <a:latin typeface="Marker Felt Thin" charset="0"/>
                <a:ea typeface="Marker Felt Thin" charset="0"/>
                <a:cs typeface="Marker Felt Thin" charset="0"/>
              </a:rPr>
              <a:t>you</a:t>
            </a:r>
            <a:endParaRPr kumimoji="1" lang="zh-CN" altLang="en-US" dirty="0">
              <a:latin typeface="Marker Felt Thin" charset="0"/>
              <a:ea typeface="Marker Felt Thin" charset="0"/>
              <a:cs typeface="Marker Felt Thin"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152" y="477838"/>
            <a:ext cx="6739669" cy="3541712"/>
          </a:xfrm>
        </p:spPr>
      </p:pic>
    </p:spTree>
    <p:extLst>
      <p:ext uri="{BB962C8B-B14F-4D97-AF65-F5344CB8AC3E}">
        <p14:creationId xmlns:p14="http://schemas.microsoft.com/office/powerpoint/2010/main" val="306271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513</TotalTime>
  <Words>206</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Marker Felt Thin</vt:lpstr>
      <vt:lpstr>宋体</vt:lpstr>
      <vt:lpstr>Arial</vt:lpstr>
      <vt:lpstr>Calibri</vt:lpstr>
      <vt:lpstr>Calibri Light</vt:lpstr>
      <vt:lpstr>Mongolian Baiti</vt:lpstr>
      <vt:lpstr>天体</vt:lpstr>
      <vt:lpstr> Network monitor &amp; filter                                                                                               ——   zhiyuan zhao                                                                 Roy huang                                                                         Hecheng Zhang </vt:lpstr>
      <vt:lpstr>In this presentation</vt:lpstr>
      <vt:lpstr>What is Network monitoring &amp; filter</vt:lpstr>
      <vt:lpstr>HOW does OUR monitor &amp; filter WORKS</vt:lpstr>
      <vt:lpstr>PowerPoint Presentation</vt:lpstr>
      <vt:lpstr>PowerPoint Presentation</vt:lpstr>
      <vt:lpstr>Demo time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Network monitoring tool</dc:title>
  <dc:creator>Microsoft Office 用户</dc:creator>
  <cp:lastModifiedBy>Zhiyuan Zhao</cp:lastModifiedBy>
  <cp:revision>14</cp:revision>
  <dcterms:created xsi:type="dcterms:W3CDTF">2018-11-19T23:06:44Z</dcterms:created>
  <dcterms:modified xsi:type="dcterms:W3CDTF">2018-11-20T17:35:24Z</dcterms:modified>
</cp:coreProperties>
</file>